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980" r:id="rId2"/>
    <p:sldId id="982" r:id="rId3"/>
    <p:sldId id="983" r:id="rId4"/>
    <p:sldId id="346" r:id="rId5"/>
    <p:sldId id="345" r:id="rId6"/>
    <p:sldId id="911" r:id="rId7"/>
    <p:sldId id="347" r:id="rId8"/>
    <p:sldId id="348" r:id="rId9"/>
    <p:sldId id="817" r:id="rId10"/>
    <p:sldId id="310" r:id="rId11"/>
    <p:sldId id="311" r:id="rId12"/>
    <p:sldId id="818" r:id="rId13"/>
    <p:sldId id="313" r:id="rId14"/>
    <p:sldId id="349" r:id="rId15"/>
    <p:sldId id="350" r:id="rId16"/>
    <p:sldId id="351" r:id="rId17"/>
    <p:sldId id="317" r:id="rId18"/>
    <p:sldId id="997" r:id="rId19"/>
    <p:sldId id="318" r:id="rId20"/>
    <p:sldId id="319" r:id="rId21"/>
    <p:sldId id="984" r:id="rId22"/>
    <p:sldId id="985" r:id="rId23"/>
    <p:sldId id="986" r:id="rId24"/>
    <p:sldId id="987" r:id="rId25"/>
    <p:sldId id="988" r:id="rId26"/>
    <p:sldId id="989" r:id="rId27"/>
    <p:sldId id="934" r:id="rId28"/>
    <p:sldId id="948" r:id="rId29"/>
    <p:sldId id="949" r:id="rId30"/>
    <p:sldId id="955" r:id="rId31"/>
    <p:sldId id="786" r:id="rId32"/>
    <p:sldId id="953" r:id="rId33"/>
    <p:sldId id="952" r:id="rId34"/>
    <p:sldId id="954" r:id="rId35"/>
    <p:sldId id="996" r:id="rId36"/>
    <p:sldId id="268" r:id="rId37"/>
    <p:sldId id="785" r:id="rId38"/>
    <p:sldId id="787" r:id="rId39"/>
    <p:sldId id="788" r:id="rId40"/>
    <p:sldId id="536" r:id="rId41"/>
    <p:sldId id="798" r:id="rId42"/>
    <p:sldId id="991" r:id="rId43"/>
    <p:sldId id="992" r:id="rId44"/>
    <p:sldId id="993" r:id="rId45"/>
    <p:sldId id="799" r:id="rId46"/>
    <p:sldId id="800" r:id="rId47"/>
    <p:sldId id="801" r:id="rId48"/>
    <p:sldId id="790" r:id="rId49"/>
    <p:sldId id="534" r:id="rId50"/>
    <p:sldId id="533" r:id="rId51"/>
    <p:sldId id="789" r:id="rId52"/>
    <p:sldId id="530" r:id="rId53"/>
    <p:sldId id="802" r:id="rId54"/>
    <p:sldId id="525" r:id="rId55"/>
    <p:sldId id="792" r:id="rId56"/>
    <p:sldId id="526" r:id="rId57"/>
    <p:sldId id="803" r:id="rId58"/>
    <p:sldId id="945" r:id="rId59"/>
    <p:sldId id="795" r:id="rId60"/>
    <p:sldId id="796" r:id="rId61"/>
    <p:sldId id="531" r:id="rId62"/>
    <p:sldId id="532" r:id="rId63"/>
    <p:sldId id="946" r:id="rId64"/>
    <p:sldId id="994" r:id="rId65"/>
    <p:sldId id="995" r:id="rId66"/>
    <p:sldId id="258" r:id="rId67"/>
    <p:sldId id="931" r:id="rId68"/>
    <p:sldId id="805" r:id="rId69"/>
    <p:sldId id="539" r:id="rId70"/>
    <p:sldId id="807" r:id="rId71"/>
    <p:sldId id="808" r:id="rId72"/>
    <p:sldId id="457" r:id="rId73"/>
    <p:sldId id="456" r:id="rId74"/>
    <p:sldId id="458" r:id="rId75"/>
    <p:sldId id="809" r:id="rId76"/>
    <p:sldId id="810" r:id="rId77"/>
    <p:sldId id="814" r:id="rId78"/>
    <p:sldId id="816" r:id="rId79"/>
    <p:sldId id="815" r:id="rId8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0DAC6B6-1637-4FC8-A322-A6C394DA3B17}">
          <p14:sldIdLst>
            <p14:sldId id="980"/>
            <p14:sldId id="982"/>
            <p14:sldId id="983"/>
          </p14:sldIdLst>
        </p14:section>
        <p14:section name="Einführung in die Medienarbeit" id="{3C2F324E-A363-4BE2-A8A2-3AA8EF53CBC7}">
          <p14:sldIdLst>
            <p14:sldId id="346"/>
            <p14:sldId id="345"/>
            <p14:sldId id="911"/>
            <p14:sldId id="347"/>
            <p14:sldId id="348"/>
            <p14:sldId id="817"/>
            <p14:sldId id="310"/>
            <p14:sldId id="311"/>
            <p14:sldId id="818"/>
            <p14:sldId id="313"/>
            <p14:sldId id="349"/>
            <p14:sldId id="350"/>
            <p14:sldId id="351"/>
            <p14:sldId id="317"/>
            <p14:sldId id="997"/>
            <p14:sldId id="318"/>
            <p14:sldId id="319"/>
          </p14:sldIdLst>
        </p14:section>
        <p14:section name="Aufgaben Pressestelle" id="{AFEC2DA4-F288-4B3E-8475-EC2C156D8F1D}">
          <p14:sldIdLst>
            <p14:sldId id="984"/>
            <p14:sldId id="985"/>
            <p14:sldId id="986"/>
            <p14:sldId id="987"/>
            <p14:sldId id="988"/>
            <p14:sldId id="989"/>
          </p14:sldIdLst>
        </p14:section>
        <p14:section name="Pressemitteilung" id="{1ABF8150-0F82-4949-A24E-02308A13E12B}">
          <p14:sldIdLst>
            <p14:sldId id="934"/>
            <p14:sldId id="948"/>
            <p14:sldId id="949"/>
            <p14:sldId id="955"/>
            <p14:sldId id="786"/>
            <p14:sldId id="953"/>
            <p14:sldId id="952"/>
            <p14:sldId id="954"/>
            <p14:sldId id="996"/>
          </p14:sldIdLst>
        </p14:section>
        <p14:section name="Instrumente" id="{7C2E3F98-F25E-4579-8142-5FA503B9D57A}">
          <p14:sldIdLst>
            <p14:sldId id="268"/>
            <p14:sldId id="785"/>
            <p14:sldId id="787"/>
            <p14:sldId id="788"/>
            <p14:sldId id="536"/>
            <p14:sldId id="798"/>
            <p14:sldId id="991"/>
            <p14:sldId id="992"/>
            <p14:sldId id="993"/>
            <p14:sldId id="799"/>
            <p14:sldId id="800"/>
            <p14:sldId id="801"/>
            <p14:sldId id="790"/>
            <p14:sldId id="534"/>
            <p14:sldId id="533"/>
            <p14:sldId id="789"/>
            <p14:sldId id="530"/>
          </p14:sldIdLst>
        </p14:section>
        <p14:section name="Pressekonferenzen et al." id="{78AAAC6D-7735-467A-BA73-84605451934A}">
          <p14:sldIdLst>
            <p14:sldId id="802"/>
            <p14:sldId id="525"/>
            <p14:sldId id="792"/>
            <p14:sldId id="526"/>
            <p14:sldId id="803"/>
            <p14:sldId id="945"/>
            <p14:sldId id="795"/>
            <p14:sldId id="796"/>
            <p14:sldId id="531"/>
            <p14:sldId id="532"/>
            <p14:sldId id="946"/>
          </p14:sldIdLst>
        </p14:section>
        <p14:section name="Beispiele für Pressemappen" id="{7C50CCAF-8EEE-4A29-811E-FD94FC06C972}">
          <p14:sldIdLst>
            <p14:sldId id="994"/>
            <p14:sldId id="995"/>
          </p14:sldIdLst>
        </p14:section>
        <p14:section name="Erfolgsmessung" id="{4C71B5A7-30E8-48BD-8886-A3A9CC052200}">
          <p14:sldIdLst>
            <p14:sldId id="258"/>
            <p14:sldId id="931"/>
            <p14:sldId id="805"/>
            <p14:sldId id="539"/>
            <p14:sldId id="807"/>
            <p14:sldId id="808"/>
            <p14:sldId id="457"/>
            <p14:sldId id="456"/>
            <p14:sldId id="458"/>
            <p14:sldId id="809"/>
            <p14:sldId id="810"/>
            <p14:sldId id="814"/>
            <p14:sldId id="816"/>
            <p14:sldId id="8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CBCB"/>
    <a:srgbClr val="F29713"/>
    <a:srgbClr val="4F707B"/>
    <a:srgbClr val="AFBCC5"/>
    <a:srgbClr val="17697F"/>
    <a:srgbClr val="FAC078"/>
    <a:srgbClr val="F29715"/>
    <a:srgbClr val="588195"/>
    <a:srgbClr val="D8DDE3"/>
    <a:srgbClr val="F9DB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6" autoAdjust="0"/>
    <p:restoredTop sz="94660"/>
  </p:normalViewPr>
  <p:slideViewPr>
    <p:cSldViewPr snapToGrid="0">
      <p:cViewPr varScale="1">
        <p:scale>
          <a:sx n="89" d="100"/>
          <a:sy n="89" d="100"/>
        </p:scale>
        <p:origin x="75"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_rels/data12.xml.rels><?xml version="1.0" encoding="UTF-8" standalone="yes"?>
<Relationships xmlns="http://schemas.openxmlformats.org/package/2006/relationships"><Relationship Id="rId3" Type="http://schemas.openxmlformats.org/officeDocument/2006/relationships/hyperlink" Target="https://ecitydoc.com/queue/pressemappe-spiel-des-jahres_pdf?queue_id=-1" TargetMode="External"/><Relationship Id="rId2" Type="http://schemas.openxmlformats.org/officeDocument/2006/relationships/hyperlink" Target="https://presse.stuttgart-tourist.de/pressemappe-genuss" TargetMode="External"/><Relationship Id="rId1" Type="http://schemas.openxmlformats.org/officeDocument/2006/relationships/hyperlink" Target="https://www.barmer.de/blob/162656/6203d904c47304a10e3beb09a9b9cd07/data/dl-digitale-pressemappe.pdf" TargetMode="External"/><Relationship Id="rId6" Type="http://schemas.openxmlformats.org/officeDocument/2006/relationships/hyperlink" Target="https://media.daimler.com/marsMediaSite/de/instance/ko/Pressemappe-100-Jahre-an-einem-Standort-Mercedes-Benz-Mannheim--Ein-Werk-der-Daimler-AG.xhtml?oid=9906182" TargetMode="External"/><Relationship Id="rId5" Type="http://schemas.openxmlformats.org/officeDocument/2006/relationships/hyperlink" Target="https://www.heidelberger-fruehling.de/wp-content/uploads/2018/11/Pressemappe_HDF_-2019_final_neu.pdf" TargetMode="External"/><Relationship Id="rId4" Type="http://schemas.openxmlformats.org/officeDocument/2006/relationships/hyperlink" Target="https://www.audi-mediacenter.com/de/pressemappen/jahresabschluss-2019-12593" TargetMode="External"/></Relationships>
</file>

<file path=ppt/diagrams/_rels/data1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ata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ata1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diagrams/_rels/data2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2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ata22.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8.xml.rels><?xml version="1.0" encoding="UTF-8" standalone="yes"?>
<Relationships xmlns="http://schemas.openxmlformats.org/package/2006/relationships"><Relationship Id="rId3" Type="http://schemas.openxmlformats.org/officeDocument/2006/relationships/hyperlink" Target="https://www.pr-gateway.de/blog/was-macht-eine-gute-pressemitteilung-aus/" TargetMode="External"/><Relationship Id="rId2" Type="http://schemas.openxmlformats.org/officeDocument/2006/relationships/hyperlink" Target="https://www.pr-gateway.de/blog/beste-pressemitteilung-2016-die-gewinner/" TargetMode="External"/><Relationship Id="rId1" Type="http://schemas.openxmlformats.org/officeDocument/2006/relationships/hyperlink" Target="https://www.pr-gateway.de/blog/erfolgreiche-pressemitteilungen-offline-und-online/" TargetMode="External"/></Relationships>
</file>

<file path=ppt/diagrams/_rels/drawing12.xml.rels><?xml version="1.0" encoding="UTF-8" standalone="yes"?>
<Relationships xmlns="http://schemas.openxmlformats.org/package/2006/relationships"><Relationship Id="rId3" Type="http://schemas.openxmlformats.org/officeDocument/2006/relationships/hyperlink" Target="https://www.audi-mediacenter.com/de/pressemappen/jahresabschluss-2019-12593" TargetMode="External"/><Relationship Id="rId2" Type="http://schemas.openxmlformats.org/officeDocument/2006/relationships/hyperlink" Target="https://www.heidelberger-fruehling.de/wp-content/uploads/2018/11/Pressemappe_HDF_-2019_final_neu.pdf" TargetMode="External"/><Relationship Id="rId1" Type="http://schemas.openxmlformats.org/officeDocument/2006/relationships/hyperlink" Target="https://media.daimler.com/marsMediaSite/de/instance/ko/Pressemappe-100-Jahre-an-einem-Standort-Mercedes-Benz-Mannheim--Ein-Werk-der-Daimler-AG.xhtml?oid=9906182" TargetMode="External"/><Relationship Id="rId6" Type="http://schemas.openxmlformats.org/officeDocument/2006/relationships/hyperlink" Target="https://www.barmer.de/blob/162656/6203d904c47304a10e3beb09a9b9cd07/data/dl-digitale-pressemappe.pdf" TargetMode="External"/><Relationship Id="rId5" Type="http://schemas.openxmlformats.org/officeDocument/2006/relationships/hyperlink" Target="https://presse.stuttgart-tourist.de/pressemappe-genuss" TargetMode="External"/><Relationship Id="rId4" Type="http://schemas.openxmlformats.org/officeDocument/2006/relationships/hyperlink" Target="https://ecitydoc.com/queue/pressemappe-spiel-des-jahres_pdf?queue_id=-1" TargetMode="External"/></Relationships>
</file>

<file path=ppt/diagrams/_rels/drawing1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diagrams/_rels/drawing2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8.xml.rels><?xml version="1.0" encoding="UTF-8" standalone="yes"?>
<Relationships xmlns="http://schemas.openxmlformats.org/package/2006/relationships"><Relationship Id="rId3" Type="http://schemas.openxmlformats.org/officeDocument/2006/relationships/hyperlink" Target="https://www.pr-gateway.de/blog/was-macht-eine-gute-pressemitteilung-aus/" TargetMode="External"/><Relationship Id="rId2" Type="http://schemas.openxmlformats.org/officeDocument/2006/relationships/hyperlink" Target="https://www.pr-gateway.de/blog/beste-pressemitteilung-2016-die-gewinner/" TargetMode="External"/><Relationship Id="rId1" Type="http://schemas.openxmlformats.org/officeDocument/2006/relationships/hyperlink" Target="https://www.pr-gateway.de/blog/erfolgreiche-pressemitteilungen-offline-und-online/"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7EFC28-8544-4BAE-A084-38B4075864EB}" type="doc">
      <dgm:prSet loTypeId="urn:microsoft.com/office/officeart/2016/7/layout/BasicLinearProcessNumbered" loCatId="process" qsTypeId="urn:microsoft.com/office/officeart/2005/8/quickstyle/simple2" qsCatId="simple" csTypeId="urn:microsoft.com/office/officeart/2005/8/colors/colorful1" csCatId="colorful" phldr="1"/>
      <dgm:spPr/>
      <dgm:t>
        <a:bodyPr/>
        <a:lstStyle/>
        <a:p>
          <a:endParaRPr lang="en-US"/>
        </a:p>
      </dgm:t>
    </dgm:pt>
    <dgm:pt modelId="{E2CA9B26-B270-4F79-A7FE-A69D1C8E45B2}">
      <dgm:prSet/>
      <dgm:spPr>
        <a:solidFill>
          <a:srgbClr val="17697F">
            <a:alpha val="90000"/>
          </a:srgbClr>
        </a:solidFill>
        <a:ln>
          <a:noFill/>
        </a:ln>
        <a:effectLst>
          <a:outerShdw blurRad="50800" dist="38100" dir="2700000" algn="tl" rotWithShape="0">
            <a:prstClr val="black">
              <a:alpha val="40000"/>
            </a:prstClr>
          </a:outerShdw>
        </a:effectLst>
      </dgm:spPr>
      <dgm:t>
        <a:bodyPr/>
        <a:lstStyle/>
        <a:p>
          <a:pPr algn="ctr">
            <a:defRPr cap="all"/>
          </a:pPr>
          <a:r>
            <a:rPr lang="de-DE" dirty="0">
              <a:solidFill>
                <a:schemeClr val="bg1"/>
              </a:solidFill>
              <a:latin typeface="Myriad Pro"/>
            </a:rPr>
            <a:t>Redaktionen dünnen immer mehr aus. Sie haben immer Weniger Zeit für eigene Recherche.</a:t>
          </a:r>
          <a:endParaRPr lang="en-US" dirty="0">
            <a:solidFill>
              <a:schemeClr val="bg1"/>
            </a:solidFill>
            <a:latin typeface="Myriad Pro"/>
          </a:endParaRPr>
        </a:p>
      </dgm:t>
    </dgm:pt>
    <dgm:pt modelId="{6693D16D-606F-49C8-8C2D-9D7B395D09C5}" type="parTrans" cxnId="{40718292-4169-416D-97A9-65FF81AEFE26}">
      <dgm:prSet/>
      <dgm:spPr/>
      <dgm:t>
        <a:bodyPr/>
        <a:lstStyle/>
        <a:p>
          <a:endParaRPr lang="en-US"/>
        </a:p>
      </dgm:t>
    </dgm:pt>
    <dgm:pt modelId="{6D50313D-84F1-4040-B64E-940151CC5A39}" type="sibTrans" cxnId="{40718292-4169-416D-97A9-65FF81AEFE26}">
      <dgm:prSet phldrT="1" phldr="0"/>
      <dgm:spPr>
        <a:solidFill>
          <a:schemeClr val="accent4"/>
        </a:solidFill>
        <a:ln>
          <a:noFill/>
        </a:ln>
      </dgm:spPr>
      <dgm:t>
        <a:bodyPr/>
        <a:lstStyle/>
        <a:p>
          <a:r>
            <a:rPr lang="en-US"/>
            <a:t>1</a:t>
          </a:r>
        </a:p>
      </dgm:t>
    </dgm:pt>
    <dgm:pt modelId="{6889F670-84D4-4FBB-A87E-4BF3C1502886}">
      <dgm:prSet/>
      <dgm:spPr>
        <a:solidFill>
          <a:srgbClr val="F5AA44"/>
        </a:solidFill>
        <a:ln>
          <a:noFill/>
        </a:ln>
        <a:effectLst>
          <a:outerShdw blurRad="50800" dist="38100" dir="2700000" algn="tl" rotWithShape="0">
            <a:prstClr val="black">
              <a:alpha val="40000"/>
            </a:prstClr>
          </a:outerShdw>
        </a:effectLst>
      </dgm:spPr>
      <dgm:t>
        <a:bodyPr/>
        <a:lstStyle/>
        <a:p>
          <a:pPr algn="ctr">
            <a:defRPr cap="all"/>
          </a:pPr>
          <a:r>
            <a:rPr lang="de-DE" dirty="0" err="1">
              <a:latin typeface="Myriad Pro"/>
            </a:rPr>
            <a:t>GlEichzeitig</a:t>
          </a:r>
          <a:r>
            <a:rPr lang="de-DE" dirty="0">
              <a:latin typeface="Myriad Pro"/>
            </a:rPr>
            <a:t> steigt die Zahl der Platt-formen. immer mehr Content muss für sie erstellt werden. </a:t>
          </a:r>
          <a:endParaRPr lang="en-US" dirty="0">
            <a:latin typeface="Myriad Pro"/>
          </a:endParaRPr>
        </a:p>
      </dgm:t>
    </dgm:pt>
    <dgm:pt modelId="{6598FFBE-3317-41D2-B117-1A13F79F4E66}" type="parTrans" cxnId="{D28CC748-4D45-4192-AC0A-831213C77DF6}">
      <dgm:prSet/>
      <dgm:spPr/>
      <dgm:t>
        <a:bodyPr/>
        <a:lstStyle/>
        <a:p>
          <a:endParaRPr lang="en-US"/>
        </a:p>
      </dgm:t>
    </dgm:pt>
    <dgm:pt modelId="{6E015EFB-2119-4CCC-BD32-719729EF6CA1}" type="sibTrans" cxnId="{D28CC748-4D45-4192-AC0A-831213C77DF6}">
      <dgm:prSet phldrT="2" phldr="0"/>
      <dgm:spPr>
        <a:ln>
          <a:noFill/>
        </a:ln>
      </dgm:spPr>
      <dgm:t>
        <a:bodyPr/>
        <a:lstStyle/>
        <a:p>
          <a:r>
            <a:rPr lang="en-US"/>
            <a:t>2</a:t>
          </a:r>
        </a:p>
      </dgm:t>
    </dgm:pt>
    <dgm:pt modelId="{34589F90-ECA7-483F-B9FC-8A828AC11B14}">
      <dgm:prSet/>
      <dgm:spPr>
        <a:solidFill>
          <a:srgbClr val="AFBCC5"/>
        </a:solidFill>
        <a:ln>
          <a:noFill/>
        </a:ln>
        <a:effectLst>
          <a:outerShdw blurRad="50800" dist="38100" dir="2700000" algn="tl" rotWithShape="0">
            <a:prstClr val="black">
              <a:alpha val="40000"/>
            </a:prstClr>
          </a:outerShdw>
        </a:effectLst>
      </dgm:spPr>
      <dgm:t>
        <a:bodyPr/>
        <a:lstStyle/>
        <a:p>
          <a:pPr algn="ctr">
            <a:defRPr cap="all"/>
          </a:pPr>
          <a:r>
            <a:rPr lang="de-DE">
              <a:solidFill>
                <a:schemeClr val="bg1"/>
              </a:solidFill>
              <a:latin typeface="Myriad Pro"/>
            </a:rPr>
            <a:t>Pressestellen springen hier in die Bresche und können die redaktionen unterstützen.</a:t>
          </a:r>
          <a:endParaRPr lang="en-US" dirty="0">
            <a:solidFill>
              <a:schemeClr val="bg1"/>
            </a:solidFill>
            <a:latin typeface="Myriad Pro"/>
          </a:endParaRPr>
        </a:p>
      </dgm:t>
    </dgm:pt>
    <dgm:pt modelId="{67A3D104-D4FD-4FDD-BABF-D066266A6970}" type="parTrans" cxnId="{582F528C-23FC-4C7D-AB0D-72F4AC7AD54C}">
      <dgm:prSet/>
      <dgm:spPr/>
      <dgm:t>
        <a:bodyPr/>
        <a:lstStyle/>
        <a:p>
          <a:endParaRPr lang="en-US"/>
        </a:p>
      </dgm:t>
    </dgm:pt>
    <dgm:pt modelId="{48C23A67-BD4F-44AA-90A4-62C844B2B224}" type="sibTrans" cxnId="{582F528C-23FC-4C7D-AB0D-72F4AC7AD54C}">
      <dgm:prSet phldrT="3" phldr="0"/>
      <dgm:spPr>
        <a:solidFill>
          <a:srgbClr val="FF0000"/>
        </a:solidFill>
        <a:ln>
          <a:noFill/>
        </a:ln>
      </dgm:spPr>
      <dgm:t>
        <a:bodyPr/>
        <a:lstStyle/>
        <a:p>
          <a:r>
            <a:rPr lang="en-US"/>
            <a:t>3</a:t>
          </a:r>
        </a:p>
      </dgm:t>
    </dgm:pt>
    <dgm:pt modelId="{AEB43881-66E6-4AC6-8F27-E6CC38CFE655}">
      <dgm:prSet/>
      <dgm:spPr>
        <a:solidFill>
          <a:srgbClr val="FDEBD3"/>
        </a:solidFill>
        <a:ln>
          <a:noFill/>
        </a:ln>
        <a:effectLst>
          <a:outerShdw blurRad="50800" dist="38100" dir="2700000" algn="tl" rotWithShape="0">
            <a:prstClr val="black">
              <a:alpha val="40000"/>
            </a:prstClr>
          </a:outerShdw>
        </a:effectLst>
      </dgm:spPr>
      <dgm:t>
        <a:bodyPr/>
        <a:lstStyle/>
        <a:p>
          <a:pPr algn="ctr">
            <a:defRPr cap="all"/>
          </a:pPr>
          <a:r>
            <a:rPr lang="de-DE" dirty="0">
              <a:latin typeface="Myriad Pro"/>
            </a:rPr>
            <a:t>Organisationen können so auf sich aufmerksam machen und sich als Experten profilieren.</a:t>
          </a:r>
          <a:endParaRPr lang="en-US" dirty="0">
            <a:latin typeface="Myriad Pro"/>
          </a:endParaRPr>
        </a:p>
      </dgm:t>
    </dgm:pt>
    <dgm:pt modelId="{734C940F-76C7-4C99-A2DD-F602D00AB0B1}" type="parTrans" cxnId="{8006B0F6-636D-4545-98C4-E1B3140BFA80}">
      <dgm:prSet/>
      <dgm:spPr/>
      <dgm:t>
        <a:bodyPr/>
        <a:lstStyle/>
        <a:p>
          <a:endParaRPr lang="en-US"/>
        </a:p>
      </dgm:t>
    </dgm:pt>
    <dgm:pt modelId="{72301D78-B6F9-4B0C-B30A-7515C2A99144}" type="sibTrans" cxnId="{8006B0F6-636D-4545-98C4-E1B3140BFA80}">
      <dgm:prSet phldrT="4" phldr="0"/>
      <dgm:spPr>
        <a:solidFill>
          <a:srgbClr val="FF0000"/>
        </a:solidFill>
        <a:ln>
          <a:noFill/>
        </a:ln>
      </dgm:spPr>
      <dgm:t>
        <a:bodyPr/>
        <a:lstStyle/>
        <a:p>
          <a:r>
            <a:rPr lang="en-US"/>
            <a:t>4</a:t>
          </a:r>
        </a:p>
      </dgm:t>
    </dgm:pt>
    <dgm:pt modelId="{176C4A96-AAAD-4B48-81A1-8D68F401A7E5}" type="pres">
      <dgm:prSet presAssocID="{ED7EFC28-8544-4BAE-A084-38B4075864EB}" presName="Name0" presStyleCnt="0">
        <dgm:presLayoutVars>
          <dgm:animLvl val="lvl"/>
          <dgm:resizeHandles val="exact"/>
        </dgm:presLayoutVars>
      </dgm:prSet>
      <dgm:spPr/>
    </dgm:pt>
    <dgm:pt modelId="{F68ACC85-DD0D-4AC4-83B1-80412D0881FA}" type="pres">
      <dgm:prSet presAssocID="{E2CA9B26-B270-4F79-A7FE-A69D1C8E45B2}" presName="compositeNode" presStyleCnt="0">
        <dgm:presLayoutVars>
          <dgm:bulletEnabled val="1"/>
        </dgm:presLayoutVars>
      </dgm:prSet>
      <dgm:spPr/>
    </dgm:pt>
    <dgm:pt modelId="{C2478506-AD12-4F09-B85B-96B990EAF4E4}" type="pres">
      <dgm:prSet presAssocID="{E2CA9B26-B270-4F79-A7FE-A69D1C8E45B2}" presName="bgRect" presStyleLbl="bgAccFollowNode1" presStyleIdx="0" presStyleCnt="4"/>
      <dgm:spPr/>
    </dgm:pt>
    <dgm:pt modelId="{B937EE29-133A-4850-9C03-76CC1F9811D3}" type="pres">
      <dgm:prSet presAssocID="{6D50313D-84F1-4040-B64E-940151CC5A39}" presName="sibTransNodeCircle" presStyleLbl="alignNode1" presStyleIdx="0" presStyleCnt="8">
        <dgm:presLayoutVars>
          <dgm:chMax val="0"/>
          <dgm:bulletEnabled/>
        </dgm:presLayoutVars>
      </dgm:prSet>
      <dgm:spPr/>
    </dgm:pt>
    <dgm:pt modelId="{6B820EA5-F480-49B8-95A6-DB7E900061E2}" type="pres">
      <dgm:prSet presAssocID="{E2CA9B26-B270-4F79-A7FE-A69D1C8E45B2}" presName="bottomLine" presStyleLbl="alignNode1" presStyleIdx="1" presStyleCnt="8">
        <dgm:presLayoutVars/>
      </dgm:prSet>
      <dgm:spPr>
        <a:ln>
          <a:noFill/>
        </a:ln>
      </dgm:spPr>
    </dgm:pt>
    <dgm:pt modelId="{4A2B19C8-2478-4316-816F-776E2B0E18B2}" type="pres">
      <dgm:prSet presAssocID="{E2CA9B26-B270-4F79-A7FE-A69D1C8E45B2}" presName="nodeText" presStyleLbl="bgAccFollowNode1" presStyleIdx="0" presStyleCnt="4">
        <dgm:presLayoutVars>
          <dgm:bulletEnabled val="1"/>
        </dgm:presLayoutVars>
      </dgm:prSet>
      <dgm:spPr/>
    </dgm:pt>
    <dgm:pt modelId="{2784E8F0-278F-4193-9AB1-16B154A90C20}" type="pres">
      <dgm:prSet presAssocID="{6D50313D-84F1-4040-B64E-940151CC5A39}" presName="sibTrans" presStyleCnt="0"/>
      <dgm:spPr/>
    </dgm:pt>
    <dgm:pt modelId="{1443ED45-0996-41DD-A814-922CFBDEB11B}" type="pres">
      <dgm:prSet presAssocID="{6889F670-84D4-4FBB-A87E-4BF3C1502886}" presName="compositeNode" presStyleCnt="0">
        <dgm:presLayoutVars>
          <dgm:bulletEnabled val="1"/>
        </dgm:presLayoutVars>
      </dgm:prSet>
      <dgm:spPr/>
    </dgm:pt>
    <dgm:pt modelId="{07669DA9-59F4-41D0-B970-6AD560AA704A}" type="pres">
      <dgm:prSet presAssocID="{6889F670-84D4-4FBB-A87E-4BF3C1502886}" presName="bgRect" presStyleLbl="bgAccFollowNode1" presStyleIdx="1" presStyleCnt="4"/>
      <dgm:spPr/>
    </dgm:pt>
    <dgm:pt modelId="{76B97531-3812-48A5-AD64-C20CD794CB64}" type="pres">
      <dgm:prSet presAssocID="{6E015EFB-2119-4CCC-BD32-719729EF6CA1}" presName="sibTransNodeCircle" presStyleLbl="alignNode1" presStyleIdx="2" presStyleCnt="8">
        <dgm:presLayoutVars>
          <dgm:chMax val="0"/>
          <dgm:bulletEnabled/>
        </dgm:presLayoutVars>
      </dgm:prSet>
      <dgm:spPr/>
    </dgm:pt>
    <dgm:pt modelId="{DD7FF60B-C83A-4C5E-BD88-23985F8E3D84}" type="pres">
      <dgm:prSet presAssocID="{6889F670-84D4-4FBB-A87E-4BF3C1502886}" presName="bottomLine" presStyleLbl="alignNode1" presStyleIdx="3" presStyleCnt="8">
        <dgm:presLayoutVars/>
      </dgm:prSet>
      <dgm:spPr>
        <a:ln>
          <a:noFill/>
        </a:ln>
      </dgm:spPr>
    </dgm:pt>
    <dgm:pt modelId="{EF4EF639-3026-4ACE-B748-24E8DB08D3B1}" type="pres">
      <dgm:prSet presAssocID="{6889F670-84D4-4FBB-A87E-4BF3C1502886}" presName="nodeText" presStyleLbl="bgAccFollowNode1" presStyleIdx="1" presStyleCnt="4">
        <dgm:presLayoutVars>
          <dgm:bulletEnabled val="1"/>
        </dgm:presLayoutVars>
      </dgm:prSet>
      <dgm:spPr/>
    </dgm:pt>
    <dgm:pt modelId="{D9C5DA96-5945-489C-A03B-74A956AA637B}" type="pres">
      <dgm:prSet presAssocID="{6E015EFB-2119-4CCC-BD32-719729EF6CA1}" presName="sibTrans" presStyleCnt="0"/>
      <dgm:spPr/>
    </dgm:pt>
    <dgm:pt modelId="{F6251280-630A-4F53-8BFD-A1D5DAABD62F}" type="pres">
      <dgm:prSet presAssocID="{34589F90-ECA7-483F-B9FC-8A828AC11B14}" presName="compositeNode" presStyleCnt="0">
        <dgm:presLayoutVars>
          <dgm:bulletEnabled val="1"/>
        </dgm:presLayoutVars>
      </dgm:prSet>
      <dgm:spPr/>
    </dgm:pt>
    <dgm:pt modelId="{44B23910-DAB5-44B8-AE40-BEF73F442C83}" type="pres">
      <dgm:prSet presAssocID="{34589F90-ECA7-483F-B9FC-8A828AC11B14}" presName="bgRect" presStyleLbl="bgAccFollowNode1" presStyleIdx="2" presStyleCnt="4"/>
      <dgm:spPr/>
    </dgm:pt>
    <dgm:pt modelId="{1BA295FC-13F3-4CE2-8A24-6DDF7AC5D695}" type="pres">
      <dgm:prSet presAssocID="{48C23A67-BD4F-44AA-90A4-62C844B2B224}" presName="sibTransNodeCircle" presStyleLbl="alignNode1" presStyleIdx="4" presStyleCnt="8">
        <dgm:presLayoutVars>
          <dgm:chMax val="0"/>
          <dgm:bulletEnabled/>
        </dgm:presLayoutVars>
      </dgm:prSet>
      <dgm:spPr/>
    </dgm:pt>
    <dgm:pt modelId="{DE137D69-CF3F-4BD4-8D64-A4BC9CFD4C0F}" type="pres">
      <dgm:prSet presAssocID="{34589F90-ECA7-483F-B9FC-8A828AC11B14}" presName="bottomLine" presStyleLbl="alignNode1" presStyleIdx="5" presStyleCnt="8">
        <dgm:presLayoutVars/>
      </dgm:prSet>
      <dgm:spPr>
        <a:ln>
          <a:noFill/>
        </a:ln>
      </dgm:spPr>
    </dgm:pt>
    <dgm:pt modelId="{2BB4F26C-FF15-458D-A143-856084AA0A91}" type="pres">
      <dgm:prSet presAssocID="{34589F90-ECA7-483F-B9FC-8A828AC11B14}" presName="nodeText" presStyleLbl="bgAccFollowNode1" presStyleIdx="2" presStyleCnt="4">
        <dgm:presLayoutVars>
          <dgm:bulletEnabled val="1"/>
        </dgm:presLayoutVars>
      </dgm:prSet>
      <dgm:spPr/>
    </dgm:pt>
    <dgm:pt modelId="{877EABC8-9016-4849-88BA-CA137C481D43}" type="pres">
      <dgm:prSet presAssocID="{48C23A67-BD4F-44AA-90A4-62C844B2B224}" presName="sibTrans" presStyleCnt="0"/>
      <dgm:spPr/>
    </dgm:pt>
    <dgm:pt modelId="{D9D492CE-7627-4CBC-AADA-B8C775986C40}" type="pres">
      <dgm:prSet presAssocID="{AEB43881-66E6-4AC6-8F27-E6CC38CFE655}" presName="compositeNode" presStyleCnt="0">
        <dgm:presLayoutVars>
          <dgm:bulletEnabled val="1"/>
        </dgm:presLayoutVars>
      </dgm:prSet>
      <dgm:spPr/>
    </dgm:pt>
    <dgm:pt modelId="{4A1B1D07-3814-4B7F-A907-B1602E1903AB}" type="pres">
      <dgm:prSet presAssocID="{AEB43881-66E6-4AC6-8F27-E6CC38CFE655}" presName="bgRect" presStyleLbl="bgAccFollowNode1" presStyleIdx="3" presStyleCnt="4"/>
      <dgm:spPr/>
    </dgm:pt>
    <dgm:pt modelId="{CCC41BEE-FA69-4AD5-A0FC-EBE8280D1451}" type="pres">
      <dgm:prSet presAssocID="{72301D78-B6F9-4B0C-B30A-7515C2A99144}" presName="sibTransNodeCircle" presStyleLbl="alignNode1" presStyleIdx="6" presStyleCnt="8">
        <dgm:presLayoutVars>
          <dgm:chMax val="0"/>
          <dgm:bulletEnabled/>
        </dgm:presLayoutVars>
      </dgm:prSet>
      <dgm:spPr/>
    </dgm:pt>
    <dgm:pt modelId="{44CFAEE3-9F3A-49BD-85C4-F2860B72ED25}" type="pres">
      <dgm:prSet presAssocID="{AEB43881-66E6-4AC6-8F27-E6CC38CFE655}" presName="bottomLine" presStyleLbl="alignNode1" presStyleIdx="7" presStyleCnt="8">
        <dgm:presLayoutVars/>
      </dgm:prSet>
      <dgm:spPr>
        <a:ln>
          <a:noFill/>
        </a:ln>
      </dgm:spPr>
    </dgm:pt>
    <dgm:pt modelId="{46AD89CE-6D7C-43B7-945B-1D94A0F14179}" type="pres">
      <dgm:prSet presAssocID="{AEB43881-66E6-4AC6-8F27-E6CC38CFE655}" presName="nodeText" presStyleLbl="bgAccFollowNode1" presStyleIdx="3" presStyleCnt="4">
        <dgm:presLayoutVars>
          <dgm:bulletEnabled val="1"/>
        </dgm:presLayoutVars>
      </dgm:prSet>
      <dgm:spPr/>
    </dgm:pt>
  </dgm:ptLst>
  <dgm:cxnLst>
    <dgm:cxn modelId="{257C371B-BF4E-4CCF-99C2-920F35E022F3}" type="presOf" srcId="{AEB43881-66E6-4AC6-8F27-E6CC38CFE655}" destId="{46AD89CE-6D7C-43B7-945B-1D94A0F14179}" srcOrd="1" destOrd="0" presId="urn:microsoft.com/office/officeart/2016/7/layout/BasicLinearProcessNumbered"/>
    <dgm:cxn modelId="{1D5F753B-AD12-419C-AD4B-1465B75019A1}" type="presOf" srcId="{6889F670-84D4-4FBB-A87E-4BF3C1502886}" destId="{07669DA9-59F4-41D0-B970-6AD560AA704A}" srcOrd="0" destOrd="0" presId="urn:microsoft.com/office/officeart/2016/7/layout/BasicLinearProcessNumbered"/>
    <dgm:cxn modelId="{D28CC748-4D45-4192-AC0A-831213C77DF6}" srcId="{ED7EFC28-8544-4BAE-A084-38B4075864EB}" destId="{6889F670-84D4-4FBB-A87E-4BF3C1502886}" srcOrd="1" destOrd="0" parTransId="{6598FFBE-3317-41D2-B117-1A13F79F4E66}" sibTransId="{6E015EFB-2119-4CCC-BD32-719729EF6CA1}"/>
    <dgm:cxn modelId="{35523A4C-1EC2-46D9-9D60-514659D11C1C}" type="presOf" srcId="{34589F90-ECA7-483F-B9FC-8A828AC11B14}" destId="{2BB4F26C-FF15-458D-A143-856084AA0A91}" srcOrd="1" destOrd="0" presId="urn:microsoft.com/office/officeart/2016/7/layout/BasicLinearProcessNumbered"/>
    <dgm:cxn modelId="{582F528C-23FC-4C7D-AB0D-72F4AC7AD54C}" srcId="{ED7EFC28-8544-4BAE-A084-38B4075864EB}" destId="{34589F90-ECA7-483F-B9FC-8A828AC11B14}" srcOrd="2" destOrd="0" parTransId="{67A3D104-D4FD-4FDD-BABF-D066266A6970}" sibTransId="{48C23A67-BD4F-44AA-90A4-62C844B2B224}"/>
    <dgm:cxn modelId="{40718292-4169-416D-97A9-65FF81AEFE26}" srcId="{ED7EFC28-8544-4BAE-A084-38B4075864EB}" destId="{E2CA9B26-B270-4F79-A7FE-A69D1C8E45B2}" srcOrd="0" destOrd="0" parTransId="{6693D16D-606F-49C8-8C2D-9D7B395D09C5}" sibTransId="{6D50313D-84F1-4040-B64E-940151CC5A39}"/>
    <dgm:cxn modelId="{BE76CBA1-0291-49D6-B215-0C3BE1FA0245}" type="presOf" srcId="{6E015EFB-2119-4CCC-BD32-719729EF6CA1}" destId="{76B97531-3812-48A5-AD64-C20CD794CB64}" srcOrd="0" destOrd="0" presId="urn:microsoft.com/office/officeart/2016/7/layout/BasicLinearProcessNumbered"/>
    <dgm:cxn modelId="{67C8B1AD-5E06-424F-9FD7-03C050437310}" type="presOf" srcId="{48C23A67-BD4F-44AA-90A4-62C844B2B224}" destId="{1BA295FC-13F3-4CE2-8A24-6DDF7AC5D695}" srcOrd="0" destOrd="0" presId="urn:microsoft.com/office/officeart/2016/7/layout/BasicLinearProcessNumbered"/>
    <dgm:cxn modelId="{D518B9AE-EA2B-4848-A339-F1A93EABFABB}" type="presOf" srcId="{34589F90-ECA7-483F-B9FC-8A828AC11B14}" destId="{44B23910-DAB5-44B8-AE40-BEF73F442C83}" srcOrd="0" destOrd="0" presId="urn:microsoft.com/office/officeart/2016/7/layout/BasicLinearProcessNumbered"/>
    <dgm:cxn modelId="{13FAC5B9-D70A-47A5-8402-5E931C9FDE03}" type="presOf" srcId="{E2CA9B26-B270-4F79-A7FE-A69D1C8E45B2}" destId="{C2478506-AD12-4F09-B85B-96B990EAF4E4}" srcOrd="0" destOrd="0" presId="urn:microsoft.com/office/officeart/2016/7/layout/BasicLinearProcessNumbered"/>
    <dgm:cxn modelId="{8E07E3C3-47E4-42E6-9551-3A1C7FE71E4B}" type="presOf" srcId="{6D50313D-84F1-4040-B64E-940151CC5A39}" destId="{B937EE29-133A-4850-9C03-76CC1F9811D3}" srcOrd="0" destOrd="0" presId="urn:microsoft.com/office/officeart/2016/7/layout/BasicLinearProcessNumbered"/>
    <dgm:cxn modelId="{23700CCC-038A-4F7B-A1CD-BFD73945362A}" type="presOf" srcId="{AEB43881-66E6-4AC6-8F27-E6CC38CFE655}" destId="{4A1B1D07-3814-4B7F-A907-B1602E1903AB}" srcOrd="0" destOrd="0" presId="urn:microsoft.com/office/officeart/2016/7/layout/BasicLinearProcessNumbered"/>
    <dgm:cxn modelId="{CA8887CD-CAE7-4B21-9C27-691EEADC617B}" type="presOf" srcId="{72301D78-B6F9-4B0C-B30A-7515C2A99144}" destId="{CCC41BEE-FA69-4AD5-A0FC-EBE8280D1451}" srcOrd="0" destOrd="0" presId="urn:microsoft.com/office/officeart/2016/7/layout/BasicLinearProcessNumbered"/>
    <dgm:cxn modelId="{86FA03DE-AF9A-4B3A-AF7A-DAF8B79A070D}" type="presOf" srcId="{6889F670-84D4-4FBB-A87E-4BF3C1502886}" destId="{EF4EF639-3026-4ACE-B748-24E8DB08D3B1}" srcOrd="1" destOrd="0" presId="urn:microsoft.com/office/officeart/2016/7/layout/BasicLinearProcessNumbered"/>
    <dgm:cxn modelId="{1DEAFBE5-068C-44E5-B240-E50462C465D6}" type="presOf" srcId="{ED7EFC28-8544-4BAE-A084-38B4075864EB}" destId="{176C4A96-AAAD-4B48-81A1-8D68F401A7E5}" srcOrd="0" destOrd="0" presId="urn:microsoft.com/office/officeart/2016/7/layout/BasicLinearProcessNumbered"/>
    <dgm:cxn modelId="{BA8253F1-B020-4029-9375-A3E21D3D9022}" type="presOf" srcId="{E2CA9B26-B270-4F79-A7FE-A69D1C8E45B2}" destId="{4A2B19C8-2478-4316-816F-776E2B0E18B2}" srcOrd="1" destOrd="0" presId="urn:microsoft.com/office/officeart/2016/7/layout/BasicLinearProcessNumbered"/>
    <dgm:cxn modelId="{8006B0F6-636D-4545-98C4-E1B3140BFA80}" srcId="{ED7EFC28-8544-4BAE-A084-38B4075864EB}" destId="{AEB43881-66E6-4AC6-8F27-E6CC38CFE655}" srcOrd="3" destOrd="0" parTransId="{734C940F-76C7-4C99-A2DD-F602D00AB0B1}" sibTransId="{72301D78-B6F9-4B0C-B30A-7515C2A99144}"/>
    <dgm:cxn modelId="{7C713336-7E97-4C67-BA54-E94B6C395815}" type="presParOf" srcId="{176C4A96-AAAD-4B48-81A1-8D68F401A7E5}" destId="{F68ACC85-DD0D-4AC4-83B1-80412D0881FA}" srcOrd="0" destOrd="0" presId="urn:microsoft.com/office/officeart/2016/7/layout/BasicLinearProcessNumbered"/>
    <dgm:cxn modelId="{D9638122-1D76-415A-BBE9-351E69FBAEFA}" type="presParOf" srcId="{F68ACC85-DD0D-4AC4-83B1-80412D0881FA}" destId="{C2478506-AD12-4F09-B85B-96B990EAF4E4}" srcOrd="0" destOrd="0" presId="urn:microsoft.com/office/officeart/2016/7/layout/BasicLinearProcessNumbered"/>
    <dgm:cxn modelId="{55FF89E1-F49E-4DB1-A961-13E91C59808E}" type="presParOf" srcId="{F68ACC85-DD0D-4AC4-83B1-80412D0881FA}" destId="{B937EE29-133A-4850-9C03-76CC1F9811D3}" srcOrd="1" destOrd="0" presId="urn:microsoft.com/office/officeart/2016/7/layout/BasicLinearProcessNumbered"/>
    <dgm:cxn modelId="{8468ACEC-D36C-4454-8B15-6BECCFF82F26}" type="presParOf" srcId="{F68ACC85-DD0D-4AC4-83B1-80412D0881FA}" destId="{6B820EA5-F480-49B8-95A6-DB7E900061E2}" srcOrd="2" destOrd="0" presId="urn:microsoft.com/office/officeart/2016/7/layout/BasicLinearProcessNumbered"/>
    <dgm:cxn modelId="{F9E86C03-77FB-49BD-95FA-7DA42F01F2A3}" type="presParOf" srcId="{F68ACC85-DD0D-4AC4-83B1-80412D0881FA}" destId="{4A2B19C8-2478-4316-816F-776E2B0E18B2}" srcOrd="3" destOrd="0" presId="urn:microsoft.com/office/officeart/2016/7/layout/BasicLinearProcessNumbered"/>
    <dgm:cxn modelId="{59F75460-6024-4AA7-BD95-9EB76ECD9CEA}" type="presParOf" srcId="{176C4A96-AAAD-4B48-81A1-8D68F401A7E5}" destId="{2784E8F0-278F-4193-9AB1-16B154A90C20}" srcOrd="1" destOrd="0" presId="urn:microsoft.com/office/officeart/2016/7/layout/BasicLinearProcessNumbered"/>
    <dgm:cxn modelId="{7CC464D3-8E33-42B3-B626-FE6EA057D814}" type="presParOf" srcId="{176C4A96-AAAD-4B48-81A1-8D68F401A7E5}" destId="{1443ED45-0996-41DD-A814-922CFBDEB11B}" srcOrd="2" destOrd="0" presId="urn:microsoft.com/office/officeart/2016/7/layout/BasicLinearProcessNumbered"/>
    <dgm:cxn modelId="{13E799C6-D536-4FF7-B43A-79019F86587E}" type="presParOf" srcId="{1443ED45-0996-41DD-A814-922CFBDEB11B}" destId="{07669DA9-59F4-41D0-B970-6AD560AA704A}" srcOrd="0" destOrd="0" presId="urn:microsoft.com/office/officeart/2016/7/layout/BasicLinearProcessNumbered"/>
    <dgm:cxn modelId="{04944E8A-E9FF-488A-8ADE-3BE35ADFC69F}" type="presParOf" srcId="{1443ED45-0996-41DD-A814-922CFBDEB11B}" destId="{76B97531-3812-48A5-AD64-C20CD794CB64}" srcOrd="1" destOrd="0" presId="urn:microsoft.com/office/officeart/2016/7/layout/BasicLinearProcessNumbered"/>
    <dgm:cxn modelId="{35CD9240-4078-4F43-BD00-DEA2A39AEBAC}" type="presParOf" srcId="{1443ED45-0996-41DD-A814-922CFBDEB11B}" destId="{DD7FF60B-C83A-4C5E-BD88-23985F8E3D84}" srcOrd="2" destOrd="0" presId="urn:microsoft.com/office/officeart/2016/7/layout/BasicLinearProcessNumbered"/>
    <dgm:cxn modelId="{B6730524-3DC6-4058-99AE-797E2F2A3FC6}" type="presParOf" srcId="{1443ED45-0996-41DD-A814-922CFBDEB11B}" destId="{EF4EF639-3026-4ACE-B748-24E8DB08D3B1}" srcOrd="3" destOrd="0" presId="urn:microsoft.com/office/officeart/2016/7/layout/BasicLinearProcessNumbered"/>
    <dgm:cxn modelId="{DD34C036-73B0-487E-B80A-16E55A89ECDF}" type="presParOf" srcId="{176C4A96-AAAD-4B48-81A1-8D68F401A7E5}" destId="{D9C5DA96-5945-489C-A03B-74A956AA637B}" srcOrd="3" destOrd="0" presId="urn:microsoft.com/office/officeart/2016/7/layout/BasicLinearProcessNumbered"/>
    <dgm:cxn modelId="{197BD6B0-158C-4D2F-8382-F50BE990C0A9}" type="presParOf" srcId="{176C4A96-AAAD-4B48-81A1-8D68F401A7E5}" destId="{F6251280-630A-4F53-8BFD-A1D5DAABD62F}" srcOrd="4" destOrd="0" presId="urn:microsoft.com/office/officeart/2016/7/layout/BasicLinearProcessNumbered"/>
    <dgm:cxn modelId="{73BFCA67-41E2-4CCF-BEBD-DBAC4C1B87C1}" type="presParOf" srcId="{F6251280-630A-4F53-8BFD-A1D5DAABD62F}" destId="{44B23910-DAB5-44B8-AE40-BEF73F442C83}" srcOrd="0" destOrd="0" presId="urn:microsoft.com/office/officeart/2016/7/layout/BasicLinearProcessNumbered"/>
    <dgm:cxn modelId="{27BB1EC0-26F1-4ADC-A648-7644548AAB52}" type="presParOf" srcId="{F6251280-630A-4F53-8BFD-A1D5DAABD62F}" destId="{1BA295FC-13F3-4CE2-8A24-6DDF7AC5D695}" srcOrd="1" destOrd="0" presId="urn:microsoft.com/office/officeart/2016/7/layout/BasicLinearProcessNumbered"/>
    <dgm:cxn modelId="{DFBAF746-F414-4786-9A9E-2B26F20C662D}" type="presParOf" srcId="{F6251280-630A-4F53-8BFD-A1D5DAABD62F}" destId="{DE137D69-CF3F-4BD4-8D64-A4BC9CFD4C0F}" srcOrd="2" destOrd="0" presId="urn:microsoft.com/office/officeart/2016/7/layout/BasicLinearProcessNumbered"/>
    <dgm:cxn modelId="{0B11B167-BD28-4C0E-AB24-7C0DAEDBAEDE}" type="presParOf" srcId="{F6251280-630A-4F53-8BFD-A1D5DAABD62F}" destId="{2BB4F26C-FF15-458D-A143-856084AA0A91}" srcOrd="3" destOrd="0" presId="urn:microsoft.com/office/officeart/2016/7/layout/BasicLinearProcessNumbered"/>
    <dgm:cxn modelId="{8F576DA4-93AA-4ABB-8E65-DFD290E1D2E5}" type="presParOf" srcId="{176C4A96-AAAD-4B48-81A1-8D68F401A7E5}" destId="{877EABC8-9016-4849-88BA-CA137C481D43}" srcOrd="5" destOrd="0" presId="urn:microsoft.com/office/officeart/2016/7/layout/BasicLinearProcessNumbered"/>
    <dgm:cxn modelId="{ABB274FF-F915-4C11-8390-A111E235E131}" type="presParOf" srcId="{176C4A96-AAAD-4B48-81A1-8D68F401A7E5}" destId="{D9D492CE-7627-4CBC-AADA-B8C775986C40}" srcOrd="6" destOrd="0" presId="urn:microsoft.com/office/officeart/2016/7/layout/BasicLinearProcessNumbered"/>
    <dgm:cxn modelId="{BCF5A838-0C24-48CE-962B-B3B8B6A6FEFD}" type="presParOf" srcId="{D9D492CE-7627-4CBC-AADA-B8C775986C40}" destId="{4A1B1D07-3814-4B7F-A907-B1602E1903AB}" srcOrd="0" destOrd="0" presId="urn:microsoft.com/office/officeart/2016/7/layout/BasicLinearProcessNumbered"/>
    <dgm:cxn modelId="{07291C89-7C95-4B95-90E0-ADF6E4C47C16}" type="presParOf" srcId="{D9D492CE-7627-4CBC-AADA-B8C775986C40}" destId="{CCC41BEE-FA69-4AD5-A0FC-EBE8280D1451}" srcOrd="1" destOrd="0" presId="urn:microsoft.com/office/officeart/2016/7/layout/BasicLinearProcessNumbered"/>
    <dgm:cxn modelId="{42E90E17-954E-4F28-80C2-1F1B6C6E5079}" type="presParOf" srcId="{D9D492CE-7627-4CBC-AADA-B8C775986C40}" destId="{44CFAEE3-9F3A-49BD-85C4-F2860B72ED25}" srcOrd="2" destOrd="0" presId="urn:microsoft.com/office/officeart/2016/7/layout/BasicLinearProcessNumbered"/>
    <dgm:cxn modelId="{5FCA5AA7-8D4F-4E4A-AB2D-AA8BD8871DE3}" type="presParOf" srcId="{D9D492CE-7627-4CBC-AADA-B8C775986C40}" destId="{46AD89CE-6D7C-43B7-945B-1D94A0F14179}"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F8D3B9-60F2-4AC6-AD8D-69B79C7D9A6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0BF63E9-EC36-473C-BD5F-67E8118C8734}">
      <dgm:prSet/>
      <dgm:spPr/>
      <dgm:t>
        <a:bodyPr/>
        <a:lstStyle/>
        <a:p>
          <a:r>
            <a:rPr lang="de-DE" dirty="0"/>
            <a:t>Deckblatt</a:t>
          </a:r>
          <a:endParaRPr lang="en-US" dirty="0"/>
        </a:p>
      </dgm:t>
    </dgm:pt>
    <dgm:pt modelId="{A8C98E32-C0D1-4920-9CCE-D96F3610E83F}" type="parTrans" cxnId="{699FEAF7-6FFB-4A7B-BBB1-504FE132B2D4}">
      <dgm:prSet/>
      <dgm:spPr/>
      <dgm:t>
        <a:bodyPr/>
        <a:lstStyle/>
        <a:p>
          <a:endParaRPr lang="en-US"/>
        </a:p>
      </dgm:t>
    </dgm:pt>
    <dgm:pt modelId="{868D4893-42AA-4A66-B67E-6C4EE1B406B2}" type="sibTrans" cxnId="{699FEAF7-6FFB-4A7B-BBB1-504FE132B2D4}">
      <dgm:prSet/>
      <dgm:spPr/>
      <dgm:t>
        <a:bodyPr/>
        <a:lstStyle/>
        <a:p>
          <a:endParaRPr lang="en-US"/>
        </a:p>
      </dgm:t>
    </dgm:pt>
    <dgm:pt modelId="{80E16310-D2A1-49A5-A25C-BA31C9044A76}">
      <dgm:prSet/>
      <dgm:spPr/>
      <dgm:t>
        <a:bodyPr/>
        <a:lstStyle/>
        <a:p>
          <a:r>
            <a:rPr lang="de-DE" dirty="0"/>
            <a:t>Kontaktangaben</a:t>
          </a:r>
          <a:endParaRPr lang="en-US" dirty="0"/>
        </a:p>
      </dgm:t>
    </dgm:pt>
    <dgm:pt modelId="{0ECE0D33-BE6E-4521-AC37-720A33E22AB6}" type="parTrans" cxnId="{1CC61B84-4E4E-452F-ACA5-C529F061F745}">
      <dgm:prSet/>
      <dgm:spPr/>
      <dgm:t>
        <a:bodyPr/>
        <a:lstStyle/>
        <a:p>
          <a:endParaRPr lang="en-US"/>
        </a:p>
      </dgm:t>
    </dgm:pt>
    <dgm:pt modelId="{3F2CE82C-29F9-40F8-A73A-A67A40E71541}" type="sibTrans" cxnId="{1CC61B84-4E4E-452F-ACA5-C529F061F745}">
      <dgm:prSet/>
      <dgm:spPr/>
      <dgm:t>
        <a:bodyPr/>
        <a:lstStyle/>
        <a:p>
          <a:endParaRPr lang="en-US"/>
        </a:p>
      </dgm:t>
    </dgm:pt>
    <dgm:pt modelId="{4DC9AD60-9126-495B-AC35-A164DDF6A556}">
      <dgm:prSet/>
      <dgm:spPr/>
      <dgm:t>
        <a:bodyPr/>
        <a:lstStyle/>
        <a:p>
          <a:r>
            <a:rPr lang="de-DE"/>
            <a:t>Inhaltsverzeichnis</a:t>
          </a:r>
          <a:endParaRPr lang="en-US"/>
        </a:p>
      </dgm:t>
    </dgm:pt>
    <dgm:pt modelId="{C5BB87B7-A743-4CCB-8A9F-44D33A1C40F0}" type="parTrans" cxnId="{2863708B-A57C-448F-BB68-568605FDA505}">
      <dgm:prSet/>
      <dgm:spPr/>
      <dgm:t>
        <a:bodyPr/>
        <a:lstStyle/>
        <a:p>
          <a:endParaRPr lang="en-US"/>
        </a:p>
      </dgm:t>
    </dgm:pt>
    <dgm:pt modelId="{01C3E868-5CD9-462A-93C2-EA5C066E2736}" type="sibTrans" cxnId="{2863708B-A57C-448F-BB68-568605FDA505}">
      <dgm:prSet/>
      <dgm:spPr/>
      <dgm:t>
        <a:bodyPr/>
        <a:lstStyle/>
        <a:p>
          <a:endParaRPr lang="en-US"/>
        </a:p>
      </dgm:t>
    </dgm:pt>
    <dgm:pt modelId="{101DDBFE-9AEF-42B6-BD3C-B6AD23BFBCE6}">
      <dgm:prSet/>
      <dgm:spPr/>
      <dgm:t>
        <a:bodyPr/>
        <a:lstStyle/>
        <a:p>
          <a:r>
            <a:rPr lang="de-DE"/>
            <a:t>Top-Pressemitteilung</a:t>
          </a:r>
          <a:endParaRPr lang="en-US"/>
        </a:p>
      </dgm:t>
    </dgm:pt>
    <dgm:pt modelId="{7D65AD61-11D0-4DB5-AAE7-771C4C5035E0}" type="parTrans" cxnId="{1736C1BD-97F0-4A11-9474-EAF691DB9881}">
      <dgm:prSet/>
      <dgm:spPr/>
      <dgm:t>
        <a:bodyPr/>
        <a:lstStyle/>
        <a:p>
          <a:endParaRPr lang="en-US"/>
        </a:p>
      </dgm:t>
    </dgm:pt>
    <dgm:pt modelId="{9BF6A9C4-0F32-440A-9C8B-AAE22E736B89}" type="sibTrans" cxnId="{1736C1BD-97F0-4A11-9474-EAF691DB9881}">
      <dgm:prSet/>
      <dgm:spPr/>
      <dgm:t>
        <a:bodyPr/>
        <a:lstStyle/>
        <a:p>
          <a:endParaRPr lang="en-US"/>
        </a:p>
      </dgm:t>
    </dgm:pt>
    <dgm:pt modelId="{BAACF53C-74DE-40AE-8F4D-61FC62514F47}">
      <dgm:prSet/>
      <dgm:spPr/>
      <dgm:t>
        <a:bodyPr/>
        <a:lstStyle/>
        <a:p>
          <a:r>
            <a:rPr lang="de-DE" dirty="0"/>
            <a:t>PR-Artikel</a:t>
          </a:r>
          <a:endParaRPr lang="en-US" dirty="0"/>
        </a:p>
      </dgm:t>
    </dgm:pt>
    <dgm:pt modelId="{92B92E86-CFCD-4D82-A1A0-30453CC288A5}" type="parTrans" cxnId="{7BAB68F4-7DB7-4BF3-9D5B-1437FA2AF984}">
      <dgm:prSet/>
      <dgm:spPr/>
      <dgm:t>
        <a:bodyPr/>
        <a:lstStyle/>
        <a:p>
          <a:endParaRPr lang="en-US"/>
        </a:p>
      </dgm:t>
    </dgm:pt>
    <dgm:pt modelId="{0AB7F69F-E288-42B0-9A9D-60F77418EF50}" type="sibTrans" cxnId="{7BAB68F4-7DB7-4BF3-9D5B-1437FA2AF984}">
      <dgm:prSet/>
      <dgm:spPr/>
      <dgm:t>
        <a:bodyPr/>
        <a:lstStyle/>
        <a:p>
          <a:endParaRPr lang="en-US"/>
        </a:p>
      </dgm:t>
    </dgm:pt>
    <dgm:pt modelId="{FAD801BE-B49E-48D8-9020-FBA4A76C572C}">
      <dgm:prSet/>
      <dgm:spPr/>
      <dgm:t>
        <a:bodyPr/>
        <a:lstStyle/>
        <a:p>
          <a:r>
            <a:rPr lang="de-DE" dirty="0"/>
            <a:t>Hintergrund-Infos/Fact Sheet</a:t>
          </a:r>
          <a:endParaRPr lang="en-US" dirty="0"/>
        </a:p>
      </dgm:t>
    </dgm:pt>
    <dgm:pt modelId="{539BFD26-FE20-4753-96BD-1520D0A2B855}" type="parTrans" cxnId="{CFBDE22D-A147-46FF-AF09-CD07EE10D3AC}">
      <dgm:prSet/>
      <dgm:spPr/>
      <dgm:t>
        <a:bodyPr/>
        <a:lstStyle/>
        <a:p>
          <a:endParaRPr lang="en-US"/>
        </a:p>
      </dgm:t>
    </dgm:pt>
    <dgm:pt modelId="{D8D0A84D-0146-4BCC-A50A-32171D503547}" type="sibTrans" cxnId="{CFBDE22D-A147-46FF-AF09-CD07EE10D3AC}">
      <dgm:prSet/>
      <dgm:spPr/>
      <dgm:t>
        <a:bodyPr/>
        <a:lstStyle/>
        <a:p>
          <a:endParaRPr lang="en-US"/>
        </a:p>
      </dgm:t>
    </dgm:pt>
    <dgm:pt modelId="{A5A5F067-AAF6-4939-B815-AA16C299B77A}">
      <dgm:prSet/>
      <dgm:spPr/>
      <dgm:t>
        <a:bodyPr/>
        <a:lstStyle/>
        <a:p>
          <a:r>
            <a:rPr lang="de-DE" dirty="0"/>
            <a:t>Grafiken und Fotos zu den Pressemitteilungen</a:t>
          </a:r>
          <a:endParaRPr lang="en-US" dirty="0"/>
        </a:p>
      </dgm:t>
    </dgm:pt>
    <dgm:pt modelId="{910701E3-EB55-4367-B8B0-11F350229911}" type="parTrans" cxnId="{180ACD5A-7A49-484E-9FDB-4E477DF53067}">
      <dgm:prSet/>
      <dgm:spPr/>
      <dgm:t>
        <a:bodyPr/>
        <a:lstStyle/>
        <a:p>
          <a:endParaRPr lang="en-US"/>
        </a:p>
      </dgm:t>
    </dgm:pt>
    <dgm:pt modelId="{C1F9A80D-B7D1-4247-B73A-F7EE65632F13}" type="sibTrans" cxnId="{180ACD5A-7A49-484E-9FDB-4E477DF53067}">
      <dgm:prSet/>
      <dgm:spPr/>
      <dgm:t>
        <a:bodyPr/>
        <a:lstStyle/>
        <a:p>
          <a:endParaRPr lang="en-US"/>
        </a:p>
      </dgm:t>
    </dgm:pt>
    <dgm:pt modelId="{B90215A1-1B41-49BF-8F05-F88B3662B7D9}">
      <dgm:prSet/>
      <dgm:spPr/>
      <dgm:t>
        <a:bodyPr/>
        <a:lstStyle/>
        <a:p>
          <a:r>
            <a:rPr lang="de-DE" dirty="0"/>
            <a:t>Fotos der verantwortlichen Mitarbeiter des Unternehmens</a:t>
          </a:r>
          <a:endParaRPr lang="en-US" dirty="0"/>
        </a:p>
      </dgm:t>
    </dgm:pt>
    <dgm:pt modelId="{8CC925E5-8EF0-4B6A-9EBA-FAAA582C93C7}" type="parTrans" cxnId="{57B483E2-54ED-40B2-91FB-613F947BA7B1}">
      <dgm:prSet/>
      <dgm:spPr/>
      <dgm:t>
        <a:bodyPr/>
        <a:lstStyle/>
        <a:p>
          <a:endParaRPr lang="en-US"/>
        </a:p>
      </dgm:t>
    </dgm:pt>
    <dgm:pt modelId="{B87113F4-A14B-4F57-A558-18456B19FA88}" type="sibTrans" cxnId="{57B483E2-54ED-40B2-91FB-613F947BA7B1}">
      <dgm:prSet/>
      <dgm:spPr/>
      <dgm:t>
        <a:bodyPr/>
        <a:lstStyle/>
        <a:p>
          <a:endParaRPr lang="en-US"/>
        </a:p>
      </dgm:t>
    </dgm:pt>
    <dgm:pt modelId="{0A4D5337-9FF6-460E-B1A9-51469518AF3D}">
      <dgm:prSet/>
      <dgm:spPr/>
      <dgm:t>
        <a:bodyPr/>
        <a:lstStyle/>
        <a:p>
          <a:r>
            <a:rPr lang="en-US" dirty="0" err="1"/>
            <a:t>Schreibblock</a:t>
          </a:r>
          <a:r>
            <a:rPr lang="en-US" dirty="0"/>
            <a:t>, </a:t>
          </a:r>
          <a:r>
            <a:rPr lang="en-US" dirty="0" err="1"/>
            <a:t>Kugelschreiber</a:t>
          </a:r>
          <a:r>
            <a:rPr lang="en-US" dirty="0"/>
            <a:t>, USB-Stick, Give-</a:t>
          </a:r>
          <a:r>
            <a:rPr lang="en-US" dirty="0" err="1"/>
            <a:t>Aways</a:t>
          </a:r>
          <a:endParaRPr lang="en-US" dirty="0"/>
        </a:p>
      </dgm:t>
    </dgm:pt>
    <dgm:pt modelId="{3502FB33-BA25-4E8B-B047-6FEE8C213D2F}" type="parTrans" cxnId="{71EFE225-D5D3-4801-88A6-A1E4E6AD648D}">
      <dgm:prSet/>
      <dgm:spPr/>
      <dgm:t>
        <a:bodyPr/>
        <a:lstStyle/>
        <a:p>
          <a:endParaRPr lang="de-DE"/>
        </a:p>
      </dgm:t>
    </dgm:pt>
    <dgm:pt modelId="{806D84A5-6430-4638-A355-EC5A44D7E976}" type="sibTrans" cxnId="{71EFE225-D5D3-4801-88A6-A1E4E6AD648D}">
      <dgm:prSet/>
      <dgm:spPr/>
      <dgm:t>
        <a:bodyPr/>
        <a:lstStyle/>
        <a:p>
          <a:endParaRPr lang="de-DE"/>
        </a:p>
      </dgm:t>
    </dgm:pt>
    <dgm:pt modelId="{822B19A0-CDED-4C5B-A007-E6F6F61C424E}" type="pres">
      <dgm:prSet presAssocID="{0FF8D3B9-60F2-4AC6-AD8D-69B79C7D9A6A}" presName="linear" presStyleCnt="0">
        <dgm:presLayoutVars>
          <dgm:animLvl val="lvl"/>
          <dgm:resizeHandles val="exact"/>
        </dgm:presLayoutVars>
      </dgm:prSet>
      <dgm:spPr/>
    </dgm:pt>
    <dgm:pt modelId="{53433553-C2F1-48B7-BDD1-694812114B6C}" type="pres">
      <dgm:prSet presAssocID="{F0BF63E9-EC36-473C-BD5F-67E8118C8734}" presName="parentText" presStyleLbl="node1" presStyleIdx="0" presStyleCnt="9">
        <dgm:presLayoutVars>
          <dgm:chMax val="0"/>
          <dgm:bulletEnabled val="1"/>
        </dgm:presLayoutVars>
      </dgm:prSet>
      <dgm:spPr/>
    </dgm:pt>
    <dgm:pt modelId="{0DDC115D-9CDF-41BC-9A59-28ED3A550ABE}" type="pres">
      <dgm:prSet presAssocID="{868D4893-42AA-4A66-B67E-6C4EE1B406B2}" presName="spacer" presStyleCnt="0"/>
      <dgm:spPr/>
    </dgm:pt>
    <dgm:pt modelId="{DE8734C5-49B4-4891-B2FE-5049309A1E48}" type="pres">
      <dgm:prSet presAssocID="{80E16310-D2A1-49A5-A25C-BA31C9044A76}" presName="parentText" presStyleLbl="node1" presStyleIdx="1" presStyleCnt="9">
        <dgm:presLayoutVars>
          <dgm:chMax val="0"/>
          <dgm:bulletEnabled val="1"/>
        </dgm:presLayoutVars>
      </dgm:prSet>
      <dgm:spPr/>
    </dgm:pt>
    <dgm:pt modelId="{A2F5D961-AC15-47E6-B26F-BC13CC8444CA}" type="pres">
      <dgm:prSet presAssocID="{3F2CE82C-29F9-40F8-A73A-A67A40E71541}" presName="spacer" presStyleCnt="0"/>
      <dgm:spPr/>
    </dgm:pt>
    <dgm:pt modelId="{1DAFE1CA-DCA2-4634-8409-43A27398E002}" type="pres">
      <dgm:prSet presAssocID="{4DC9AD60-9126-495B-AC35-A164DDF6A556}" presName="parentText" presStyleLbl="node1" presStyleIdx="2" presStyleCnt="9">
        <dgm:presLayoutVars>
          <dgm:chMax val="0"/>
          <dgm:bulletEnabled val="1"/>
        </dgm:presLayoutVars>
      </dgm:prSet>
      <dgm:spPr/>
    </dgm:pt>
    <dgm:pt modelId="{6A296A2C-EFA2-419F-929E-BDBEC24A99D4}" type="pres">
      <dgm:prSet presAssocID="{01C3E868-5CD9-462A-93C2-EA5C066E2736}" presName="spacer" presStyleCnt="0"/>
      <dgm:spPr/>
    </dgm:pt>
    <dgm:pt modelId="{5F6615E0-BA00-4D7A-8F6F-229947CFE8E3}" type="pres">
      <dgm:prSet presAssocID="{101DDBFE-9AEF-42B6-BD3C-B6AD23BFBCE6}" presName="parentText" presStyleLbl="node1" presStyleIdx="3" presStyleCnt="9">
        <dgm:presLayoutVars>
          <dgm:chMax val="0"/>
          <dgm:bulletEnabled val="1"/>
        </dgm:presLayoutVars>
      </dgm:prSet>
      <dgm:spPr/>
    </dgm:pt>
    <dgm:pt modelId="{0A30FB82-A432-43E0-83E6-97575FD449A8}" type="pres">
      <dgm:prSet presAssocID="{9BF6A9C4-0F32-440A-9C8B-AAE22E736B89}" presName="spacer" presStyleCnt="0"/>
      <dgm:spPr/>
    </dgm:pt>
    <dgm:pt modelId="{F9798ADF-F748-40C6-9B92-25FF58482D83}" type="pres">
      <dgm:prSet presAssocID="{BAACF53C-74DE-40AE-8F4D-61FC62514F47}" presName="parentText" presStyleLbl="node1" presStyleIdx="4" presStyleCnt="9">
        <dgm:presLayoutVars>
          <dgm:chMax val="0"/>
          <dgm:bulletEnabled val="1"/>
        </dgm:presLayoutVars>
      </dgm:prSet>
      <dgm:spPr/>
    </dgm:pt>
    <dgm:pt modelId="{A4BCC209-8BD0-4972-A9BE-6D22E9F44865}" type="pres">
      <dgm:prSet presAssocID="{0AB7F69F-E288-42B0-9A9D-60F77418EF50}" presName="spacer" presStyleCnt="0"/>
      <dgm:spPr/>
    </dgm:pt>
    <dgm:pt modelId="{05DA9719-4487-4479-A270-9B566A8E194A}" type="pres">
      <dgm:prSet presAssocID="{FAD801BE-B49E-48D8-9020-FBA4A76C572C}" presName="parentText" presStyleLbl="node1" presStyleIdx="5" presStyleCnt="9">
        <dgm:presLayoutVars>
          <dgm:chMax val="0"/>
          <dgm:bulletEnabled val="1"/>
        </dgm:presLayoutVars>
      </dgm:prSet>
      <dgm:spPr/>
    </dgm:pt>
    <dgm:pt modelId="{62BB442B-2583-4E80-ACA8-6D57E6BFF484}" type="pres">
      <dgm:prSet presAssocID="{D8D0A84D-0146-4BCC-A50A-32171D503547}" presName="spacer" presStyleCnt="0"/>
      <dgm:spPr/>
    </dgm:pt>
    <dgm:pt modelId="{469C3CEC-2956-49F6-8ACC-D9807D7C1FF0}" type="pres">
      <dgm:prSet presAssocID="{A5A5F067-AAF6-4939-B815-AA16C299B77A}" presName="parentText" presStyleLbl="node1" presStyleIdx="6" presStyleCnt="9">
        <dgm:presLayoutVars>
          <dgm:chMax val="0"/>
          <dgm:bulletEnabled val="1"/>
        </dgm:presLayoutVars>
      </dgm:prSet>
      <dgm:spPr/>
    </dgm:pt>
    <dgm:pt modelId="{F367DD39-EDC7-4CAB-8A5C-44E6C039D489}" type="pres">
      <dgm:prSet presAssocID="{C1F9A80D-B7D1-4247-B73A-F7EE65632F13}" presName="spacer" presStyleCnt="0"/>
      <dgm:spPr/>
    </dgm:pt>
    <dgm:pt modelId="{4A3E74F8-0175-40C9-AD16-4EDC11A39D1F}" type="pres">
      <dgm:prSet presAssocID="{B90215A1-1B41-49BF-8F05-F88B3662B7D9}" presName="parentText" presStyleLbl="node1" presStyleIdx="7" presStyleCnt="9">
        <dgm:presLayoutVars>
          <dgm:chMax val="0"/>
          <dgm:bulletEnabled val="1"/>
        </dgm:presLayoutVars>
      </dgm:prSet>
      <dgm:spPr/>
    </dgm:pt>
    <dgm:pt modelId="{20B90049-242F-4E32-96AF-B12AE2E84FEF}" type="pres">
      <dgm:prSet presAssocID="{B87113F4-A14B-4F57-A558-18456B19FA88}" presName="spacer" presStyleCnt="0"/>
      <dgm:spPr/>
    </dgm:pt>
    <dgm:pt modelId="{2597721E-6D2A-42CA-B1BB-DCB5DEEAB8D7}" type="pres">
      <dgm:prSet presAssocID="{0A4D5337-9FF6-460E-B1A9-51469518AF3D}" presName="parentText" presStyleLbl="node1" presStyleIdx="8" presStyleCnt="9">
        <dgm:presLayoutVars>
          <dgm:chMax val="0"/>
          <dgm:bulletEnabled val="1"/>
        </dgm:presLayoutVars>
      </dgm:prSet>
      <dgm:spPr/>
    </dgm:pt>
  </dgm:ptLst>
  <dgm:cxnLst>
    <dgm:cxn modelId="{C99FA50B-7515-469A-A0A3-D598209CE026}" type="presOf" srcId="{0A4D5337-9FF6-460E-B1A9-51469518AF3D}" destId="{2597721E-6D2A-42CA-B1BB-DCB5DEEAB8D7}" srcOrd="0" destOrd="0" presId="urn:microsoft.com/office/officeart/2005/8/layout/vList2"/>
    <dgm:cxn modelId="{8AAB3413-FC70-42AA-9253-168D9B99E5DF}" type="presOf" srcId="{F0BF63E9-EC36-473C-BD5F-67E8118C8734}" destId="{53433553-C2F1-48B7-BDD1-694812114B6C}" srcOrd="0" destOrd="0" presId="urn:microsoft.com/office/officeart/2005/8/layout/vList2"/>
    <dgm:cxn modelId="{92C68B1A-235E-45E3-ABB4-629FDB5159D5}" type="presOf" srcId="{B90215A1-1B41-49BF-8F05-F88B3662B7D9}" destId="{4A3E74F8-0175-40C9-AD16-4EDC11A39D1F}" srcOrd="0" destOrd="0" presId="urn:microsoft.com/office/officeart/2005/8/layout/vList2"/>
    <dgm:cxn modelId="{414BC321-61A4-4F5C-AF05-C6D0AE7067CD}" type="presOf" srcId="{FAD801BE-B49E-48D8-9020-FBA4A76C572C}" destId="{05DA9719-4487-4479-A270-9B566A8E194A}" srcOrd="0" destOrd="0" presId="urn:microsoft.com/office/officeart/2005/8/layout/vList2"/>
    <dgm:cxn modelId="{71EFE225-D5D3-4801-88A6-A1E4E6AD648D}" srcId="{0FF8D3B9-60F2-4AC6-AD8D-69B79C7D9A6A}" destId="{0A4D5337-9FF6-460E-B1A9-51469518AF3D}" srcOrd="8" destOrd="0" parTransId="{3502FB33-BA25-4E8B-B047-6FEE8C213D2F}" sibTransId="{806D84A5-6430-4638-A355-EC5A44D7E976}"/>
    <dgm:cxn modelId="{CFBDE22D-A147-46FF-AF09-CD07EE10D3AC}" srcId="{0FF8D3B9-60F2-4AC6-AD8D-69B79C7D9A6A}" destId="{FAD801BE-B49E-48D8-9020-FBA4A76C572C}" srcOrd="5" destOrd="0" parTransId="{539BFD26-FE20-4753-96BD-1520D0A2B855}" sibTransId="{D8D0A84D-0146-4BCC-A50A-32171D503547}"/>
    <dgm:cxn modelId="{8ED0C636-7B60-4EA0-B99E-924617B63673}" type="presOf" srcId="{BAACF53C-74DE-40AE-8F4D-61FC62514F47}" destId="{F9798ADF-F748-40C6-9B92-25FF58482D83}" srcOrd="0" destOrd="0" presId="urn:microsoft.com/office/officeart/2005/8/layout/vList2"/>
    <dgm:cxn modelId="{D67AC944-CA2F-4A9F-98B9-32216E1AB63C}" type="presOf" srcId="{0FF8D3B9-60F2-4AC6-AD8D-69B79C7D9A6A}" destId="{822B19A0-CDED-4C5B-A007-E6F6F61C424E}" srcOrd="0" destOrd="0" presId="urn:microsoft.com/office/officeart/2005/8/layout/vList2"/>
    <dgm:cxn modelId="{37D37E53-8A3E-4D79-8749-A507CB1BA811}" type="presOf" srcId="{4DC9AD60-9126-495B-AC35-A164DDF6A556}" destId="{1DAFE1CA-DCA2-4634-8409-43A27398E002}" srcOrd="0" destOrd="0" presId="urn:microsoft.com/office/officeart/2005/8/layout/vList2"/>
    <dgm:cxn modelId="{180ACD5A-7A49-484E-9FDB-4E477DF53067}" srcId="{0FF8D3B9-60F2-4AC6-AD8D-69B79C7D9A6A}" destId="{A5A5F067-AAF6-4939-B815-AA16C299B77A}" srcOrd="6" destOrd="0" parTransId="{910701E3-EB55-4367-B8B0-11F350229911}" sibTransId="{C1F9A80D-B7D1-4247-B73A-F7EE65632F13}"/>
    <dgm:cxn modelId="{1CC61B84-4E4E-452F-ACA5-C529F061F745}" srcId="{0FF8D3B9-60F2-4AC6-AD8D-69B79C7D9A6A}" destId="{80E16310-D2A1-49A5-A25C-BA31C9044A76}" srcOrd="1" destOrd="0" parTransId="{0ECE0D33-BE6E-4521-AC37-720A33E22AB6}" sibTransId="{3F2CE82C-29F9-40F8-A73A-A67A40E71541}"/>
    <dgm:cxn modelId="{2863708B-A57C-448F-BB68-568605FDA505}" srcId="{0FF8D3B9-60F2-4AC6-AD8D-69B79C7D9A6A}" destId="{4DC9AD60-9126-495B-AC35-A164DDF6A556}" srcOrd="2" destOrd="0" parTransId="{C5BB87B7-A743-4CCB-8A9F-44D33A1C40F0}" sibTransId="{01C3E868-5CD9-462A-93C2-EA5C066E2736}"/>
    <dgm:cxn modelId="{DF7DE290-ED93-4B35-8CA2-8FA2DF9C01AA}" type="presOf" srcId="{A5A5F067-AAF6-4939-B815-AA16C299B77A}" destId="{469C3CEC-2956-49F6-8ACC-D9807D7C1FF0}" srcOrd="0" destOrd="0" presId="urn:microsoft.com/office/officeart/2005/8/layout/vList2"/>
    <dgm:cxn modelId="{9E998A92-1AA7-4836-ADDB-C03EB4F753F9}" type="presOf" srcId="{80E16310-D2A1-49A5-A25C-BA31C9044A76}" destId="{DE8734C5-49B4-4891-B2FE-5049309A1E48}" srcOrd="0" destOrd="0" presId="urn:microsoft.com/office/officeart/2005/8/layout/vList2"/>
    <dgm:cxn modelId="{1736C1BD-97F0-4A11-9474-EAF691DB9881}" srcId="{0FF8D3B9-60F2-4AC6-AD8D-69B79C7D9A6A}" destId="{101DDBFE-9AEF-42B6-BD3C-B6AD23BFBCE6}" srcOrd="3" destOrd="0" parTransId="{7D65AD61-11D0-4DB5-AAE7-771C4C5035E0}" sibTransId="{9BF6A9C4-0F32-440A-9C8B-AAE22E736B89}"/>
    <dgm:cxn modelId="{17A08AD4-9A11-47C9-BB35-28D48036B9A3}" type="presOf" srcId="{101DDBFE-9AEF-42B6-BD3C-B6AD23BFBCE6}" destId="{5F6615E0-BA00-4D7A-8F6F-229947CFE8E3}" srcOrd="0" destOrd="0" presId="urn:microsoft.com/office/officeart/2005/8/layout/vList2"/>
    <dgm:cxn modelId="{57B483E2-54ED-40B2-91FB-613F947BA7B1}" srcId="{0FF8D3B9-60F2-4AC6-AD8D-69B79C7D9A6A}" destId="{B90215A1-1B41-49BF-8F05-F88B3662B7D9}" srcOrd="7" destOrd="0" parTransId="{8CC925E5-8EF0-4B6A-9EBA-FAAA582C93C7}" sibTransId="{B87113F4-A14B-4F57-A558-18456B19FA88}"/>
    <dgm:cxn modelId="{7BAB68F4-7DB7-4BF3-9D5B-1437FA2AF984}" srcId="{0FF8D3B9-60F2-4AC6-AD8D-69B79C7D9A6A}" destId="{BAACF53C-74DE-40AE-8F4D-61FC62514F47}" srcOrd="4" destOrd="0" parTransId="{92B92E86-CFCD-4D82-A1A0-30453CC288A5}" sibTransId="{0AB7F69F-E288-42B0-9A9D-60F77418EF50}"/>
    <dgm:cxn modelId="{699FEAF7-6FFB-4A7B-BBB1-504FE132B2D4}" srcId="{0FF8D3B9-60F2-4AC6-AD8D-69B79C7D9A6A}" destId="{F0BF63E9-EC36-473C-BD5F-67E8118C8734}" srcOrd="0" destOrd="0" parTransId="{A8C98E32-C0D1-4920-9CCE-D96F3610E83F}" sibTransId="{868D4893-42AA-4A66-B67E-6C4EE1B406B2}"/>
    <dgm:cxn modelId="{B298F408-B7BB-4A35-855F-3DE5450D3FF1}" type="presParOf" srcId="{822B19A0-CDED-4C5B-A007-E6F6F61C424E}" destId="{53433553-C2F1-48B7-BDD1-694812114B6C}" srcOrd="0" destOrd="0" presId="urn:microsoft.com/office/officeart/2005/8/layout/vList2"/>
    <dgm:cxn modelId="{B9F39983-E9C6-463D-9118-216CE0599353}" type="presParOf" srcId="{822B19A0-CDED-4C5B-A007-E6F6F61C424E}" destId="{0DDC115D-9CDF-41BC-9A59-28ED3A550ABE}" srcOrd="1" destOrd="0" presId="urn:microsoft.com/office/officeart/2005/8/layout/vList2"/>
    <dgm:cxn modelId="{38A452EF-228D-4D46-B879-F36EDC1CBD65}" type="presParOf" srcId="{822B19A0-CDED-4C5B-A007-E6F6F61C424E}" destId="{DE8734C5-49B4-4891-B2FE-5049309A1E48}" srcOrd="2" destOrd="0" presId="urn:microsoft.com/office/officeart/2005/8/layout/vList2"/>
    <dgm:cxn modelId="{BB2483DD-5E9E-4716-9D34-C363B14426E4}" type="presParOf" srcId="{822B19A0-CDED-4C5B-A007-E6F6F61C424E}" destId="{A2F5D961-AC15-47E6-B26F-BC13CC8444CA}" srcOrd="3" destOrd="0" presId="urn:microsoft.com/office/officeart/2005/8/layout/vList2"/>
    <dgm:cxn modelId="{D71AA25B-F2E0-47D5-B0F8-0ADEEAF062A5}" type="presParOf" srcId="{822B19A0-CDED-4C5B-A007-E6F6F61C424E}" destId="{1DAFE1CA-DCA2-4634-8409-43A27398E002}" srcOrd="4" destOrd="0" presId="urn:microsoft.com/office/officeart/2005/8/layout/vList2"/>
    <dgm:cxn modelId="{1ABA08B5-27D3-4A3C-A12F-8510D50D48FE}" type="presParOf" srcId="{822B19A0-CDED-4C5B-A007-E6F6F61C424E}" destId="{6A296A2C-EFA2-419F-929E-BDBEC24A99D4}" srcOrd="5" destOrd="0" presId="urn:microsoft.com/office/officeart/2005/8/layout/vList2"/>
    <dgm:cxn modelId="{CF9F4CF2-EEAF-4F49-9A32-6C3CE3F90E7D}" type="presParOf" srcId="{822B19A0-CDED-4C5B-A007-E6F6F61C424E}" destId="{5F6615E0-BA00-4D7A-8F6F-229947CFE8E3}" srcOrd="6" destOrd="0" presId="urn:microsoft.com/office/officeart/2005/8/layout/vList2"/>
    <dgm:cxn modelId="{10049111-C945-4F84-9D59-33C4E1C7AA06}" type="presParOf" srcId="{822B19A0-CDED-4C5B-A007-E6F6F61C424E}" destId="{0A30FB82-A432-43E0-83E6-97575FD449A8}" srcOrd="7" destOrd="0" presId="urn:microsoft.com/office/officeart/2005/8/layout/vList2"/>
    <dgm:cxn modelId="{A7248A05-1DBE-4BA6-9213-071758B41761}" type="presParOf" srcId="{822B19A0-CDED-4C5B-A007-E6F6F61C424E}" destId="{F9798ADF-F748-40C6-9B92-25FF58482D83}" srcOrd="8" destOrd="0" presId="urn:microsoft.com/office/officeart/2005/8/layout/vList2"/>
    <dgm:cxn modelId="{BEA75C9B-95D0-4E6D-8119-ACD3CD016C6A}" type="presParOf" srcId="{822B19A0-CDED-4C5B-A007-E6F6F61C424E}" destId="{A4BCC209-8BD0-4972-A9BE-6D22E9F44865}" srcOrd="9" destOrd="0" presId="urn:microsoft.com/office/officeart/2005/8/layout/vList2"/>
    <dgm:cxn modelId="{771B1C49-5911-4A7E-AB0D-F696243BA8D2}" type="presParOf" srcId="{822B19A0-CDED-4C5B-A007-E6F6F61C424E}" destId="{05DA9719-4487-4479-A270-9B566A8E194A}" srcOrd="10" destOrd="0" presId="urn:microsoft.com/office/officeart/2005/8/layout/vList2"/>
    <dgm:cxn modelId="{6E0DC601-BF2D-49BB-BE33-7AE1CA65A0B0}" type="presParOf" srcId="{822B19A0-CDED-4C5B-A007-E6F6F61C424E}" destId="{62BB442B-2583-4E80-ACA8-6D57E6BFF484}" srcOrd="11" destOrd="0" presId="urn:microsoft.com/office/officeart/2005/8/layout/vList2"/>
    <dgm:cxn modelId="{F43C1DB3-4BE1-407F-BEF7-9A4FA36B5F58}" type="presParOf" srcId="{822B19A0-CDED-4C5B-A007-E6F6F61C424E}" destId="{469C3CEC-2956-49F6-8ACC-D9807D7C1FF0}" srcOrd="12" destOrd="0" presId="urn:microsoft.com/office/officeart/2005/8/layout/vList2"/>
    <dgm:cxn modelId="{2EBBC39E-29EB-49CF-8ECF-6CD097942124}" type="presParOf" srcId="{822B19A0-CDED-4C5B-A007-E6F6F61C424E}" destId="{F367DD39-EDC7-4CAB-8A5C-44E6C039D489}" srcOrd="13" destOrd="0" presId="urn:microsoft.com/office/officeart/2005/8/layout/vList2"/>
    <dgm:cxn modelId="{311461A3-11C3-430A-AB11-69E8C22AACF9}" type="presParOf" srcId="{822B19A0-CDED-4C5B-A007-E6F6F61C424E}" destId="{4A3E74F8-0175-40C9-AD16-4EDC11A39D1F}" srcOrd="14" destOrd="0" presId="urn:microsoft.com/office/officeart/2005/8/layout/vList2"/>
    <dgm:cxn modelId="{9108B956-7096-46B7-82A1-800F88C2BB7D}" type="presParOf" srcId="{822B19A0-CDED-4C5B-A007-E6F6F61C424E}" destId="{20B90049-242F-4E32-96AF-B12AE2E84FEF}" srcOrd="15" destOrd="0" presId="urn:microsoft.com/office/officeart/2005/8/layout/vList2"/>
    <dgm:cxn modelId="{DDD7BDCC-952B-4EDA-8086-6D86DABB5A40}" type="presParOf" srcId="{822B19A0-CDED-4C5B-A007-E6F6F61C424E}" destId="{2597721E-6D2A-42CA-B1BB-DCB5DEEAB8D7}"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63650CA-9103-4A75-BBEA-9EB80B21645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A2A13C6-F800-4C6C-9D3E-3BA4247B1656}">
      <dgm:prSet/>
      <dgm:spPr/>
      <dgm:t>
        <a:bodyPr/>
        <a:lstStyle/>
        <a:p>
          <a:r>
            <a:rPr lang="de-DE" dirty="0"/>
            <a:t>Deckblatt</a:t>
          </a:r>
          <a:endParaRPr lang="en-US" dirty="0"/>
        </a:p>
      </dgm:t>
    </dgm:pt>
    <dgm:pt modelId="{7D74480C-0C20-4CA7-B76B-F46A9B62361C}" type="parTrans" cxnId="{2EF2EEFD-F520-47AF-9C90-F84FDF454DAD}">
      <dgm:prSet/>
      <dgm:spPr/>
      <dgm:t>
        <a:bodyPr/>
        <a:lstStyle/>
        <a:p>
          <a:endParaRPr lang="en-US"/>
        </a:p>
      </dgm:t>
    </dgm:pt>
    <dgm:pt modelId="{E667FB12-D052-4EE5-B4BA-EC657CEA3F32}" type="sibTrans" cxnId="{2EF2EEFD-F520-47AF-9C90-F84FDF454DAD}">
      <dgm:prSet/>
      <dgm:spPr/>
      <dgm:t>
        <a:bodyPr/>
        <a:lstStyle/>
        <a:p>
          <a:endParaRPr lang="en-US"/>
        </a:p>
      </dgm:t>
    </dgm:pt>
    <dgm:pt modelId="{C9972EB9-D747-4285-BC44-4BF7403583DE}">
      <dgm:prSet/>
      <dgm:spPr/>
      <dgm:t>
        <a:bodyPr/>
        <a:lstStyle/>
        <a:p>
          <a:r>
            <a:rPr lang="de-DE" dirty="0"/>
            <a:t>Pressemitteilung</a:t>
          </a:r>
          <a:endParaRPr lang="en-US" dirty="0"/>
        </a:p>
      </dgm:t>
    </dgm:pt>
    <dgm:pt modelId="{5A1D9316-CF27-4758-ABC2-FF8346D56A63}" type="parTrans" cxnId="{127D1287-B666-4937-8720-A0137BA81E46}">
      <dgm:prSet/>
      <dgm:spPr/>
      <dgm:t>
        <a:bodyPr/>
        <a:lstStyle/>
        <a:p>
          <a:endParaRPr lang="en-US"/>
        </a:p>
      </dgm:t>
    </dgm:pt>
    <dgm:pt modelId="{440C628A-9C2F-4C53-BC44-D803E4A4DA61}" type="sibTrans" cxnId="{127D1287-B666-4937-8720-A0137BA81E46}">
      <dgm:prSet/>
      <dgm:spPr/>
      <dgm:t>
        <a:bodyPr/>
        <a:lstStyle/>
        <a:p>
          <a:endParaRPr lang="en-US"/>
        </a:p>
      </dgm:t>
    </dgm:pt>
    <dgm:pt modelId="{B5CCED31-68D0-40F3-9159-2EEE8238894D}">
      <dgm:prSet/>
      <dgm:spPr/>
      <dgm:t>
        <a:bodyPr/>
        <a:lstStyle/>
        <a:p>
          <a:r>
            <a:rPr lang="de-DE"/>
            <a:t>Statements der Referenten</a:t>
          </a:r>
          <a:endParaRPr lang="en-US"/>
        </a:p>
      </dgm:t>
    </dgm:pt>
    <dgm:pt modelId="{2DD9DDD7-FEE6-4E42-879A-A8F6128D9049}" type="parTrans" cxnId="{88F2EB61-2584-4EC4-8ED9-0B49D90F57CC}">
      <dgm:prSet/>
      <dgm:spPr/>
      <dgm:t>
        <a:bodyPr/>
        <a:lstStyle/>
        <a:p>
          <a:endParaRPr lang="en-US"/>
        </a:p>
      </dgm:t>
    </dgm:pt>
    <dgm:pt modelId="{30245E30-B1A9-429B-832F-25F356F5FF95}" type="sibTrans" cxnId="{88F2EB61-2584-4EC4-8ED9-0B49D90F57CC}">
      <dgm:prSet/>
      <dgm:spPr/>
      <dgm:t>
        <a:bodyPr/>
        <a:lstStyle/>
        <a:p>
          <a:endParaRPr lang="en-US"/>
        </a:p>
      </dgm:t>
    </dgm:pt>
    <dgm:pt modelId="{FEB7C2B0-AB54-4438-8C4A-52B24DFFAF67}">
      <dgm:prSet/>
      <dgm:spPr/>
      <dgm:t>
        <a:bodyPr/>
        <a:lstStyle/>
        <a:p>
          <a:r>
            <a:rPr lang="de-DE"/>
            <a:t>Porträts und Kurzinterviews der Referenten</a:t>
          </a:r>
          <a:endParaRPr lang="en-US"/>
        </a:p>
      </dgm:t>
    </dgm:pt>
    <dgm:pt modelId="{829186D6-E86E-46EB-A201-76E2F892A0DF}" type="parTrans" cxnId="{316F893F-A4E2-4B24-B9A7-4F16697BF015}">
      <dgm:prSet/>
      <dgm:spPr/>
      <dgm:t>
        <a:bodyPr/>
        <a:lstStyle/>
        <a:p>
          <a:endParaRPr lang="en-US"/>
        </a:p>
      </dgm:t>
    </dgm:pt>
    <dgm:pt modelId="{2983585D-92D4-412F-BEB0-69434A994FF7}" type="sibTrans" cxnId="{316F893F-A4E2-4B24-B9A7-4F16697BF015}">
      <dgm:prSet/>
      <dgm:spPr/>
      <dgm:t>
        <a:bodyPr/>
        <a:lstStyle/>
        <a:p>
          <a:endParaRPr lang="en-US"/>
        </a:p>
      </dgm:t>
    </dgm:pt>
    <dgm:pt modelId="{04BBE717-3B55-43DA-B22D-6131F1082F98}">
      <dgm:prSet/>
      <dgm:spPr/>
      <dgm:t>
        <a:bodyPr/>
        <a:lstStyle/>
        <a:p>
          <a:r>
            <a:rPr lang="de-DE"/>
            <a:t>Backgrounder zur Organisation</a:t>
          </a:r>
          <a:endParaRPr lang="en-US"/>
        </a:p>
      </dgm:t>
    </dgm:pt>
    <dgm:pt modelId="{29CDB420-3706-4422-AEE3-F2EE09C27DFB}" type="parTrans" cxnId="{A7C71D60-1CD9-4930-8646-8CB34B071033}">
      <dgm:prSet/>
      <dgm:spPr/>
      <dgm:t>
        <a:bodyPr/>
        <a:lstStyle/>
        <a:p>
          <a:endParaRPr lang="en-US"/>
        </a:p>
      </dgm:t>
    </dgm:pt>
    <dgm:pt modelId="{6FAF32D0-C282-4FDB-A3FD-06ED874BC700}" type="sibTrans" cxnId="{A7C71D60-1CD9-4930-8646-8CB34B071033}">
      <dgm:prSet/>
      <dgm:spPr/>
      <dgm:t>
        <a:bodyPr/>
        <a:lstStyle/>
        <a:p>
          <a:endParaRPr lang="en-US"/>
        </a:p>
      </dgm:t>
    </dgm:pt>
    <dgm:pt modelId="{64BC1D94-160A-4CC8-AA3B-3F647F70FFDD}">
      <dgm:prSet/>
      <dgm:spPr/>
      <dgm:t>
        <a:bodyPr/>
        <a:lstStyle/>
        <a:p>
          <a:r>
            <a:rPr lang="de-DE"/>
            <a:t>Honorarfreies Bildmaterial</a:t>
          </a:r>
          <a:endParaRPr lang="en-US"/>
        </a:p>
      </dgm:t>
    </dgm:pt>
    <dgm:pt modelId="{45EEAC8F-CBA8-4BCE-A26E-25757BD33987}" type="parTrans" cxnId="{3D5BE497-1A08-4765-98BD-5A2B06192996}">
      <dgm:prSet/>
      <dgm:spPr/>
      <dgm:t>
        <a:bodyPr/>
        <a:lstStyle/>
        <a:p>
          <a:endParaRPr lang="en-US"/>
        </a:p>
      </dgm:t>
    </dgm:pt>
    <dgm:pt modelId="{EE6E0D48-125D-4EC7-B2E3-EE1B68641FDE}" type="sibTrans" cxnId="{3D5BE497-1A08-4765-98BD-5A2B06192996}">
      <dgm:prSet/>
      <dgm:spPr/>
      <dgm:t>
        <a:bodyPr/>
        <a:lstStyle/>
        <a:p>
          <a:endParaRPr lang="en-US"/>
        </a:p>
      </dgm:t>
    </dgm:pt>
    <dgm:pt modelId="{CFAD78C4-032E-4098-9B14-AAB4CC48D300}">
      <dgm:prSet/>
      <dgm:spPr/>
      <dgm:t>
        <a:bodyPr/>
        <a:lstStyle/>
        <a:p>
          <a:r>
            <a:rPr lang="de-DE" dirty="0"/>
            <a:t>Statistiken, Übersichten, Hintergrundmaterial</a:t>
          </a:r>
          <a:endParaRPr lang="en-US" dirty="0"/>
        </a:p>
      </dgm:t>
    </dgm:pt>
    <dgm:pt modelId="{07B77626-6FC2-4D34-BF4F-8DB323AD9B41}" type="parTrans" cxnId="{5BCC9370-A716-4904-9361-7603E134CC65}">
      <dgm:prSet/>
      <dgm:spPr/>
      <dgm:t>
        <a:bodyPr/>
        <a:lstStyle/>
        <a:p>
          <a:endParaRPr lang="en-US"/>
        </a:p>
      </dgm:t>
    </dgm:pt>
    <dgm:pt modelId="{0BEF91D7-2A97-4CD6-9F3D-D6F9F5782838}" type="sibTrans" cxnId="{5BCC9370-A716-4904-9361-7603E134CC65}">
      <dgm:prSet/>
      <dgm:spPr/>
      <dgm:t>
        <a:bodyPr/>
        <a:lstStyle/>
        <a:p>
          <a:endParaRPr lang="en-US"/>
        </a:p>
      </dgm:t>
    </dgm:pt>
    <dgm:pt modelId="{1A803A9F-8B13-4EB4-88FD-18BB479DC97C}">
      <dgm:prSet/>
      <dgm:spPr/>
      <dgm:t>
        <a:bodyPr/>
        <a:lstStyle/>
        <a:p>
          <a:r>
            <a:rPr lang="en-US" dirty="0" err="1"/>
            <a:t>Visitenkarte</a:t>
          </a:r>
          <a:r>
            <a:rPr lang="en-US" dirty="0"/>
            <a:t> des </a:t>
          </a:r>
          <a:r>
            <a:rPr lang="en-US" dirty="0" err="1"/>
            <a:t>Ansprechpartners</a:t>
          </a:r>
          <a:endParaRPr lang="en-US" dirty="0"/>
        </a:p>
      </dgm:t>
    </dgm:pt>
    <dgm:pt modelId="{D20DB536-6E32-40F8-8BB2-D9D3DCA0C2D0}" type="parTrans" cxnId="{CA242985-F4CD-48D7-A42A-304D17F5A79F}">
      <dgm:prSet/>
      <dgm:spPr/>
      <dgm:t>
        <a:bodyPr/>
        <a:lstStyle/>
        <a:p>
          <a:endParaRPr lang="de-DE"/>
        </a:p>
      </dgm:t>
    </dgm:pt>
    <dgm:pt modelId="{219D23D5-A828-4A60-9D50-ADF44C17AAFF}" type="sibTrans" cxnId="{CA242985-F4CD-48D7-A42A-304D17F5A79F}">
      <dgm:prSet/>
      <dgm:spPr/>
      <dgm:t>
        <a:bodyPr/>
        <a:lstStyle/>
        <a:p>
          <a:endParaRPr lang="de-DE"/>
        </a:p>
      </dgm:t>
    </dgm:pt>
    <dgm:pt modelId="{738186B2-164C-4B57-B5C8-FC9EF52C6265}">
      <dgm:prSet/>
      <dgm:spPr/>
      <dgm:t>
        <a:bodyPr/>
        <a:lstStyle/>
        <a:p>
          <a:r>
            <a:rPr lang="de-DE" dirty="0"/>
            <a:t>Programm der PK</a:t>
          </a:r>
          <a:endParaRPr lang="en-US" dirty="0"/>
        </a:p>
      </dgm:t>
    </dgm:pt>
    <dgm:pt modelId="{B8D334A5-A73A-460A-9C25-F0BBE7904112}" type="parTrans" cxnId="{389CA98D-7AF2-479A-AAA5-2EC0CEA7DF18}">
      <dgm:prSet/>
      <dgm:spPr/>
      <dgm:t>
        <a:bodyPr/>
        <a:lstStyle/>
        <a:p>
          <a:endParaRPr lang="de-DE"/>
        </a:p>
      </dgm:t>
    </dgm:pt>
    <dgm:pt modelId="{93777D28-5034-49F3-B8E9-37034C06C0B6}" type="sibTrans" cxnId="{389CA98D-7AF2-479A-AAA5-2EC0CEA7DF18}">
      <dgm:prSet/>
      <dgm:spPr/>
      <dgm:t>
        <a:bodyPr/>
        <a:lstStyle/>
        <a:p>
          <a:endParaRPr lang="de-DE"/>
        </a:p>
      </dgm:t>
    </dgm:pt>
    <dgm:pt modelId="{EBE02F61-2558-4C6E-8654-2627E6236C35}" type="pres">
      <dgm:prSet presAssocID="{F63650CA-9103-4A75-BBEA-9EB80B21645D}" presName="linear" presStyleCnt="0">
        <dgm:presLayoutVars>
          <dgm:animLvl val="lvl"/>
          <dgm:resizeHandles val="exact"/>
        </dgm:presLayoutVars>
      </dgm:prSet>
      <dgm:spPr/>
    </dgm:pt>
    <dgm:pt modelId="{4CBD6A62-78D3-4E65-BC0D-831AFCE4AA95}" type="pres">
      <dgm:prSet presAssocID="{4A2A13C6-F800-4C6C-9D3E-3BA4247B1656}" presName="parentText" presStyleLbl="node1" presStyleIdx="0" presStyleCnt="9">
        <dgm:presLayoutVars>
          <dgm:chMax val="0"/>
          <dgm:bulletEnabled val="1"/>
        </dgm:presLayoutVars>
      </dgm:prSet>
      <dgm:spPr/>
    </dgm:pt>
    <dgm:pt modelId="{B6BC4925-DB5D-4966-BCFE-92E9BE7CCC56}" type="pres">
      <dgm:prSet presAssocID="{E667FB12-D052-4EE5-B4BA-EC657CEA3F32}" presName="spacer" presStyleCnt="0"/>
      <dgm:spPr/>
    </dgm:pt>
    <dgm:pt modelId="{133BAA01-B16C-4460-BDDA-3F0638E76C7D}" type="pres">
      <dgm:prSet presAssocID="{738186B2-164C-4B57-B5C8-FC9EF52C6265}" presName="parentText" presStyleLbl="node1" presStyleIdx="1" presStyleCnt="9">
        <dgm:presLayoutVars>
          <dgm:chMax val="0"/>
          <dgm:bulletEnabled val="1"/>
        </dgm:presLayoutVars>
      </dgm:prSet>
      <dgm:spPr/>
    </dgm:pt>
    <dgm:pt modelId="{550103A6-7CF7-4FBA-9D41-0599AC6AA1DB}" type="pres">
      <dgm:prSet presAssocID="{93777D28-5034-49F3-B8E9-37034C06C0B6}" presName="spacer" presStyleCnt="0"/>
      <dgm:spPr/>
    </dgm:pt>
    <dgm:pt modelId="{D68A43C5-A207-40E9-9714-CE92841FC9EA}" type="pres">
      <dgm:prSet presAssocID="{C9972EB9-D747-4285-BC44-4BF7403583DE}" presName="parentText" presStyleLbl="node1" presStyleIdx="2" presStyleCnt="9">
        <dgm:presLayoutVars>
          <dgm:chMax val="0"/>
          <dgm:bulletEnabled val="1"/>
        </dgm:presLayoutVars>
      </dgm:prSet>
      <dgm:spPr/>
    </dgm:pt>
    <dgm:pt modelId="{6E55834B-0FB2-4E06-B4F0-C9F4C84EC179}" type="pres">
      <dgm:prSet presAssocID="{440C628A-9C2F-4C53-BC44-D803E4A4DA61}" presName="spacer" presStyleCnt="0"/>
      <dgm:spPr/>
    </dgm:pt>
    <dgm:pt modelId="{BEF18F22-A327-4260-A37A-E8B3464653F9}" type="pres">
      <dgm:prSet presAssocID="{B5CCED31-68D0-40F3-9159-2EEE8238894D}" presName="parentText" presStyleLbl="node1" presStyleIdx="3" presStyleCnt="9">
        <dgm:presLayoutVars>
          <dgm:chMax val="0"/>
          <dgm:bulletEnabled val="1"/>
        </dgm:presLayoutVars>
      </dgm:prSet>
      <dgm:spPr/>
    </dgm:pt>
    <dgm:pt modelId="{DAD06BC9-F6E6-4C16-8628-762F23F7DB49}" type="pres">
      <dgm:prSet presAssocID="{30245E30-B1A9-429B-832F-25F356F5FF95}" presName="spacer" presStyleCnt="0"/>
      <dgm:spPr/>
    </dgm:pt>
    <dgm:pt modelId="{EE5ADE22-5341-47CC-9969-C32E38A09C2B}" type="pres">
      <dgm:prSet presAssocID="{FEB7C2B0-AB54-4438-8C4A-52B24DFFAF67}" presName="parentText" presStyleLbl="node1" presStyleIdx="4" presStyleCnt="9">
        <dgm:presLayoutVars>
          <dgm:chMax val="0"/>
          <dgm:bulletEnabled val="1"/>
        </dgm:presLayoutVars>
      </dgm:prSet>
      <dgm:spPr/>
    </dgm:pt>
    <dgm:pt modelId="{1C1389A4-F4FF-4D8F-8ADF-2BEA427FC97D}" type="pres">
      <dgm:prSet presAssocID="{2983585D-92D4-412F-BEB0-69434A994FF7}" presName="spacer" presStyleCnt="0"/>
      <dgm:spPr/>
    </dgm:pt>
    <dgm:pt modelId="{CE8A38AA-BC50-4684-B849-3D7E5F35ABB9}" type="pres">
      <dgm:prSet presAssocID="{04BBE717-3B55-43DA-B22D-6131F1082F98}" presName="parentText" presStyleLbl="node1" presStyleIdx="5" presStyleCnt="9">
        <dgm:presLayoutVars>
          <dgm:chMax val="0"/>
          <dgm:bulletEnabled val="1"/>
        </dgm:presLayoutVars>
      </dgm:prSet>
      <dgm:spPr/>
    </dgm:pt>
    <dgm:pt modelId="{5E266985-B38E-4F57-8545-8EC46F300866}" type="pres">
      <dgm:prSet presAssocID="{6FAF32D0-C282-4FDB-A3FD-06ED874BC700}" presName="spacer" presStyleCnt="0"/>
      <dgm:spPr/>
    </dgm:pt>
    <dgm:pt modelId="{F8DCA6B9-70CC-47D7-B898-312D8ACFB7C5}" type="pres">
      <dgm:prSet presAssocID="{64BC1D94-160A-4CC8-AA3B-3F647F70FFDD}" presName="parentText" presStyleLbl="node1" presStyleIdx="6" presStyleCnt="9">
        <dgm:presLayoutVars>
          <dgm:chMax val="0"/>
          <dgm:bulletEnabled val="1"/>
        </dgm:presLayoutVars>
      </dgm:prSet>
      <dgm:spPr/>
    </dgm:pt>
    <dgm:pt modelId="{76976C8C-B4D9-45B5-824B-8F4F0122565E}" type="pres">
      <dgm:prSet presAssocID="{EE6E0D48-125D-4EC7-B2E3-EE1B68641FDE}" presName="spacer" presStyleCnt="0"/>
      <dgm:spPr/>
    </dgm:pt>
    <dgm:pt modelId="{728A6841-A35D-4700-90B6-FDFF5ED9FEDD}" type="pres">
      <dgm:prSet presAssocID="{CFAD78C4-032E-4098-9B14-AAB4CC48D300}" presName="parentText" presStyleLbl="node1" presStyleIdx="7" presStyleCnt="9">
        <dgm:presLayoutVars>
          <dgm:chMax val="0"/>
          <dgm:bulletEnabled val="1"/>
        </dgm:presLayoutVars>
      </dgm:prSet>
      <dgm:spPr/>
    </dgm:pt>
    <dgm:pt modelId="{0DC06127-EE08-4677-97AE-86E21D8ECD04}" type="pres">
      <dgm:prSet presAssocID="{0BEF91D7-2A97-4CD6-9F3D-D6F9F5782838}" presName="spacer" presStyleCnt="0"/>
      <dgm:spPr/>
    </dgm:pt>
    <dgm:pt modelId="{9F136835-ED1F-4C79-9260-43D53F24F17D}" type="pres">
      <dgm:prSet presAssocID="{1A803A9F-8B13-4EB4-88FD-18BB479DC97C}" presName="parentText" presStyleLbl="node1" presStyleIdx="8" presStyleCnt="9">
        <dgm:presLayoutVars>
          <dgm:chMax val="0"/>
          <dgm:bulletEnabled val="1"/>
        </dgm:presLayoutVars>
      </dgm:prSet>
      <dgm:spPr/>
    </dgm:pt>
  </dgm:ptLst>
  <dgm:cxnLst>
    <dgm:cxn modelId="{FD478A11-5211-448E-B6FF-0DB4393FA6B5}" type="presOf" srcId="{1A803A9F-8B13-4EB4-88FD-18BB479DC97C}" destId="{9F136835-ED1F-4C79-9260-43D53F24F17D}" srcOrd="0" destOrd="0" presId="urn:microsoft.com/office/officeart/2005/8/layout/vList2"/>
    <dgm:cxn modelId="{38971113-251C-44BC-B5B0-C3B861EAD372}" type="presOf" srcId="{64BC1D94-160A-4CC8-AA3B-3F647F70FFDD}" destId="{F8DCA6B9-70CC-47D7-B898-312D8ACFB7C5}" srcOrd="0" destOrd="0" presId="urn:microsoft.com/office/officeart/2005/8/layout/vList2"/>
    <dgm:cxn modelId="{316F893F-A4E2-4B24-B9A7-4F16697BF015}" srcId="{F63650CA-9103-4A75-BBEA-9EB80B21645D}" destId="{FEB7C2B0-AB54-4438-8C4A-52B24DFFAF67}" srcOrd="4" destOrd="0" parTransId="{829186D6-E86E-46EB-A201-76E2F892A0DF}" sibTransId="{2983585D-92D4-412F-BEB0-69434A994FF7}"/>
    <dgm:cxn modelId="{4C8BA93F-4F09-49C8-8CC8-5B0586B04DE3}" type="presOf" srcId="{CFAD78C4-032E-4098-9B14-AAB4CC48D300}" destId="{728A6841-A35D-4700-90B6-FDFF5ED9FEDD}" srcOrd="0" destOrd="0" presId="urn:microsoft.com/office/officeart/2005/8/layout/vList2"/>
    <dgm:cxn modelId="{A7C71D60-1CD9-4930-8646-8CB34B071033}" srcId="{F63650CA-9103-4A75-BBEA-9EB80B21645D}" destId="{04BBE717-3B55-43DA-B22D-6131F1082F98}" srcOrd="5" destOrd="0" parTransId="{29CDB420-3706-4422-AEE3-F2EE09C27DFB}" sibTransId="{6FAF32D0-C282-4FDB-A3FD-06ED874BC700}"/>
    <dgm:cxn modelId="{88F2EB61-2584-4EC4-8ED9-0B49D90F57CC}" srcId="{F63650CA-9103-4A75-BBEA-9EB80B21645D}" destId="{B5CCED31-68D0-40F3-9159-2EEE8238894D}" srcOrd="3" destOrd="0" parTransId="{2DD9DDD7-FEE6-4E42-879A-A8F6128D9049}" sibTransId="{30245E30-B1A9-429B-832F-25F356F5FF95}"/>
    <dgm:cxn modelId="{EC4CD04D-E8EA-49AC-850D-7D2C4009DEE3}" type="presOf" srcId="{C9972EB9-D747-4285-BC44-4BF7403583DE}" destId="{D68A43C5-A207-40E9-9714-CE92841FC9EA}" srcOrd="0" destOrd="0" presId="urn:microsoft.com/office/officeart/2005/8/layout/vList2"/>
    <dgm:cxn modelId="{5BCC9370-A716-4904-9361-7603E134CC65}" srcId="{F63650CA-9103-4A75-BBEA-9EB80B21645D}" destId="{CFAD78C4-032E-4098-9B14-AAB4CC48D300}" srcOrd="7" destOrd="0" parTransId="{07B77626-6FC2-4D34-BF4F-8DB323AD9B41}" sibTransId="{0BEF91D7-2A97-4CD6-9F3D-D6F9F5782838}"/>
    <dgm:cxn modelId="{EB6DE173-3E72-427E-98C7-1253E69E2357}" type="presOf" srcId="{738186B2-164C-4B57-B5C8-FC9EF52C6265}" destId="{133BAA01-B16C-4460-BDDA-3F0638E76C7D}" srcOrd="0" destOrd="0" presId="urn:microsoft.com/office/officeart/2005/8/layout/vList2"/>
    <dgm:cxn modelId="{E9359C77-4356-4D5C-9F53-8F58493E0940}" type="presOf" srcId="{FEB7C2B0-AB54-4438-8C4A-52B24DFFAF67}" destId="{EE5ADE22-5341-47CC-9969-C32E38A09C2B}" srcOrd="0" destOrd="0" presId="urn:microsoft.com/office/officeart/2005/8/layout/vList2"/>
    <dgm:cxn modelId="{CA242985-F4CD-48D7-A42A-304D17F5A79F}" srcId="{F63650CA-9103-4A75-BBEA-9EB80B21645D}" destId="{1A803A9F-8B13-4EB4-88FD-18BB479DC97C}" srcOrd="8" destOrd="0" parTransId="{D20DB536-6E32-40F8-8BB2-D9D3DCA0C2D0}" sibTransId="{219D23D5-A828-4A60-9D50-ADF44C17AAFF}"/>
    <dgm:cxn modelId="{127D1287-B666-4937-8720-A0137BA81E46}" srcId="{F63650CA-9103-4A75-BBEA-9EB80B21645D}" destId="{C9972EB9-D747-4285-BC44-4BF7403583DE}" srcOrd="2" destOrd="0" parTransId="{5A1D9316-CF27-4758-ABC2-FF8346D56A63}" sibTransId="{440C628A-9C2F-4C53-BC44-D803E4A4DA61}"/>
    <dgm:cxn modelId="{4B412D8D-59C3-4D08-B4CF-8C73B1033E23}" type="presOf" srcId="{F63650CA-9103-4A75-BBEA-9EB80B21645D}" destId="{EBE02F61-2558-4C6E-8654-2627E6236C35}" srcOrd="0" destOrd="0" presId="urn:microsoft.com/office/officeart/2005/8/layout/vList2"/>
    <dgm:cxn modelId="{389CA98D-7AF2-479A-AAA5-2EC0CEA7DF18}" srcId="{F63650CA-9103-4A75-BBEA-9EB80B21645D}" destId="{738186B2-164C-4B57-B5C8-FC9EF52C6265}" srcOrd="1" destOrd="0" parTransId="{B8D334A5-A73A-460A-9C25-F0BBE7904112}" sibTransId="{93777D28-5034-49F3-B8E9-37034C06C0B6}"/>
    <dgm:cxn modelId="{3D5BE497-1A08-4765-98BD-5A2B06192996}" srcId="{F63650CA-9103-4A75-BBEA-9EB80B21645D}" destId="{64BC1D94-160A-4CC8-AA3B-3F647F70FFDD}" srcOrd="6" destOrd="0" parTransId="{45EEAC8F-CBA8-4BCE-A26E-25757BD33987}" sibTransId="{EE6E0D48-125D-4EC7-B2E3-EE1B68641FDE}"/>
    <dgm:cxn modelId="{E6AD1FA2-BA2F-4A67-B8BD-6866FFD496E3}" type="presOf" srcId="{04BBE717-3B55-43DA-B22D-6131F1082F98}" destId="{CE8A38AA-BC50-4684-B849-3D7E5F35ABB9}" srcOrd="0" destOrd="0" presId="urn:microsoft.com/office/officeart/2005/8/layout/vList2"/>
    <dgm:cxn modelId="{D68BDAB3-56EA-4D66-A788-6A1E4E6B9CB4}" type="presOf" srcId="{B5CCED31-68D0-40F3-9159-2EEE8238894D}" destId="{BEF18F22-A327-4260-A37A-E8B3464653F9}" srcOrd="0" destOrd="0" presId="urn:microsoft.com/office/officeart/2005/8/layout/vList2"/>
    <dgm:cxn modelId="{398732D2-4391-4E92-AFB4-174271443139}" type="presOf" srcId="{4A2A13C6-F800-4C6C-9D3E-3BA4247B1656}" destId="{4CBD6A62-78D3-4E65-BC0D-831AFCE4AA95}" srcOrd="0" destOrd="0" presId="urn:microsoft.com/office/officeart/2005/8/layout/vList2"/>
    <dgm:cxn modelId="{2EF2EEFD-F520-47AF-9C90-F84FDF454DAD}" srcId="{F63650CA-9103-4A75-BBEA-9EB80B21645D}" destId="{4A2A13C6-F800-4C6C-9D3E-3BA4247B1656}" srcOrd="0" destOrd="0" parTransId="{7D74480C-0C20-4CA7-B76B-F46A9B62361C}" sibTransId="{E667FB12-D052-4EE5-B4BA-EC657CEA3F32}"/>
    <dgm:cxn modelId="{F3440CC2-CAD5-4790-9506-AD04B413F04F}" type="presParOf" srcId="{EBE02F61-2558-4C6E-8654-2627E6236C35}" destId="{4CBD6A62-78D3-4E65-BC0D-831AFCE4AA95}" srcOrd="0" destOrd="0" presId="urn:microsoft.com/office/officeart/2005/8/layout/vList2"/>
    <dgm:cxn modelId="{9D3AF531-D930-4D7D-86B0-9FE30247956E}" type="presParOf" srcId="{EBE02F61-2558-4C6E-8654-2627E6236C35}" destId="{B6BC4925-DB5D-4966-BCFE-92E9BE7CCC56}" srcOrd="1" destOrd="0" presId="urn:microsoft.com/office/officeart/2005/8/layout/vList2"/>
    <dgm:cxn modelId="{AC09F500-664D-411F-A24B-2F60F952AE5A}" type="presParOf" srcId="{EBE02F61-2558-4C6E-8654-2627E6236C35}" destId="{133BAA01-B16C-4460-BDDA-3F0638E76C7D}" srcOrd="2" destOrd="0" presId="urn:microsoft.com/office/officeart/2005/8/layout/vList2"/>
    <dgm:cxn modelId="{DCA9ACDB-D62A-43E6-9546-73350A4BE0F6}" type="presParOf" srcId="{EBE02F61-2558-4C6E-8654-2627E6236C35}" destId="{550103A6-7CF7-4FBA-9D41-0599AC6AA1DB}" srcOrd="3" destOrd="0" presId="urn:microsoft.com/office/officeart/2005/8/layout/vList2"/>
    <dgm:cxn modelId="{1479E2F7-BD72-44EC-A531-D0E2FC2E06A6}" type="presParOf" srcId="{EBE02F61-2558-4C6E-8654-2627E6236C35}" destId="{D68A43C5-A207-40E9-9714-CE92841FC9EA}" srcOrd="4" destOrd="0" presId="urn:microsoft.com/office/officeart/2005/8/layout/vList2"/>
    <dgm:cxn modelId="{6917E932-A000-4778-B238-B79751257154}" type="presParOf" srcId="{EBE02F61-2558-4C6E-8654-2627E6236C35}" destId="{6E55834B-0FB2-4E06-B4F0-C9F4C84EC179}" srcOrd="5" destOrd="0" presId="urn:microsoft.com/office/officeart/2005/8/layout/vList2"/>
    <dgm:cxn modelId="{DD41CB7F-4F15-490D-9E6B-B725FCF08A2A}" type="presParOf" srcId="{EBE02F61-2558-4C6E-8654-2627E6236C35}" destId="{BEF18F22-A327-4260-A37A-E8B3464653F9}" srcOrd="6" destOrd="0" presId="urn:microsoft.com/office/officeart/2005/8/layout/vList2"/>
    <dgm:cxn modelId="{E27DA887-1ACA-4D80-9EDA-101446BF1777}" type="presParOf" srcId="{EBE02F61-2558-4C6E-8654-2627E6236C35}" destId="{DAD06BC9-F6E6-4C16-8628-762F23F7DB49}" srcOrd="7" destOrd="0" presId="urn:microsoft.com/office/officeart/2005/8/layout/vList2"/>
    <dgm:cxn modelId="{26D2B211-6838-4366-AE9B-E1A825E4E79B}" type="presParOf" srcId="{EBE02F61-2558-4C6E-8654-2627E6236C35}" destId="{EE5ADE22-5341-47CC-9969-C32E38A09C2B}" srcOrd="8" destOrd="0" presId="urn:microsoft.com/office/officeart/2005/8/layout/vList2"/>
    <dgm:cxn modelId="{F9983114-C751-4AB4-9EB8-6E3B70D2C922}" type="presParOf" srcId="{EBE02F61-2558-4C6E-8654-2627E6236C35}" destId="{1C1389A4-F4FF-4D8F-8ADF-2BEA427FC97D}" srcOrd="9" destOrd="0" presId="urn:microsoft.com/office/officeart/2005/8/layout/vList2"/>
    <dgm:cxn modelId="{4F7C83EE-C4F2-4AA5-B9C8-18BD544B3781}" type="presParOf" srcId="{EBE02F61-2558-4C6E-8654-2627E6236C35}" destId="{CE8A38AA-BC50-4684-B849-3D7E5F35ABB9}" srcOrd="10" destOrd="0" presId="urn:microsoft.com/office/officeart/2005/8/layout/vList2"/>
    <dgm:cxn modelId="{45BFC711-793C-4DC3-9064-0228F5A99201}" type="presParOf" srcId="{EBE02F61-2558-4C6E-8654-2627E6236C35}" destId="{5E266985-B38E-4F57-8545-8EC46F300866}" srcOrd="11" destOrd="0" presId="urn:microsoft.com/office/officeart/2005/8/layout/vList2"/>
    <dgm:cxn modelId="{D2AE1557-6F1B-4E6C-BFC2-2AA34469A307}" type="presParOf" srcId="{EBE02F61-2558-4C6E-8654-2627E6236C35}" destId="{F8DCA6B9-70CC-47D7-B898-312D8ACFB7C5}" srcOrd="12" destOrd="0" presId="urn:microsoft.com/office/officeart/2005/8/layout/vList2"/>
    <dgm:cxn modelId="{F87FA39A-E2AD-492C-83AC-2CEE4DD54188}" type="presParOf" srcId="{EBE02F61-2558-4C6E-8654-2627E6236C35}" destId="{76976C8C-B4D9-45B5-824B-8F4F0122565E}" srcOrd="13" destOrd="0" presId="urn:microsoft.com/office/officeart/2005/8/layout/vList2"/>
    <dgm:cxn modelId="{6D5416BA-9110-4CCD-9266-6B2CE3646019}" type="presParOf" srcId="{EBE02F61-2558-4C6E-8654-2627E6236C35}" destId="{728A6841-A35D-4700-90B6-FDFF5ED9FEDD}" srcOrd="14" destOrd="0" presId="urn:microsoft.com/office/officeart/2005/8/layout/vList2"/>
    <dgm:cxn modelId="{5D987670-DB0A-478D-8435-F57E64E38554}" type="presParOf" srcId="{EBE02F61-2558-4C6E-8654-2627E6236C35}" destId="{0DC06127-EE08-4677-97AE-86E21D8ECD04}" srcOrd="15" destOrd="0" presId="urn:microsoft.com/office/officeart/2005/8/layout/vList2"/>
    <dgm:cxn modelId="{64F7C1BE-0C9E-49C3-AA80-F9D766985D0B}" type="presParOf" srcId="{EBE02F61-2558-4C6E-8654-2627E6236C35}" destId="{9F136835-ED1F-4C79-9260-43D53F24F17D}" srcOrd="1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FAC84EC-F033-45DA-8093-3548FBD75B54}" type="doc">
      <dgm:prSet loTypeId="urn:microsoft.com/office/officeart/2018/layout/CircleProcess" loCatId="simpleprocesssa" qsTypeId="urn:microsoft.com/office/officeart/2005/8/quickstyle/simple1" qsCatId="simple" csTypeId="urn:microsoft.com/office/officeart/2005/8/colors/accent1_2" csCatId="accent1" phldr="1"/>
      <dgm:spPr/>
      <dgm:t>
        <a:bodyPr/>
        <a:lstStyle/>
        <a:p>
          <a:endParaRPr lang="en-US"/>
        </a:p>
      </dgm:t>
    </dgm:pt>
    <dgm:pt modelId="{9885B0B0-1F3D-42EF-8872-7D84B74A7FFF}">
      <dgm:prSet custT="1"/>
      <dgm:spPr>
        <a:solidFill>
          <a:schemeClr val="bg1"/>
        </a:solidFill>
      </dgm:spPr>
      <dgm:t>
        <a:bodyPr/>
        <a:lstStyle/>
        <a:p>
          <a:r>
            <a:rPr lang="de-DE" sz="2000" dirty="0"/>
            <a:t>Gruppe 1: </a:t>
          </a:r>
          <a:r>
            <a:rPr lang="de-DE" sz="2000" dirty="0">
              <a:hlinkClick xmlns:r="http://schemas.openxmlformats.org/officeDocument/2006/relationships" r:id="rId1"/>
            </a:rPr>
            <a:t>Barmer </a:t>
          </a:r>
          <a:endParaRPr lang="en-US" sz="2000" dirty="0"/>
        </a:p>
      </dgm:t>
    </dgm:pt>
    <dgm:pt modelId="{9662261C-F23C-4483-BB03-923EA0C83693}" type="parTrans" cxnId="{E1B1E75B-AF43-4D74-A6CC-45C741761558}">
      <dgm:prSet/>
      <dgm:spPr/>
      <dgm:t>
        <a:bodyPr/>
        <a:lstStyle/>
        <a:p>
          <a:endParaRPr lang="en-US"/>
        </a:p>
      </dgm:t>
    </dgm:pt>
    <dgm:pt modelId="{7F533541-8F35-4A46-B11C-60C0EC3827C0}" type="sibTrans" cxnId="{E1B1E75B-AF43-4D74-A6CC-45C741761558}">
      <dgm:prSet/>
      <dgm:spPr/>
      <dgm:t>
        <a:bodyPr/>
        <a:lstStyle/>
        <a:p>
          <a:endParaRPr lang="en-US"/>
        </a:p>
      </dgm:t>
    </dgm:pt>
    <dgm:pt modelId="{467D8176-DBB9-4AFA-A1CE-9DE1A3E3B38D}">
      <dgm:prSet custT="1"/>
      <dgm:spPr>
        <a:solidFill>
          <a:schemeClr val="bg1"/>
        </a:solidFill>
      </dgm:spPr>
      <dgm:t>
        <a:bodyPr/>
        <a:lstStyle/>
        <a:p>
          <a:r>
            <a:rPr lang="de-DE" sz="1800" dirty="0"/>
            <a:t>Gruppe 2: </a:t>
          </a:r>
          <a:r>
            <a:rPr lang="de-DE" sz="1800" dirty="0">
              <a:hlinkClick xmlns:r="http://schemas.openxmlformats.org/officeDocument/2006/relationships" r:id="rId2"/>
            </a:rPr>
            <a:t>Genuss-region</a:t>
          </a:r>
          <a:endParaRPr lang="en-US" sz="1800" dirty="0"/>
        </a:p>
      </dgm:t>
    </dgm:pt>
    <dgm:pt modelId="{70298C3A-3C2C-4932-8EAF-8DB14F10A530}" type="parTrans" cxnId="{FE54E0C5-4B89-41C0-AE17-F3C3E4C707B7}">
      <dgm:prSet/>
      <dgm:spPr/>
      <dgm:t>
        <a:bodyPr/>
        <a:lstStyle/>
        <a:p>
          <a:endParaRPr lang="en-US"/>
        </a:p>
      </dgm:t>
    </dgm:pt>
    <dgm:pt modelId="{CCBBEDB6-F923-473A-A5DB-2DCF3E771FBF}" type="sibTrans" cxnId="{FE54E0C5-4B89-41C0-AE17-F3C3E4C707B7}">
      <dgm:prSet/>
      <dgm:spPr/>
      <dgm:t>
        <a:bodyPr/>
        <a:lstStyle/>
        <a:p>
          <a:endParaRPr lang="en-US"/>
        </a:p>
      </dgm:t>
    </dgm:pt>
    <dgm:pt modelId="{ED713770-7922-4C0C-853D-58C1A42FFAB1}">
      <dgm:prSet custT="1"/>
      <dgm:spPr>
        <a:solidFill>
          <a:schemeClr val="bg1"/>
        </a:solidFill>
      </dgm:spPr>
      <dgm:t>
        <a:bodyPr/>
        <a:lstStyle/>
        <a:p>
          <a:r>
            <a:rPr lang="de-DE" sz="1800" dirty="0"/>
            <a:t>Gruppe 3: </a:t>
          </a:r>
          <a:r>
            <a:rPr lang="de-DE" sz="1800" dirty="0">
              <a:hlinkClick xmlns:r="http://schemas.openxmlformats.org/officeDocument/2006/relationships" r:id="rId3"/>
            </a:rPr>
            <a:t>Spiel des Jahres</a:t>
          </a:r>
          <a:endParaRPr lang="en-US" sz="1800" dirty="0"/>
        </a:p>
      </dgm:t>
    </dgm:pt>
    <dgm:pt modelId="{5D75B6A1-5668-433E-A70B-A91A8F9AE241}" type="parTrans" cxnId="{EFC92604-9E4B-4F42-9656-74BA2A613355}">
      <dgm:prSet/>
      <dgm:spPr/>
      <dgm:t>
        <a:bodyPr/>
        <a:lstStyle/>
        <a:p>
          <a:endParaRPr lang="en-US"/>
        </a:p>
      </dgm:t>
    </dgm:pt>
    <dgm:pt modelId="{6FCA92FD-9ABC-4E0B-A5D0-5879695F4085}" type="sibTrans" cxnId="{EFC92604-9E4B-4F42-9656-74BA2A613355}">
      <dgm:prSet/>
      <dgm:spPr/>
      <dgm:t>
        <a:bodyPr/>
        <a:lstStyle/>
        <a:p>
          <a:endParaRPr lang="en-US"/>
        </a:p>
      </dgm:t>
    </dgm:pt>
    <dgm:pt modelId="{574FF4A8-82F0-4474-A89D-203688ADCFFC}">
      <dgm:prSet custT="1"/>
      <dgm:spPr>
        <a:solidFill>
          <a:schemeClr val="bg1"/>
        </a:solidFill>
      </dgm:spPr>
      <dgm:t>
        <a:bodyPr/>
        <a:lstStyle/>
        <a:p>
          <a:r>
            <a:rPr lang="de-DE" sz="1800" dirty="0"/>
            <a:t>Gruppe 4: </a:t>
          </a:r>
          <a:r>
            <a:rPr lang="de-DE" sz="1800" dirty="0">
              <a:hlinkClick xmlns:r="http://schemas.openxmlformats.org/officeDocument/2006/relationships" r:id="rId4"/>
            </a:rPr>
            <a:t>Audi Jahresbilanz</a:t>
          </a:r>
          <a:endParaRPr lang="en-US" sz="1800" dirty="0"/>
        </a:p>
      </dgm:t>
    </dgm:pt>
    <dgm:pt modelId="{F1E44FD8-4588-4AFF-A1C0-8B3BC5818F84}" type="parTrans" cxnId="{A421CDC7-AE66-4BB5-A3FA-0A356A3DFBC8}">
      <dgm:prSet/>
      <dgm:spPr/>
      <dgm:t>
        <a:bodyPr/>
        <a:lstStyle/>
        <a:p>
          <a:endParaRPr lang="en-US"/>
        </a:p>
      </dgm:t>
    </dgm:pt>
    <dgm:pt modelId="{5D07C6F1-4B95-4590-A142-8C9ECE8D7246}" type="sibTrans" cxnId="{A421CDC7-AE66-4BB5-A3FA-0A356A3DFBC8}">
      <dgm:prSet/>
      <dgm:spPr/>
      <dgm:t>
        <a:bodyPr/>
        <a:lstStyle/>
        <a:p>
          <a:endParaRPr lang="en-US"/>
        </a:p>
      </dgm:t>
    </dgm:pt>
    <dgm:pt modelId="{CD66FFA2-F924-46A6-A2BD-E34D249A9E79}">
      <dgm:prSet custT="1"/>
      <dgm:spPr>
        <a:solidFill>
          <a:schemeClr val="bg1"/>
        </a:solidFill>
      </dgm:spPr>
      <dgm:t>
        <a:bodyPr/>
        <a:lstStyle/>
        <a:p>
          <a:r>
            <a:rPr lang="de-DE" sz="1800" dirty="0"/>
            <a:t>Gruppe 5: </a:t>
          </a:r>
          <a:r>
            <a:rPr lang="de-DE" sz="1800" dirty="0" err="1">
              <a:hlinkClick xmlns:r="http://schemas.openxmlformats.org/officeDocument/2006/relationships" r:id="rId5"/>
            </a:rPr>
            <a:t>Heidelber-ger</a:t>
          </a:r>
          <a:r>
            <a:rPr lang="de-DE" sz="1800" dirty="0">
              <a:hlinkClick xmlns:r="http://schemas.openxmlformats.org/officeDocument/2006/relationships" r:id="rId5"/>
            </a:rPr>
            <a:t> Frühling</a:t>
          </a:r>
          <a:endParaRPr lang="en-US" sz="1800" dirty="0"/>
        </a:p>
      </dgm:t>
    </dgm:pt>
    <dgm:pt modelId="{AC7DDAC9-B5B1-4EF4-8E24-93762026523D}" type="parTrans" cxnId="{3FB64045-EFB2-4A83-9379-6347EB09091A}">
      <dgm:prSet/>
      <dgm:spPr/>
      <dgm:t>
        <a:bodyPr/>
        <a:lstStyle/>
        <a:p>
          <a:endParaRPr lang="en-US"/>
        </a:p>
      </dgm:t>
    </dgm:pt>
    <dgm:pt modelId="{40C17B60-A57A-4E5C-944E-D27FF2F8D8F3}" type="sibTrans" cxnId="{3FB64045-EFB2-4A83-9379-6347EB09091A}">
      <dgm:prSet/>
      <dgm:spPr/>
      <dgm:t>
        <a:bodyPr/>
        <a:lstStyle/>
        <a:p>
          <a:endParaRPr lang="en-US"/>
        </a:p>
      </dgm:t>
    </dgm:pt>
    <dgm:pt modelId="{535C88B6-B987-485F-B04C-4DBE63661F48}">
      <dgm:prSet custT="1"/>
      <dgm:spPr>
        <a:solidFill>
          <a:schemeClr val="bg1"/>
        </a:solidFill>
      </dgm:spPr>
      <dgm:t>
        <a:bodyPr/>
        <a:lstStyle/>
        <a:p>
          <a:r>
            <a:rPr lang="de-DE" sz="1800" dirty="0"/>
            <a:t>Gruppe 6: </a:t>
          </a:r>
          <a:r>
            <a:rPr lang="de-DE" sz="1800" dirty="0">
              <a:hlinkClick xmlns:r="http://schemas.openxmlformats.org/officeDocument/2006/relationships" r:id="rId6"/>
            </a:rPr>
            <a:t>100 Jahre Daimler</a:t>
          </a:r>
          <a:endParaRPr lang="en-US" sz="1800" dirty="0"/>
        </a:p>
      </dgm:t>
    </dgm:pt>
    <dgm:pt modelId="{7BA7423C-58F2-4344-B28B-4342D8B52CB4}" type="parTrans" cxnId="{266ACA2E-ACBB-4DC5-BEA6-9B4E454ED991}">
      <dgm:prSet/>
      <dgm:spPr/>
      <dgm:t>
        <a:bodyPr/>
        <a:lstStyle/>
        <a:p>
          <a:endParaRPr lang="en-US"/>
        </a:p>
      </dgm:t>
    </dgm:pt>
    <dgm:pt modelId="{FBFB8982-7A46-4A9F-A19E-4325D1035BE0}" type="sibTrans" cxnId="{266ACA2E-ACBB-4DC5-BEA6-9B4E454ED991}">
      <dgm:prSet/>
      <dgm:spPr/>
      <dgm:t>
        <a:bodyPr/>
        <a:lstStyle/>
        <a:p>
          <a:endParaRPr lang="en-US"/>
        </a:p>
      </dgm:t>
    </dgm:pt>
    <dgm:pt modelId="{0D59FA54-6537-4C83-AA6A-5FEEEA2D9E10}" type="pres">
      <dgm:prSet presAssocID="{FFAC84EC-F033-45DA-8093-3548FBD75B54}" presName="Name0" presStyleCnt="0">
        <dgm:presLayoutVars>
          <dgm:chMax val="11"/>
          <dgm:chPref val="11"/>
          <dgm:dir/>
          <dgm:resizeHandles/>
        </dgm:presLayoutVars>
      </dgm:prSet>
      <dgm:spPr/>
    </dgm:pt>
    <dgm:pt modelId="{0C5F0A3A-4DD0-4984-A5BA-48B150D37386}" type="pres">
      <dgm:prSet presAssocID="{535C88B6-B987-485F-B04C-4DBE63661F48}" presName="Accent6" presStyleCnt="0"/>
      <dgm:spPr/>
    </dgm:pt>
    <dgm:pt modelId="{E5E346C1-C59E-4279-A62C-C23083A39626}" type="pres">
      <dgm:prSet presAssocID="{535C88B6-B987-485F-B04C-4DBE63661F48}" presName="Accent" presStyleLbl="node1" presStyleIdx="0" presStyleCnt="12"/>
      <dgm:spPr/>
    </dgm:pt>
    <dgm:pt modelId="{D9AC99A0-341E-4352-B807-BDD1AD331D81}" type="pres">
      <dgm:prSet presAssocID="{535C88B6-B987-485F-B04C-4DBE63661F48}" presName="ParentBackground6" presStyleCnt="0"/>
      <dgm:spPr/>
    </dgm:pt>
    <dgm:pt modelId="{0A59EBE2-902F-4B98-A99A-63B36A080AFA}" type="pres">
      <dgm:prSet presAssocID="{535C88B6-B987-485F-B04C-4DBE63661F48}" presName="ParentBackground" presStyleLbl="node1" presStyleIdx="1" presStyleCnt="12"/>
      <dgm:spPr/>
    </dgm:pt>
    <dgm:pt modelId="{41C22669-793D-418B-9DB6-39D40F78B957}" type="pres">
      <dgm:prSet presAssocID="{535C88B6-B987-485F-B04C-4DBE63661F48}" presName="Parent6" presStyleLbl="fgAcc0" presStyleIdx="0" presStyleCnt="0">
        <dgm:presLayoutVars>
          <dgm:chMax val="1"/>
          <dgm:chPref val="1"/>
          <dgm:bulletEnabled val="1"/>
        </dgm:presLayoutVars>
      </dgm:prSet>
      <dgm:spPr/>
    </dgm:pt>
    <dgm:pt modelId="{7D1DA9D8-8FFD-4E9C-AF70-D37781AD2B68}" type="pres">
      <dgm:prSet presAssocID="{CD66FFA2-F924-46A6-A2BD-E34D249A9E79}" presName="Accent5" presStyleCnt="0"/>
      <dgm:spPr/>
    </dgm:pt>
    <dgm:pt modelId="{63501338-B9C3-4A73-B777-D22BF4DC8ED4}" type="pres">
      <dgm:prSet presAssocID="{CD66FFA2-F924-46A6-A2BD-E34D249A9E79}" presName="Accent" presStyleLbl="node1" presStyleIdx="2" presStyleCnt="12" custAng="16093241" custLinFactNeighborX="0" custLinFactNeighborY="0"/>
      <dgm:spPr/>
    </dgm:pt>
    <dgm:pt modelId="{C6E0D2DA-A795-4A09-BF02-B9C8B6198C35}" type="pres">
      <dgm:prSet presAssocID="{CD66FFA2-F924-46A6-A2BD-E34D249A9E79}" presName="ParentBackground5" presStyleCnt="0"/>
      <dgm:spPr/>
    </dgm:pt>
    <dgm:pt modelId="{22331DD0-2DF9-4CA9-A82D-8A08CFDF24B5}" type="pres">
      <dgm:prSet presAssocID="{CD66FFA2-F924-46A6-A2BD-E34D249A9E79}" presName="ParentBackground" presStyleLbl="node1" presStyleIdx="3" presStyleCnt="12"/>
      <dgm:spPr/>
    </dgm:pt>
    <dgm:pt modelId="{54DB245D-0643-4636-9F32-573355B2E7BB}" type="pres">
      <dgm:prSet presAssocID="{CD66FFA2-F924-46A6-A2BD-E34D249A9E79}" presName="Parent5" presStyleLbl="fgAcc0" presStyleIdx="0" presStyleCnt="0">
        <dgm:presLayoutVars>
          <dgm:chMax val="1"/>
          <dgm:chPref val="1"/>
          <dgm:bulletEnabled val="1"/>
        </dgm:presLayoutVars>
      </dgm:prSet>
      <dgm:spPr/>
    </dgm:pt>
    <dgm:pt modelId="{81433236-A37E-4CAB-9AB6-2D5DCE41EB64}" type="pres">
      <dgm:prSet presAssocID="{574FF4A8-82F0-4474-A89D-203688ADCFFC}" presName="Accent4" presStyleCnt="0"/>
      <dgm:spPr/>
    </dgm:pt>
    <dgm:pt modelId="{AB9BFA5C-2A20-491A-82AC-573FBCE74FAC}" type="pres">
      <dgm:prSet presAssocID="{574FF4A8-82F0-4474-A89D-203688ADCFFC}" presName="Accent" presStyleLbl="node1" presStyleIdx="4" presStyleCnt="12" custAng="5342547" custLinFactNeighborX="0" custLinFactNeighborY="0"/>
      <dgm:spPr/>
    </dgm:pt>
    <dgm:pt modelId="{0EE71993-BA1A-49F4-A17C-9A596800D6A8}" type="pres">
      <dgm:prSet presAssocID="{574FF4A8-82F0-4474-A89D-203688ADCFFC}" presName="ParentBackground4" presStyleCnt="0"/>
      <dgm:spPr/>
    </dgm:pt>
    <dgm:pt modelId="{C1E5F1FF-2257-4DD8-9F22-8BB88DE30996}" type="pres">
      <dgm:prSet presAssocID="{574FF4A8-82F0-4474-A89D-203688ADCFFC}" presName="ParentBackground" presStyleLbl="node1" presStyleIdx="5" presStyleCnt="12"/>
      <dgm:spPr/>
    </dgm:pt>
    <dgm:pt modelId="{A842E007-2DE6-4C2E-8921-31C0734BB4D6}" type="pres">
      <dgm:prSet presAssocID="{574FF4A8-82F0-4474-A89D-203688ADCFFC}" presName="Parent4" presStyleLbl="fgAcc0" presStyleIdx="0" presStyleCnt="0">
        <dgm:presLayoutVars>
          <dgm:chMax val="1"/>
          <dgm:chPref val="1"/>
          <dgm:bulletEnabled val="1"/>
        </dgm:presLayoutVars>
      </dgm:prSet>
      <dgm:spPr/>
    </dgm:pt>
    <dgm:pt modelId="{2F1F1654-110E-4385-B48B-9216521255D1}" type="pres">
      <dgm:prSet presAssocID="{ED713770-7922-4C0C-853D-58C1A42FFAB1}" presName="Accent3" presStyleCnt="0"/>
      <dgm:spPr/>
    </dgm:pt>
    <dgm:pt modelId="{29A49A95-98F7-49F6-8ADA-59282321C3E0}" type="pres">
      <dgm:prSet presAssocID="{ED713770-7922-4C0C-853D-58C1A42FFAB1}" presName="Accent" presStyleLbl="node1" presStyleIdx="6" presStyleCnt="12" custAng="16170201" custLinFactNeighborX="0" custLinFactNeighborY="0"/>
      <dgm:spPr/>
    </dgm:pt>
    <dgm:pt modelId="{FB825256-8E5A-47A1-8894-66352B1CD15C}" type="pres">
      <dgm:prSet presAssocID="{ED713770-7922-4C0C-853D-58C1A42FFAB1}" presName="ParentBackground3" presStyleCnt="0"/>
      <dgm:spPr/>
    </dgm:pt>
    <dgm:pt modelId="{1727D6F4-B0A4-46EB-8796-F6D782221085}" type="pres">
      <dgm:prSet presAssocID="{ED713770-7922-4C0C-853D-58C1A42FFAB1}" presName="ParentBackground" presStyleLbl="node1" presStyleIdx="7" presStyleCnt="12"/>
      <dgm:spPr/>
    </dgm:pt>
    <dgm:pt modelId="{D0F62EC6-1ABC-451F-9C0D-32034C393892}" type="pres">
      <dgm:prSet presAssocID="{ED713770-7922-4C0C-853D-58C1A42FFAB1}" presName="Parent3" presStyleLbl="fgAcc0" presStyleIdx="0" presStyleCnt="0">
        <dgm:presLayoutVars>
          <dgm:chMax val="1"/>
          <dgm:chPref val="1"/>
          <dgm:bulletEnabled val="1"/>
        </dgm:presLayoutVars>
      </dgm:prSet>
      <dgm:spPr/>
    </dgm:pt>
    <dgm:pt modelId="{8DD8952E-A154-4926-94C1-95FCC3F247A8}" type="pres">
      <dgm:prSet presAssocID="{467D8176-DBB9-4AFA-A1CE-9DE1A3E3B38D}" presName="Accent2" presStyleCnt="0"/>
      <dgm:spPr/>
    </dgm:pt>
    <dgm:pt modelId="{5A58BB99-C8D7-4D45-A91D-EBECED138F01}" type="pres">
      <dgm:prSet presAssocID="{467D8176-DBB9-4AFA-A1CE-9DE1A3E3B38D}" presName="Accent" presStyleLbl="node1" presStyleIdx="8" presStyleCnt="12" custAng="5457500" custLinFactNeighborX="0" custLinFactNeighborY="0"/>
      <dgm:spPr/>
    </dgm:pt>
    <dgm:pt modelId="{B5AD6F85-43C1-4EB9-8853-E4745AF2D36C}" type="pres">
      <dgm:prSet presAssocID="{467D8176-DBB9-4AFA-A1CE-9DE1A3E3B38D}" presName="ParentBackground2" presStyleCnt="0"/>
      <dgm:spPr/>
    </dgm:pt>
    <dgm:pt modelId="{893B7265-93BE-4EC5-BA0E-CDEE8FA379F4}" type="pres">
      <dgm:prSet presAssocID="{467D8176-DBB9-4AFA-A1CE-9DE1A3E3B38D}" presName="ParentBackground" presStyleLbl="node1" presStyleIdx="9" presStyleCnt="12"/>
      <dgm:spPr/>
    </dgm:pt>
    <dgm:pt modelId="{27383309-5595-4658-8B3D-E43A552AE3AA}" type="pres">
      <dgm:prSet presAssocID="{467D8176-DBB9-4AFA-A1CE-9DE1A3E3B38D}" presName="Parent2" presStyleLbl="fgAcc0" presStyleIdx="0" presStyleCnt="0">
        <dgm:presLayoutVars>
          <dgm:chMax val="1"/>
          <dgm:chPref val="1"/>
          <dgm:bulletEnabled val="1"/>
        </dgm:presLayoutVars>
      </dgm:prSet>
      <dgm:spPr/>
    </dgm:pt>
    <dgm:pt modelId="{B5FA9AC9-5667-4E38-9C3F-0EB4C8FE2C79}" type="pres">
      <dgm:prSet presAssocID="{9885B0B0-1F3D-42EF-8872-7D84B74A7FFF}" presName="Accent1" presStyleCnt="0"/>
      <dgm:spPr/>
    </dgm:pt>
    <dgm:pt modelId="{2A2F4073-CC46-4887-A24B-6A60CA3CC69B}" type="pres">
      <dgm:prSet presAssocID="{9885B0B0-1F3D-42EF-8872-7D84B74A7FFF}" presName="Accent" presStyleLbl="node1" presStyleIdx="10" presStyleCnt="12" custAng="16065286" custLinFactNeighborX="0" custLinFactNeighborY="0"/>
      <dgm:spPr/>
    </dgm:pt>
    <dgm:pt modelId="{922FAE09-279B-4CCA-80E5-3891F3420C81}" type="pres">
      <dgm:prSet presAssocID="{9885B0B0-1F3D-42EF-8872-7D84B74A7FFF}" presName="ParentBackground1" presStyleCnt="0"/>
      <dgm:spPr/>
    </dgm:pt>
    <dgm:pt modelId="{576D4ED2-380F-4BEB-93D9-2274D102A9C2}" type="pres">
      <dgm:prSet presAssocID="{9885B0B0-1F3D-42EF-8872-7D84B74A7FFF}" presName="ParentBackground" presStyleLbl="node1" presStyleIdx="11" presStyleCnt="12"/>
      <dgm:spPr/>
    </dgm:pt>
    <dgm:pt modelId="{0EE307F9-68C7-4A2B-BFA7-3CC346E10CF8}" type="pres">
      <dgm:prSet presAssocID="{9885B0B0-1F3D-42EF-8872-7D84B74A7FFF}" presName="Parent1" presStyleLbl="fgAcc0" presStyleIdx="0" presStyleCnt="0">
        <dgm:presLayoutVars>
          <dgm:chMax val="1"/>
          <dgm:chPref val="1"/>
          <dgm:bulletEnabled val="1"/>
        </dgm:presLayoutVars>
      </dgm:prSet>
      <dgm:spPr/>
    </dgm:pt>
  </dgm:ptLst>
  <dgm:cxnLst>
    <dgm:cxn modelId="{EFC92604-9E4B-4F42-9656-74BA2A613355}" srcId="{FFAC84EC-F033-45DA-8093-3548FBD75B54}" destId="{ED713770-7922-4C0C-853D-58C1A42FFAB1}" srcOrd="2" destOrd="0" parTransId="{5D75B6A1-5668-433E-A70B-A91A8F9AE241}" sibTransId="{6FCA92FD-9ABC-4E0B-A5D0-5879695F4085}"/>
    <dgm:cxn modelId="{165CBA0B-7EB6-4747-95AA-132BEA1EBD87}" type="presOf" srcId="{CD66FFA2-F924-46A6-A2BD-E34D249A9E79}" destId="{22331DD0-2DF9-4CA9-A82D-8A08CFDF24B5}" srcOrd="0" destOrd="0" presId="urn:microsoft.com/office/officeart/2018/layout/CircleProcess"/>
    <dgm:cxn modelId="{185BEC18-6F79-4FBF-A0DD-1DABDDB359A1}" type="presOf" srcId="{9885B0B0-1F3D-42EF-8872-7D84B74A7FFF}" destId="{576D4ED2-380F-4BEB-93D9-2274D102A9C2}" srcOrd="0" destOrd="0" presId="urn:microsoft.com/office/officeart/2018/layout/CircleProcess"/>
    <dgm:cxn modelId="{448A7824-C3F4-4F18-A7FA-614D69CE9C09}" type="presOf" srcId="{CD66FFA2-F924-46A6-A2BD-E34D249A9E79}" destId="{54DB245D-0643-4636-9F32-573355B2E7BB}" srcOrd="1" destOrd="0" presId="urn:microsoft.com/office/officeart/2018/layout/CircleProcess"/>
    <dgm:cxn modelId="{266ACA2E-ACBB-4DC5-BEA6-9B4E454ED991}" srcId="{FFAC84EC-F033-45DA-8093-3548FBD75B54}" destId="{535C88B6-B987-485F-B04C-4DBE63661F48}" srcOrd="5" destOrd="0" parTransId="{7BA7423C-58F2-4344-B28B-4342D8B52CB4}" sibTransId="{FBFB8982-7A46-4A9F-A19E-4325D1035BE0}"/>
    <dgm:cxn modelId="{982CB03C-E640-4AD8-8777-B1351868F4AB}" type="presOf" srcId="{467D8176-DBB9-4AFA-A1CE-9DE1A3E3B38D}" destId="{893B7265-93BE-4EC5-BA0E-CDEE8FA379F4}" srcOrd="0" destOrd="0" presId="urn:microsoft.com/office/officeart/2018/layout/CircleProcess"/>
    <dgm:cxn modelId="{E1B1E75B-AF43-4D74-A6CC-45C741761558}" srcId="{FFAC84EC-F033-45DA-8093-3548FBD75B54}" destId="{9885B0B0-1F3D-42EF-8872-7D84B74A7FFF}" srcOrd="0" destOrd="0" parTransId="{9662261C-F23C-4483-BB03-923EA0C83693}" sibTransId="{7F533541-8F35-4A46-B11C-60C0EC3827C0}"/>
    <dgm:cxn modelId="{946D855C-5682-452D-A5E1-0D562D641639}" type="presOf" srcId="{574FF4A8-82F0-4474-A89D-203688ADCFFC}" destId="{A842E007-2DE6-4C2E-8921-31C0734BB4D6}" srcOrd="1" destOrd="0" presId="urn:microsoft.com/office/officeart/2018/layout/CircleProcess"/>
    <dgm:cxn modelId="{3FB64045-EFB2-4A83-9379-6347EB09091A}" srcId="{FFAC84EC-F033-45DA-8093-3548FBD75B54}" destId="{CD66FFA2-F924-46A6-A2BD-E34D249A9E79}" srcOrd="4" destOrd="0" parTransId="{AC7DDAC9-B5B1-4EF4-8E24-93762026523D}" sibTransId="{40C17B60-A57A-4E5C-944E-D27FF2F8D8F3}"/>
    <dgm:cxn modelId="{1029A656-5461-4C97-8F64-9F3EB5C030B3}" type="presOf" srcId="{ED713770-7922-4C0C-853D-58C1A42FFAB1}" destId="{D0F62EC6-1ABC-451F-9C0D-32034C393892}" srcOrd="1" destOrd="0" presId="urn:microsoft.com/office/officeart/2018/layout/CircleProcess"/>
    <dgm:cxn modelId="{BE43217A-558F-4D43-9EE0-209FDA36DE11}" type="presOf" srcId="{535C88B6-B987-485F-B04C-4DBE63661F48}" destId="{0A59EBE2-902F-4B98-A99A-63B36A080AFA}" srcOrd="0" destOrd="0" presId="urn:microsoft.com/office/officeart/2018/layout/CircleProcess"/>
    <dgm:cxn modelId="{25A06486-D906-418F-885F-D8221E06A93D}" type="presOf" srcId="{574FF4A8-82F0-4474-A89D-203688ADCFFC}" destId="{C1E5F1FF-2257-4DD8-9F22-8BB88DE30996}" srcOrd="0" destOrd="0" presId="urn:microsoft.com/office/officeart/2018/layout/CircleProcess"/>
    <dgm:cxn modelId="{0A169D8B-FE10-4A81-A139-116F81B426AC}" type="presOf" srcId="{467D8176-DBB9-4AFA-A1CE-9DE1A3E3B38D}" destId="{27383309-5595-4658-8B3D-E43A552AE3AA}" srcOrd="1" destOrd="0" presId="urn:microsoft.com/office/officeart/2018/layout/CircleProcess"/>
    <dgm:cxn modelId="{1F46839A-D751-4FFD-BACB-B85181B4940B}" type="presOf" srcId="{9885B0B0-1F3D-42EF-8872-7D84B74A7FFF}" destId="{0EE307F9-68C7-4A2B-BFA7-3CC346E10CF8}" srcOrd="1" destOrd="0" presId="urn:microsoft.com/office/officeart/2018/layout/CircleProcess"/>
    <dgm:cxn modelId="{5A9C87B5-FE25-4A7C-80B8-B6A70BF6CCB6}" type="presOf" srcId="{535C88B6-B987-485F-B04C-4DBE63661F48}" destId="{41C22669-793D-418B-9DB6-39D40F78B957}" srcOrd="1" destOrd="0" presId="urn:microsoft.com/office/officeart/2018/layout/CircleProcess"/>
    <dgm:cxn modelId="{FE54E0C5-4B89-41C0-AE17-F3C3E4C707B7}" srcId="{FFAC84EC-F033-45DA-8093-3548FBD75B54}" destId="{467D8176-DBB9-4AFA-A1CE-9DE1A3E3B38D}" srcOrd="1" destOrd="0" parTransId="{70298C3A-3C2C-4932-8EAF-8DB14F10A530}" sibTransId="{CCBBEDB6-F923-473A-A5DB-2DCF3E771FBF}"/>
    <dgm:cxn modelId="{A421CDC7-AE66-4BB5-A3FA-0A356A3DFBC8}" srcId="{FFAC84EC-F033-45DA-8093-3548FBD75B54}" destId="{574FF4A8-82F0-4474-A89D-203688ADCFFC}" srcOrd="3" destOrd="0" parTransId="{F1E44FD8-4588-4AFF-A1C0-8B3BC5818F84}" sibTransId="{5D07C6F1-4B95-4590-A142-8C9ECE8D7246}"/>
    <dgm:cxn modelId="{FFB21FEA-6BBB-41FF-8431-A32841629FD5}" type="presOf" srcId="{ED713770-7922-4C0C-853D-58C1A42FFAB1}" destId="{1727D6F4-B0A4-46EB-8796-F6D782221085}" srcOrd="0" destOrd="0" presId="urn:microsoft.com/office/officeart/2018/layout/CircleProcess"/>
    <dgm:cxn modelId="{4889E7EB-DFD1-4EE8-9E71-6C5D2FE7D0ED}" type="presOf" srcId="{FFAC84EC-F033-45DA-8093-3548FBD75B54}" destId="{0D59FA54-6537-4C83-AA6A-5FEEEA2D9E10}" srcOrd="0" destOrd="0" presId="urn:microsoft.com/office/officeart/2018/layout/CircleProcess"/>
    <dgm:cxn modelId="{0F93D4F8-F87C-409F-8CB8-785C1A445637}" type="presParOf" srcId="{0D59FA54-6537-4C83-AA6A-5FEEEA2D9E10}" destId="{0C5F0A3A-4DD0-4984-A5BA-48B150D37386}" srcOrd="0" destOrd="0" presId="urn:microsoft.com/office/officeart/2018/layout/CircleProcess"/>
    <dgm:cxn modelId="{83A34460-9C7F-4325-9CCB-1889C98AF259}" type="presParOf" srcId="{0C5F0A3A-4DD0-4984-A5BA-48B150D37386}" destId="{E5E346C1-C59E-4279-A62C-C23083A39626}" srcOrd="0" destOrd="0" presId="urn:microsoft.com/office/officeart/2018/layout/CircleProcess"/>
    <dgm:cxn modelId="{9E85808C-45A5-4929-9D71-D6890D747B40}" type="presParOf" srcId="{0D59FA54-6537-4C83-AA6A-5FEEEA2D9E10}" destId="{D9AC99A0-341E-4352-B807-BDD1AD331D81}" srcOrd="1" destOrd="0" presId="urn:microsoft.com/office/officeart/2018/layout/CircleProcess"/>
    <dgm:cxn modelId="{8E18C4D3-98AF-4EED-956C-E915295B9F9B}" type="presParOf" srcId="{D9AC99A0-341E-4352-B807-BDD1AD331D81}" destId="{0A59EBE2-902F-4B98-A99A-63B36A080AFA}" srcOrd="0" destOrd="0" presId="urn:microsoft.com/office/officeart/2018/layout/CircleProcess"/>
    <dgm:cxn modelId="{D6A91970-BA3F-4DCF-9EEF-9E4D833A9558}" type="presParOf" srcId="{0D59FA54-6537-4C83-AA6A-5FEEEA2D9E10}" destId="{41C22669-793D-418B-9DB6-39D40F78B957}" srcOrd="2" destOrd="0" presId="urn:microsoft.com/office/officeart/2018/layout/CircleProcess"/>
    <dgm:cxn modelId="{D2C0872F-7C48-463B-9177-8AC85247223E}" type="presParOf" srcId="{0D59FA54-6537-4C83-AA6A-5FEEEA2D9E10}" destId="{7D1DA9D8-8FFD-4E9C-AF70-D37781AD2B68}" srcOrd="3" destOrd="0" presId="urn:microsoft.com/office/officeart/2018/layout/CircleProcess"/>
    <dgm:cxn modelId="{6EADC0E4-3CA7-4770-B3A1-2B3FC158CCA9}" type="presParOf" srcId="{7D1DA9D8-8FFD-4E9C-AF70-D37781AD2B68}" destId="{63501338-B9C3-4A73-B777-D22BF4DC8ED4}" srcOrd="0" destOrd="0" presId="urn:microsoft.com/office/officeart/2018/layout/CircleProcess"/>
    <dgm:cxn modelId="{3CD4F318-3C95-4696-9DBF-24D963BFF960}" type="presParOf" srcId="{0D59FA54-6537-4C83-AA6A-5FEEEA2D9E10}" destId="{C6E0D2DA-A795-4A09-BF02-B9C8B6198C35}" srcOrd="4" destOrd="0" presId="urn:microsoft.com/office/officeart/2018/layout/CircleProcess"/>
    <dgm:cxn modelId="{58372C00-27D9-4D5C-AE94-D6CFC94C6AEF}" type="presParOf" srcId="{C6E0D2DA-A795-4A09-BF02-B9C8B6198C35}" destId="{22331DD0-2DF9-4CA9-A82D-8A08CFDF24B5}" srcOrd="0" destOrd="0" presId="urn:microsoft.com/office/officeart/2018/layout/CircleProcess"/>
    <dgm:cxn modelId="{7B192E1A-F903-43E4-BA6F-D9AAFBCA146F}" type="presParOf" srcId="{0D59FA54-6537-4C83-AA6A-5FEEEA2D9E10}" destId="{54DB245D-0643-4636-9F32-573355B2E7BB}" srcOrd="5" destOrd="0" presId="urn:microsoft.com/office/officeart/2018/layout/CircleProcess"/>
    <dgm:cxn modelId="{28B7479C-F331-48FB-B1FD-07D5A35FE798}" type="presParOf" srcId="{0D59FA54-6537-4C83-AA6A-5FEEEA2D9E10}" destId="{81433236-A37E-4CAB-9AB6-2D5DCE41EB64}" srcOrd="6" destOrd="0" presId="urn:microsoft.com/office/officeart/2018/layout/CircleProcess"/>
    <dgm:cxn modelId="{6913FB18-20FC-4483-99A5-B46D5DE710D1}" type="presParOf" srcId="{81433236-A37E-4CAB-9AB6-2D5DCE41EB64}" destId="{AB9BFA5C-2A20-491A-82AC-573FBCE74FAC}" srcOrd="0" destOrd="0" presId="urn:microsoft.com/office/officeart/2018/layout/CircleProcess"/>
    <dgm:cxn modelId="{5666EDE6-E63B-48CC-8AB3-AF08F00C593F}" type="presParOf" srcId="{0D59FA54-6537-4C83-AA6A-5FEEEA2D9E10}" destId="{0EE71993-BA1A-49F4-A17C-9A596800D6A8}" srcOrd="7" destOrd="0" presId="urn:microsoft.com/office/officeart/2018/layout/CircleProcess"/>
    <dgm:cxn modelId="{997F9C49-243D-45FB-9C82-0AE77BFB1933}" type="presParOf" srcId="{0EE71993-BA1A-49F4-A17C-9A596800D6A8}" destId="{C1E5F1FF-2257-4DD8-9F22-8BB88DE30996}" srcOrd="0" destOrd="0" presId="urn:microsoft.com/office/officeart/2018/layout/CircleProcess"/>
    <dgm:cxn modelId="{8C42FD41-E4F9-418C-BBDE-0B8C580F3D8B}" type="presParOf" srcId="{0D59FA54-6537-4C83-AA6A-5FEEEA2D9E10}" destId="{A842E007-2DE6-4C2E-8921-31C0734BB4D6}" srcOrd="8" destOrd="0" presId="urn:microsoft.com/office/officeart/2018/layout/CircleProcess"/>
    <dgm:cxn modelId="{8066342A-C7C9-4AA1-95B7-5471325055B8}" type="presParOf" srcId="{0D59FA54-6537-4C83-AA6A-5FEEEA2D9E10}" destId="{2F1F1654-110E-4385-B48B-9216521255D1}" srcOrd="9" destOrd="0" presId="urn:microsoft.com/office/officeart/2018/layout/CircleProcess"/>
    <dgm:cxn modelId="{12B91F95-3A54-41AB-BB93-1DBB700603BE}" type="presParOf" srcId="{2F1F1654-110E-4385-B48B-9216521255D1}" destId="{29A49A95-98F7-49F6-8ADA-59282321C3E0}" srcOrd="0" destOrd="0" presId="urn:microsoft.com/office/officeart/2018/layout/CircleProcess"/>
    <dgm:cxn modelId="{B5E8B357-CDCB-455E-A718-88EC42C0AC8E}" type="presParOf" srcId="{0D59FA54-6537-4C83-AA6A-5FEEEA2D9E10}" destId="{FB825256-8E5A-47A1-8894-66352B1CD15C}" srcOrd="10" destOrd="0" presId="urn:microsoft.com/office/officeart/2018/layout/CircleProcess"/>
    <dgm:cxn modelId="{92263B55-E40F-415E-B8A0-53F4406D130E}" type="presParOf" srcId="{FB825256-8E5A-47A1-8894-66352B1CD15C}" destId="{1727D6F4-B0A4-46EB-8796-F6D782221085}" srcOrd="0" destOrd="0" presId="urn:microsoft.com/office/officeart/2018/layout/CircleProcess"/>
    <dgm:cxn modelId="{216008BF-497B-4389-8E41-A216BE3D4371}" type="presParOf" srcId="{0D59FA54-6537-4C83-AA6A-5FEEEA2D9E10}" destId="{D0F62EC6-1ABC-451F-9C0D-32034C393892}" srcOrd="11" destOrd="0" presId="urn:microsoft.com/office/officeart/2018/layout/CircleProcess"/>
    <dgm:cxn modelId="{7762EAF7-09D5-4D56-99F2-7D6931AE86B6}" type="presParOf" srcId="{0D59FA54-6537-4C83-AA6A-5FEEEA2D9E10}" destId="{8DD8952E-A154-4926-94C1-95FCC3F247A8}" srcOrd="12" destOrd="0" presId="urn:microsoft.com/office/officeart/2018/layout/CircleProcess"/>
    <dgm:cxn modelId="{ED4756A1-4754-4FD1-A9D1-2FE5CE8B912F}" type="presParOf" srcId="{8DD8952E-A154-4926-94C1-95FCC3F247A8}" destId="{5A58BB99-C8D7-4D45-A91D-EBECED138F01}" srcOrd="0" destOrd="0" presId="urn:microsoft.com/office/officeart/2018/layout/CircleProcess"/>
    <dgm:cxn modelId="{DBE3B953-889B-4F7D-AACA-CDA56E8E06A8}" type="presParOf" srcId="{0D59FA54-6537-4C83-AA6A-5FEEEA2D9E10}" destId="{B5AD6F85-43C1-4EB9-8853-E4745AF2D36C}" srcOrd="13" destOrd="0" presId="urn:microsoft.com/office/officeart/2018/layout/CircleProcess"/>
    <dgm:cxn modelId="{B6578E8C-5D8D-4BA4-A98B-19FD34CCFE45}" type="presParOf" srcId="{B5AD6F85-43C1-4EB9-8853-E4745AF2D36C}" destId="{893B7265-93BE-4EC5-BA0E-CDEE8FA379F4}" srcOrd="0" destOrd="0" presId="urn:microsoft.com/office/officeart/2018/layout/CircleProcess"/>
    <dgm:cxn modelId="{CEDF2BC1-2F5B-44A1-92FC-6479087BE833}" type="presParOf" srcId="{0D59FA54-6537-4C83-AA6A-5FEEEA2D9E10}" destId="{27383309-5595-4658-8B3D-E43A552AE3AA}" srcOrd="14" destOrd="0" presId="urn:microsoft.com/office/officeart/2018/layout/CircleProcess"/>
    <dgm:cxn modelId="{7454E42E-E9B3-4E02-B2FB-1A5D97EB348B}" type="presParOf" srcId="{0D59FA54-6537-4C83-AA6A-5FEEEA2D9E10}" destId="{B5FA9AC9-5667-4E38-9C3F-0EB4C8FE2C79}" srcOrd="15" destOrd="0" presId="urn:microsoft.com/office/officeart/2018/layout/CircleProcess"/>
    <dgm:cxn modelId="{37F1A855-A178-4EBC-9D5C-95902F74CEA5}" type="presParOf" srcId="{B5FA9AC9-5667-4E38-9C3F-0EB4C8FE2C79}" destId="{2A2F4073-CC46-4887-A24B-6A60CA3CC69B}" srcOrd="0" destOrd="0" presId="urn:microsoft.com/office/officeart/2018/layout/CircleProcess"/>
    <dgm:cxn modelId="{A6C55C54-13C0-41A8-8F9C-60E07FC57CAB}" type="presParOf" srcId="{0D59FA54-6537-4C83-AA6A-5FEEEA2D9E10}" destId="{922FAE09-279B-4CCA-80E5-3891F3420C81}" srcOrd="16" destOrd="0" presId="urn:microsoft.com/office/officeart/2018/layout/CircleProcess"/>
    <dgm:cxn modelId="{88618822-350B-4208-B571-613EC15D9034}" type="presParOf" srcId="{922FAE09-279B-4CCA-80E5-3891F3420C81}" destId="{576D4ED2-380F-4BEB-93D9-2274D102A9C2}" srcOrd="0" destOrd="0" presId="urn:microsoft.com/office/officeart/2018/layout/CircleProcess"/>
    <dgm:cxn modelId="{54850F83-3D84-4792-BD0F-CF066BD19B35}" type="presParOf" srcId="{0D59FA54-6537-4C83-AA6A-5FEEEA2D9E10}" destId="{0EE307F9-68C7-4A2B-BFA7-3CC346E10CF8}" srcOrd="17"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F8AC91-642A-4C29-A213-72E1F7AA1F7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2E8E050-E8C0-45DB-9D96-C51087CBC7E8}">
      <dgm:prSet/>
      <dgm:spPr/>
      <dgm:t>
        <a:bodyPr/>
        <a:lstStyle/>
        <a:p>
          <a:r>
            <a:rPr lang="de-DE"/>
            <a:t>Goldener Schnitt</a:t>
          </a:r>
          <a:endParaRPr lang="en-US"/>
        </a:p>
      </dgm:t>
    </dgm:pt>
    <dgm:pt modelId="{A4650A90-5E6C-43AA-90EB-29B89A7577F5}" type="parTrans" cxnId="{7829415B-E3A6-48E8-91B4-60CB39FFB171}">
      <dgm:prSet/>
      <dgm:spPr/>
      <dgm:t>
        <a:bodyPr/>
        <a:lstStyle/>
        <a:p>
          <a:endParaRPr lang="en-US"/>
        </a:p>
      </dgm:t>
    </dgm:pt>
    <dgm:pt modelId="{0B67F75C-632F-4246-B7B3-0F7B7289AD61}" type="sibTrans" cxnId="{7829415B-E3A6-48E8-91B4-60CB39FFB171}">
      <dgm:prSet/>
      <dgm:spPr/>
      <dgm:t>
        <a:bodyPr/>
        <a:lstStyle/>
        <a:p>
          <a:endParaRPr lang="en-US"/>
        </a:p>
      </dgm:t>
    </dgm:pt>
    <dgm:pt modelId="{C489D48D-072A-4F69-B482-EFD34F3222BB}">
      <dgm:prSet/>
      <dgm:spPr/>
      <dgm:t>
        <a:bodyPr/>
        <a:lstStyle/>
        <a:p>
          <a:r>
            <a:rPr lang="de-DE" dirty="0"/>
            <a:t>Nahaufnahmen</a:t>
          </a:r>
          <a:r>
            <a:rPr lang="de-DE"/>
            <a:t>/Makro-Aufnahmen</a:t>
          </a:r>
          <a:endParaRPr lang="en-US" dirty="0"/>
        </a:p>
      </dgm:t>
    </dgm:pt>
    <dgm:pt modelId="{1892EF68-5F39-4F4A-B957-4D69B67FFB7D}" type="parTrans" cxnId="{04DD8CE3-E988-49D0-AB7A-66A3264BBF6C}">
      <dgm:prSet/>
      <dgm:spPr/>
      <dgm:t>
        <a:bodyPr/>
        <a:lstStyle/>
        <a:p>
          <a:endParaRPr lang="en-US"/>
        </a:p>
      </dgm:t>
    </dgm:pt>
    <dgm:pt modelId="{27AAFFEA-3084-4FC4-97D6-F3F7DB5E86CA}" type="sibTrans" cxnId="{04DD8CE3-E988-49D0-AB7A-66A3264BBF6C}">
      <dgm:prSet/>
      <dgm:spPr/>
      <dgm:t>
        <a:bodyPr/>
        <a:lstStyle/>
        <a:p>
          <a:endParaRPr lang="en-US"/>
        </a:p>
      </dgm:t>
    </dgm:pt>
    <dgm:pt modelId="{92CC328E-3857-49D9-84D3-157CD51CC8F3}">
      <dgm:prSet/>
      <dgm:spPr/>
      <dgm:t>
        <a:bodyPr/>
        <a:lstStyle/>
        <a:p>
          <a:r>
            <a:rPr lang="de-DE" dirty="0"/>
            <a:t>Ungewöhnliche Perspektiven/Wow-Shots</a:t>
          </a:r>
          <a:endParaRPr lang="en-US" dirty="0"/>
        </a:p>
      </dgm:t>
    </dgm:pt>
    <dgm:pt modelId="{F3747965-83FA-4A84-97C5-80D4C92B1B95}" type="parTrans" cxnId="{BEBFC696-5DB1-44EF-AB27-48F0E08DD966}">
      <dgm:prSet/>
      <dgm:spPr/>
      <dgm:t>
        <a:bodyPr/>
        <a:lstStyle/>
        <a:p>
          <a:endParaRPr lang="en-US"/>
        </a:p>
      </dgm:t>
    </dgm:pt>
    <dgm:pt modelId="{4AC8308E-A886-47FE-A1A9-A940B588FF73}" type="sibTrans" cxnId="{BEBFC696-5DB1-44EF-AB27-48F0E08DD966}">
      <dgm:prSet/>
      <dgm:spPr/>
      <dgm:t>
        <a:bodyPr/>
        <a:lstStyle/>
        <a:p>
          <a:endParaRPr lang="en-US"/>
        </a:p>
      </dgm:t>
    </dgm:pt>
    <dgm:pt modelId="{297CA7EA-BBB0-45BE-9E52-9D3FD6E1C4C1}">
      <dgm:prSet/>
      <dgm:spPr/>
      <dgm:t>
        <a:bodyPr/>
        <a:lstStyle/>
        <a:p>
          <a:r>
            <a:rPr lang="de-DE" b="0" i="0" u="none" dirty="0"/>
            <a:t>Morphing-, Bewegungs-, Lichtreflex-Effekte </a:t>
          </a:r>
          <a:endParaRPr lang="en-US" dirty="0"/>
        </a:p>
      </dgm:t>
    </dgm:pt>
    <dgm:pt modelId="{74D06A1A-F550-4BE2-BB14-BB9FB6789BAE}" type="parTrans" cxnId="{3AF25A0A-0B57-44DB-95FD-736BF7D61848}">
      <dgm:prSet/>
      <dgm:spPr/>
      <dgm:t>
        <a:bodyPr/>
        <a:lstStyle/>
        <a:p>
          <a:endParaRPr lang="en-US"/>
        </a:p>
      </dgm:t>
    </dgm:pt>
    <dgm:pt modelId="{544BA59A-76E6-4446-9DB5-7A6944E7B91C}" type="sibTrans" cxnId="{3AF25A0A-0B57-44DB-95FD-736BF7D61848}">
      <dgm:prSet/>
      <dgm:spPr/>
      <dgm:t>
        <a:bodyPr/>
        <a:lstStyle/>
        <a:p>
          <a:endParaRPr lang="en-US"/>
        </a:p>
      </dgm:t>
    </dgm:pt>
    <dgm:pt modelId="{C44C5AE4-01DE-456D-9A27-C6A5C71F1A46}">
      <dgm:prSet/>
      <dgm:spPr/>
      <dgm:t>
        <a:bodyPr/>
        <a:lstStyle/>
        <a:p>
          <a:r>
            <a:rPr lang="de-DE" dirty="0"/>
            <a:t>Personen, Produkte, Produktion, Gebäude</a:t>
          </a:r>
          <a:endParaRPr lang="en-US" dirty="0"/>
        </a:p>
      </dgm:t>
    </dgm:pt>
    <dgm:pt modelId="{22617845-1876-4A7C-96EC-16F46ADFAB8B}" type="parTrans" cxnId="{64832F7D-F05F-4A55-8826-42BA79532B8D}">
      <dgm:prSet/>
      <dgm:spPr/>
      <dgm:t>
        <a:bodyPr/>
        <a:lstStyle/>
        <a:p>
          <a:endParaRPr lang="en-US"/>
        </a:p>
      </dgm:t>
    </dgm:pt>
    <dgm:pt modelId="{479997F3-C89F-42BD-868C-F5FE633C8BF7}" type="sibTrans" cxnId="{64832F7D-F05F-4A55-8826-42BA79532B8D}">
      <dgm:prSet/>
      <dgm:spPr/>
      <dgm:t>
        <a:bodyPr/>
        <a:lstStyle/>
        <a:p>
          <a:endParaRPr lang="en-US"/>
        </a:p>
      </dgm:t>
    </dgm:pt>
    <dgm:pt modelId="{BF8A91BB-E23A-454B-8270-B279D5E18851}" type="pres">
      <dgm:prSet presAssocID="{69F8AC91-642A-4C29-A213-72E1F7AA1F7E}" presName="linear" presStyleCnt="0">
        <dgm:presLayoutVars>
          <dgm:animLvl val="lvl"/>
          <dgm:resizeHandles val="exact"/>
        </dgm:presLayoutVars>
      </dgm:prSet>
      <dgm:spPr/>
    </dgm:pt>
    <dgm:pt modelId="{34E36168-FEE0-47AE-BFC8-4D2CF1B00DF6}" type="pres">
      <dgm:prSet presAssocID="{82E8E050-E8C0-45DB-9D96-C51087CBC7E8}" presName="parentText" presStyleLbl="node1" presStyleIdx="0" presStyleCnt="5">
        <dgm:presLayoutVars>
          <dgm:chMax val="0"/>
          <dgm:bulletEnabled val="1"/>
        </dgm:presLayoutVars>
      </dgm:prSet>
      <dgm:spPr/>
    </dgm:pt>
    <dgm:pt modelId="{54A4D1EF-DBC7-4127-A185-2D86E2220FF8}" type="pres">
      <dgm:prSet presAssocID="{0B67F75C-632F-4246-B7B3-0F7B7289AD61}" presName="spacer" presStyleCnt="0"/>
      <dgm:spPr/>
    </dgm:pt>
    <dgm:pt modelId="{10DF24C3-7FBE-472E-8198-CBFF720E2FD4}" type="pres">
      <dgm:prSet presAssocID="{C489D48D-072A-4F69-B482-EFD34F3222BB}" presName="parentText" presStyleLbl="node1" presStyleIdx="1" presStyleCnt="5">
        <dgm:presLayoutVars>
          <dgm:chMax val="0"/>
          <dgm:bulletEnabled val="1"/>
        </dgm:presLayoutVars>
      </dgm:prSet>
      <dgm:spPr/>
    </dgm:pt>
    <dgm:pt modelId="{3DCB092E-3D00-476C-99FA-BF318C1026BD}" type="pres">
      <dgm:prSet presAssocID="{27AAFFEA-3084-4FC4-97D6-F3F7DB5E86CA}" presName="spacer" presStyleCnt="0"/>
      <dgm:spPr/>
    </dgm:pt>
    <dgm:pt modelId="{597811D0-0203-4DB5-8DC3-0F64DE8A16FD}" type="pres">
      <dgm:prSet presAssocID="{92CC328E-3857-49D9-84D3-157CD51CC8F3}" presName="parentText" presStyleLbl="node1" presStyleIdx="2" presStyleCnt="5">
        <dgm:presLayoutVars>
          <dgm:chMax val="0"/>
          <dgm:bulletEnabled val="1"/>
        </dgm:presLayoutVars>
      </dgm:prSet>
      <dgm:spPr/>
    </dgm:pt>
    <dgm:pt modelId="{78E1FE4A-364A-4CD8-A002-B07B54C7B72A}" type="pres">
      <dgm:prSet presAssocID="{4AC8308E-A886-47FE-A1A9-A940B588FF73}" presName="spacer" presStyleCnt="0"/>
      <dgm:spPr/>
    </dgm:pt>
    <dgm:pt modelId="{FA3CFBD2-FB9F-4420-A10E-0BDC9463F37C}" type="pres">
      <dgm:prSet presAssocID="{297CA7EA-BBB0-45BE-9E52-9D3FD6E1C4C1}" presName="parentText" presStyleLbl="node1" presStyleIdx="3" presStyleCnt="5">
        <dgm:presLayoutVars>
          <dgm:chMax val="0"/>
          <dgm:bulletEnabled val="1"/>
        </dgm:presLayoutVars>
      </dgm:prSet>
      <dgm:spPr/>
    </dgm:pt>
    <dgm:pt modelId="{F2A33BFF-B9E2-4A1C-B6AC-B2B7DC65747D}" type="pres">
      <dgm:prSet presAssocID="{544BA59A-76E6-4446-9DB5-7A6944E7B91C}" presName="spacer" presStyleCnt="0"/>
      <dgm:spPr/>
    </dgm:pt>
    <dgm:pt modelId="{1ADB96E6-5784-4A21-B25D-72F4DF297E1D}" type="pres">
      <dgm:prSet presAssocID="{C44C5AE4-01DE-456D-9A27-C6A5C71F1A46}" presName="parentText" presStyleLbl="node1" presStyleIdx="4" presStyleCnt="5">
        <dgm:presLayoutVars>
          <dgm:chMax val="0"/>
          <dgm:bulletEnabled val="1"/>
        </dgm:presLayoutVars>
      </dgm:prSet>
      <dgm:spPr/>
    </dgm:pt>
  </dgm:ptLst>
  <dgm:cxnLst>
    <dgm:cxn modelId="{EDDF1C01-D7BD-43EF-8257-79D7849FB3F6}" type="presOf" srcId="{297CA7EA-BBB0-45BE-9E52-9D3FD6E1C4C1}" destId="{FA3CFBD2-FB9F-4420-A10E-0BDC9463F37C}" srcOrd="0" destOrd="0" presId="urn:microsoft.com/office/officeart/2005/8/layout/vList2"/>
    <dgm:cxn modelId="{3AF25A0A-0B57-44DB-95FD-736BF7D61848}" srcId="{69F8AC91-642A-4C29-A213-72E1F7AA1F7E}" destId="{297CA7EA-BBB0-45BE-9E52-9D3FD6E1C4C1}" srcOrd="3" destOrd="0" parTransId="{74D06A1A-F550-4BE2-BB14-BB9FB6789BAE}" sibTransId="{544BA59A-76E6-4446-9DB5-7A6944E7B91C}"/>
    <dgm:cxn modelId="{C69F9D1B-AB28-4668-A0EA-46E9FFC2187A}" type="presOf" srcId="{C44C5AE4-01DE-456D-9A27-C6A5C71F1A46}" destId="{1ADB96E6-5784-4A21-B25D-72F4DF297E1D}" srcOrd="0" destOrd="0" presId="urn:microsoft.com/office/officeart/2005/8/layout/vList2"/>
    <dgm:cxn modelId="{51D9E12F-E95A-4347-A6DC-839E87452632}" type="presOf" srcId="{92CC328E-3857-49D9-84D3-157CD51CC8F3}" destId="{597811D0-0203-4DB5-8DC3-0F64DE8A16FD}" srcOrd="0" destOrd="0" presId="urn:microsoft.com/office/officeart/2005/8/layout/vList2"/>
    <dgm:cxn modelId="{025E3040-A743-4345-9E00-8A975C2C1A67}" type="presOf" srcId="{69F8AC91-642A-4C29-A213-72E1F7AA1F7E}" destId="{BF8A91BB-E23A-454B-8270-B279D5E18851}" srcOrd="0" destOrd="0" presId="urn:microsoft.com/office/officeart/2005/8/layout/vList2"/>
    <dgm:cxn modelId="{7829415B-E3A6-48E8-91B4-60CB39FFB171}" srcId="{69F8AC91-642A-4C29-A213-72E1F7AA1F7E}" destId="{82E8E050-E8C0-45DB-9D96-C51087CBC7E8}" srcOrd="0" destOrd="0" parTransId="{A4650A90-5E6C-43AA-90EB-29B89A7577F5}" sibTransId="{0B67F75C-632F-4246-B7B3-0F7B7289AD61}"/>
    <dgm:cxn modelId="{64832F7D-F05F-4A55-8826-42BA79532B8D}" srcId="{69F8AC91-642A-4C29-A213-72E1F7AA1F7E}" destId="{C44C5AE4-01DE-456D-9A27-C6A5C71F1A46}" srcOrd="4" destOrd="0" parTransId="{22617845-1876-4A7C-96EC-16F46ADFAB8B}" sibTransId="{479997F3-C89F-42BD-868C-F5FE633C8BF7}"/>
    <dgm:cxn modelId="{BEBFC696-5DB1-44EF-AB27-48F0E08DD966}" srcId="{69F8AC91-642A-4C29-A213-72E1F7AA1F7E}" destId="{92CC328E-3857-49D9-84D3-157CD51CC8F3}" srcOrd="2" destOrd="0" parTransId="{F3747965-83FA-4A84-97C5-80D4C92B1B95}" sibTransId="{4AC8308E-A886-47FE-A1A9-A940B588FF73}"/>
    <dgm:cxn modelId="{A00D84C1-D6A3-48AC-BBFF-424A72C88840}" type="presOf" srcId="{82E8E050-E8C0-45DB-9D96-C51087CBC7E8}" destId="{34E36168-FEE0-47AE-BFC8-4D2CF1B00DF6}" srcOrd="0" destOrd="0" presId="urn:microsoft.com/office/officeart/2005/8/layout/vList2"/>
    <dgm:cxn modelId="{FF8D67D1-F8D3-426E-B323-B47206CD1CEC}" type="presOf" srcId="{C489D48D-072A-4F69-B482-EFD34F3222BB}" destId="{10DF24C3-7FBE-472E-8198-CBFF720E2FD4}" srcOrd="0" destOrd="0" presId="urn:microsoft.com/office/officeart/2005/8/layout/vList2"/>
    <dgm:cxn modelId="{04DD8CE3-E988-49D0-AB7A-66A3264BBF6C}" srcId="{69F8AC91-642A-4C29-A213-72E1F7AA1F7E}" destId="{C489D48D-072A-4F69-B482-EFD34F3222BB}" srcOrd="1" destOrd="0" parTransId="{1892EF68-5F39-4F4A-B957-4D69B67FFB7D}" sibTransId="{27AAFFEA-3084-4FC4-97D6-F3F7DB5E86CA}"/>
    <dgm:cxn modelId="{595ED110-E55B-413E-8EBC-349888054B81}" type="presParOf" srcId="{BF8A91BB-E23A-454B-8270-B279D5E18851}" destId="{34E36168-FEE0-47AE-BFC8-4D2CF1B00DF6}" srcOrd="0" destOrd="0" presId="urn:microsoft.com/office/officeart/2005/8/layout/vList2"/>
    <dgm:cxn modelId="{ED054DAA-C6E2-4EF8-9FB9-60A7F3689924}" type="presParOf" srcId="{BF8A91BB-E23A-454B-8270-B279D5E18851}" destId="{54A4D1EF-DBC7-4127-A185-2D86E2220FF8}" srcOrd="1" destOrd="0" presId="urn:microsoft.com/office/officeart/2005/8/layout/vList2"/>
    <dgm:cxn modelId="{A19EDC5B-BD31-48A0-B8F6-6775686CA404}" type="presParOf" srcId="{BF8A91BB-E23A-454B-8270-B279D5E18851}" destId="{10DF24C3-7FBE-472E-8198-CBFF720E2FD4}" srcOrd="2" destOrd="0" presId="urn:microsoft.com/office/officeart/2005/8/layout/vList2"/>
    <dgm:cxn modelId="{98333D83-15C3-4EA4-9C5F-CD43E8BFE2BB}" type="presParOf" srcId="{BF8A91BB-E23A-454B-8270-B279D5E18851}" destId="{3DCB092E-3D00-476C-99FA-BF318C1026BD}" srcOrd="3" destOrd="0" presId="urn:microsoft.com/office/officeart/2005/8/layout/vList2"/>
    <dgm:cxn modelId="{7AD8837A-658E-4FA5-83E9-D741FABDE34D}" type="presParOf" srcId="{BF8A91BB-E23A-454B-8270-B279D5E18851}" destId="{597811D0-0203-4DB5-8DC3-0F64DE8A16FD}" srcOrd="4" destOrd="0" presId="urn:microsoft.com/office/officeart/2005/8/layout/vList2"/>
    <dgm:cxn modelId="{5B5B1012-07B3-4DC4-B49D-A25E27872911}" type="presParOf" srcId="{BF8A91BB-E23A-454B-8270-B279D5E18851}" destId="{78E1FE4A-364A-4CD8-A002-B07B54C7B72A}" srcOrd="5" destOrd="0" presId="urn:microsoft.com/office/officeart/2005/8/layout/vList2"/>
    <dgm:cxn modelId="{EC7AF7D1-07B8-48DD-B19B-91DD66F6A9A2}" type="presParOf" srcId="{BF8A91BB-E23A-454B-8270-B279D5E18851}" destId="{FA3CFBD2-FB9F-4420-A10E-0BDC9463F37C}" srcOrd="6" destOrd="0" presId="urn:microsoft.com/office/officeart/2005/8/layout/vList2"/>
    <dgm:cxn modelId="{29E93467-B540-4468-9127-23216EA1F320}" type="presParOf" srcId="{BF8A91BB-E23A-454B-8270-B279D5E18851}" destId="{F2A33BFF-B9E2-4A1C-B6AC-B2B7DC65747D}" srcOrd="7" destOrd="0" presId="urn:microsoft.com/office/officeart/2005/8/layout/vList2"/>
    <dgm:cxn modelId="{C4850FF7-9D30-4A1C-80FE-64B55381892B}" type="presParOf" srcId="{BF8A91BB-E23A-454B-8270-B279D5E18851}" destId="{1ADB96E6-5784-4A21-B25D-72F4DF297E1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1221866-5D93-41CC-BE76-F070AECDDEB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8ADCC94-2C35-4DD6-81A0-014CFB48CF75}">
      <dgm:prSet/>
      <dgm:spPr/>
      <dgm:t>
        <a:bodyPr/>
        <a:lstStyle/>
        <a:p>
          <a:r>
            <a:rPr lang="de-DE" dirty="0"/>
            <a:t>Wenn mehr </a:t>
          </a:r>
          <a:r>
            <a:rPr lang="de-DE" b="1" dirty="0"/>
            <a:t>Information</a:t>
          </a:r>
          <a:r>
            <a:rPr lang="de-DE" dirty="0"/>
            <a:t> an die Medien gegeben werden muss, als mit einer Pressemitteilung möglich wäre: beispielsweise die Programme zum „Heidelberger Frühling“ oder „</a:t>
          </a:r>
          <a:r>
            <a:rPr lang="de-DE" dirty="0" err="1"/>
            <a:t>Enjoy</a:t>
          </a:r>
          <a:r>
            <a:rPr lang="de-DE" dirty="0"/>
            <a:t> Jazz“.</a:t>
          </a:r>
          <a:endParaRPr lang="en-US" dirty="0"/>
        </a:p>
      </dgm:t>
    </dgm:pt>
    <dgm:pt modelId="{27D65CBB-BF12-4B98-AAB9-490ADB9DE3FA}" type="parTrans" cxnId="{F0A4C0C2-2C2F-42D9-9181-DE193500299D}">
      <dgm:prSet/>
      <dgm:spPr/>
      <dgm:t>
        <a:bodyPr/>
        <a:lstStyle/>
        <a:p>
          <a:endParaRPr lang="en-US"/>
        </a:p>
      </dgm:t>
    </dgm:pt>
    <dgm:pt modelId="{37519931-6892-42F7-9A4B-3D23D0419086}" type="sibTrans" cxnId="{F0A4C0C2-2C2F-42D9-9181-DE193500299D}">
      <dgm:prSet/>
      <dgm:spPr/>
      <dgm:t>
        <a:bodyPr/>
        <a:lstStyle/>
        <a:p>
          <a:endParaRPr lang="en-US"/>
        </a:p>
      </dgm:t>
    </dgm:pt>
    <dgm:pt modelId="{89225EE7-5C7F-4204-BE41-6EE167A4B8E2}">
      <dgm:prSet/>
      <dgm:spPr/>
      <dgm:t>
        <a:bodyPr/>
        <a:lstStyle/>
        <a:p>
          <a:r>
            <a:rPr lang="de-DE" dirty="0"/>
            <a:t>Wenn </a:t>
          </a:r>
          <a:r>
            <a:rPr lang="de-DE" b="1" dirty="0"/>
            <a:t>etwas zu sehen ist</a:t>
          </a:r>
          <a:r>
            <a:rPr lang="de-DE" dirty="0"/>
            <a:t>, das Redaktionen interessiert, wenn Interviews geführt werden können oder Fotos und Videos möglich sind, bspw. Richtfest der Heidelberger Großsporthalle.</a:t>
          </a:r>
          <a:endParaRPr lang="en-US" dirty="0"/>
        </a:p>
      </dgm:t>
    </dgm:pt>
    <dgm:pt modelId="{073836C8-0743-4BFC-940C-BC4263B00949}" type="parTrans" cxnId="{E0740F07-C421-4BA9-A59E-577F580BB2F5}">
      <dgm:prSet/>
      <dgm:spPr/>
      <dgm:t>
        <a:bodyPr/>
        <a:lstStyle/>
        <a:p>
          <a:endParaRPr lang="en-US"/>
        </a:p>
      </dgm:t>
    </dgm:pt>
    <dgm:pt modelId="{5F69702D-BB89-4327-8093-23E2CA219734}" type="sibTrans" cxnId="{E0740F07-C421-4BA9-A59E-577F580BB2F5}">
      <dgm:prSet/>
      <dgm:spPr/>
      <dgm:t>
        <a:bodyPr/>
        <a:lstStyle/>
        <a:p>
          <a:endParaRPr lang="en-US"/>
        </a:p>
      </dgm:t>
    </dgm:pt>
    <dgm:pt modelId="{53808A0B-7434-4F37-9EF3-AEA7E89CBECC}">
      <dgm:prSet/>
      <dgm:spPr/>
      <dgm:t>
        <a:bodyPr/>
        <a:lstStyle/>
        <a:p>
          <a:r>
            <a:rPr lang="de-DE" dirty="0"/>
            <a:t>Bei </a:t>
          </a:r>
          <a:r>
            <a:rPr lang="de-DE" b="1" dirty="0"/>
            <a:t>einem feierlichen Anlass</a:t>
          </a:r>
          <a:r>
            <a:rPr lang="de-DE" dirty="0"/>
            <a:t>:  </a:t>
          </a:r>
          <a:br>
            <a:rPr lang="de-DE" dirty="0"/>
          </a:br>
          <a:r>
            <a:rPr lang="de-DE" dirty="0"/>
            <a:t>Grundsteinlegung, Jubiläum, Meisterschaft, Preisverleihung, neue Geschäftsführerin.</a:t>
          </a:r>
          <a:endParaRPr lang="en-US" dirty="0"/>
        </a:p>
      </dgm:t>
    </dgm:pt>
    <dgm:pt modelId="{7A58EDB5-F0D6-4F1E-8387-FD7DCB79372C}" type="parTrans" cxnId="{66DEB655-3326-494C-99BD-D312CE90A42E}">
      <dgm:prSet/>
      <dgm:spPr/>
      <dgm:t>
        <a:bodyPr/>
        <a:lstStyle/>
        <a:p>
          <a:endParaRPr lang="en-US"/>
        </a:p>
      </dgm:t>
    </dgm:pt>
    <dgm:pt modelId="{73A18BA3-6AE9-4BAD-849D-9A137F843325}" type="sibTrans" cxnId="{66DEB655-3326-494C-99BD-D312CE90A42E}">
      <dgm:prSet/>
      <dgm:spPr/>
      <dgm:t>
        <a:bodyPr/>
        <a:lstStyle/>
        <a:p>
          <a:endParaRPr lang="en-US"/>
        </a:p>
      </dgm:t>
    </dgm:pt>
    <dgm:pt modelId="{4E1EA317-B7BF-43BA-B96A-E488835AD0FC}">
      <dgm:prSet/>
      <dgm:spPr/>
      <dgm:t>
        <a:bodyPr/>
        <a:lstStyle/>
        <a:p>
          <a:r>
            <a:rPr lang="de-DE" dirty="0"/>
            <a:t>Bei </a:t>
          </a:r>
          <a:r>
            <a:rPr lang="de-DE" b="1" dirty="0"/>
            <a:t>Problemen und Krisen: </a:t>
          </a:r>
          <a:br>
            <a:rPr lang="de-DE" dirty="0"/>
          </a:br>
          <a:r>
            <a:rPr lang="de-DE" dirty="0"/>
            <a:t>Information der Medien als wichtige vertrauensbildende Maßnahme! </a:t>
          </a:r>
          <a:endParaRPr lang="en-US" dirty="0"/>
        </a:p>
      </dgm:t>
    </dgm:pt>
    <dgm:pt modelId="{E87A7A52-E68D-433C-8AAC-EBF45F959F64}" type="parTrans" cxnId="{8CB5B03A-D3E4-47C0-AF34-CAF1C091F9AB}">
      <dgm:prSet/>
      <dgm:spPr/>
      <dgm:t>
        <a:bodyPr/>
        <a:lstStyle/>
        <a:p>
          <a:endParaRPr lang="en-US"/>
        </a:p>
      </dgm:t>
    </dgm:pt>
    <dgm:pt modelId="{AF55B093-8BA5-4FC4-ADDF-441088686E3E}" type="sibTrans" cxnId="{8CB5B03A-D3E4-47C0-AF34-CAF1C091F9AB}">
      <dgm:prSet/>
      <dgm:spPr/>
      <dgm:t>
        <a:bodyPr/>
        <a:lstStyle/>
        <a:p>
          <a:endParaRPr lang="en-US"/>
        </a:p>
      </dgm:t>
    </dgm:pt>
    <dgm:pt modelId="{A9B7C987-B899-4910-B1DD-F3EBE8AD2B70}" type="pres">
      <dgm:prSet presAssocID="{01221866-5D93-41CC-BE76-F070AECDDEB1}" presName="root" presStyleCnt="0">
        <dgm:presLayoutVars>
          <dgm:dir/>
          <dgm:resizeHandles val="exact"/>
        </dgm:presLayoutVars>
      </dgm:prSet>
      <dgm:spPr/>
    </dgm:pt>
    <dgm:pt modelId="{4AAC8BC8-C8B6-4D65-93C5-EB1F71C5A709}" type="pres">
      <dgm:prSet presAssocID="{58ADCC94-2C35-4DD6-81A0-014CFB48CF75}" presName="compNode" presStyleCnt="0"/>
      <dgm:spPr/>
    </dgm:pt>
    <dgm:pt modelId="{EE31FEAD-8B13-42E4-BAC0-D2B335C462EE}" type="pres">
      <dgm:prSet presAssocID="{58ADCC94-2C35-4DD6-81A0-014CFB48CF75}" presName="bgRect" presStyleLbl="bgShp" presStyleIdx="0" presStyleCnt="4"/>
      <dgm:spPr/>
    </dgm:pt>
    <dgm:pt modelId="{B80B2050-B92E-45DF-8EC0-5307042B59FC}" type="pres">
      <dgm:prSet presAssocID="{58ADCC94-2C35-4DD6-81A0-014CFB48CF7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993F1DB5-87D6-430F-B1A0-69AA558BCFCD}" type="pres">
      <dgm:prSet presAssocID="{58ADCC94-2C35-4DD6-81A0-014CFB48CF75}" presName="spaceRect" presStyleCnt="0"/>
      <dgm:spPr/>
    </dgm:pt>
    <dgm:pt modelId="{EA903FEC-B48E-41A7-B246-5A2A08B43E59}" type="pres">
      <dgm:prSet presAssocID="{58ADCC94-2C35-4DD6-81A0-014CFB48CF75}" presName="parTx" presStyleLbl="revTx" presStyleIdx="0" presStyleCnt="4">
        <dgm:presLayoutVars>
          <dgm:chMax val="0"/>
          <dgm:chPref val="0"/>
        </dgm:presLayoutVars>
      </dgm:prSet>
      <dgm:spPr/>
    </dgm:pt>
    <dgm:pt modelId="{DC7CD40D-D257-4DFD-8E9B-5E268C95C018}" type="pres">
      <dgm:prSet presAssocID="{37519931-6892-42F7-9A4B-3D23D0419086}" presName="sibTrans" presStyleCnt="0"/>
      <dgm:spPr/>
    </dgm:pt>
    <dgm:pt modelId="{813D171C-52DB-4455-A6C8-007C44F81CCD}" type="pres">
      <dgm:prSet presAssocID="{89225EE7-5C7F-4204-BE41-6EE167A4B8E2}" presName="compNode" presStyleCnt="0"/>
      <dgm:spPr/>
    </dgm:pt>
    <dgm:pt modelId="{24C9B9B1-AA78-4428-89FB-7507E905AB61}" type="pres">
      <dgm:prSet presAssocID="{89225EE7-5C7F-4204-BE41-6EE167A4B8E2}" presName="bgRect" presStyleLbl="bgShp" presStyleIdx="1" presStyleCnt="4"/>
      <dgm:spPr/>
    </dgm:pt>
    <dgm:pt modelId="{0112D061-A19B-4E10-B820-0730F735CDAA}" type="pres">
      <dgm:prSet presAssocID="{89225EE7-5C7F-4204-BE41-6EE167A4B8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era"/>
        </a:ext>
      </dgm:extLst>
    </dgm:pt>
    <dgm:pt modelId="{CAC56581-7FCC-4363-ABD8-9274B23AC74B}" type="pres">
      <dgm:prSet presAssocID="{89225EE7-5C7F-4204-BE41-6EE167A4B8E2}" presName="spaceRect" presStyleCnt="0"/>
      <dgm:spPr/>
    </dgm:pt>
    <dgm:pt modelId="{922DE702-D950-4AF7-8846-9FE434BD261E}" type="pres">
      <dgm:prSet presAssocID="{89225EE7-5C7F-4204-BE41-6EE167A4B8E2}" presName="parTx" presStyleLbl="revTx" presStyleIdx="1" presStyleCnt="4">
        <dgm:presLayoutVars>
          <dgm:chMax val="0"/>
          <dgm:chPref val="0"/>
        </dgm:presLayoutVars>
      </dgm:prSet>
      <dgm:spPr/>
    </dgm:pt>
    <dgm:pt modelId="{D9958430-B365-48F6-87F7-A20701C1CF1D}" type="pres">
      <dgm:prSet presAssocID="{5F69702D-BB89-4327-8093-23E2CA219734}" presName="sibTrans" presStyleCnt="0"/>
      <dgm:spPr/>
    </dgm:pt>
    <dgm:pt modelId="{44330A2E-C172-42D0-9AF9-CEFF012C58F7}" type="pres">
      <dgm:prSet presAssocID="{53808A0B-7434-4F37-9EF3-AEA7E89CBECC}" presName="compNode" presStyleCnt="0"/>
      <dgm:spPr/>
    </dgm:pt>
    <dgm:pt modelId="{99071689-A728-4364-8A8A-27B75E92EFFD}" type="pres">
      <dgm:prSet presAssocID="{53808A0B-7434-4F37-9EF3-AEA7E89CBECC}" presName="bgRect" presStyleLbl="bgShp" presStyleIdx="2" presStyleCnt="4"/>
      <dgm:spPr/>
    </dgm:pt>
    <dgm:pt modelId="{B6019DB6-2672-4C7C-A9E3-26595B6256C2}" type="pres">
      <dgm:prSet presAssocID="{53808A0B-7434-4F37-9EF3-AEA7E89CBEC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ophy"/>
        </a:ext>
      </dgm:extLst>
    </dgm:pt>
    <dgm:pt modelId="{3A205C9A-88D3-4BF5-9DAC-D46A5147F667}" type="pres">
      <dgm:prSet presAssocID="{53808A0B-7434-4F37-9EF3-AEA7E89CBECC}" presName="spaceRect" presStyleCnt="0"/>
      <dgm:spPr/>
    </dgm:pt>
    <dgm:pt modelId="{F7628EDE-A114-47B0-B0B0-2223605EA920}" type="pres">
      <dgm:prSet presAssocID="{53808A0B-7434-4F37-9EF3-AEA7E89CBECC}" presName="parTx" presStyleLbl="revTx" presStyleIdx="2" presStyleCnt="4">
        <dgm:presLayoutVars>
          <dgm:chMax val="0"/>
          <dgm:chPref val="0"/>
        </dgm:presLayoutVars>
      </dgm:prSet>
      <dgm:spPr/>
    </dgm:pt>
    <dgm:pt modelId="{D32AE301-3B6A-43DC-9BD5-B0D70CAA0DC7}" type="pres">
      <dgm:prSet presAssocID="{73A18BA3-6AE9-4BAD-849D-9A137F843325}" presName="sibTrans" presStyleCnt="0"/>
      <dgm:spPr/>
    </dgm:pt>
    <dgm:pt modelId="{0F394BCE-29DC-4A3E-86CA-99C0A1905E73}" type="pres">
      <dgm:prSet presAssocID="{4E1EA317-B7BF-43BA-B96A-E488835AD0FC}" presName="compNode" presStyleCnt="0"/>
      <dgm:spPr/>
    </dgm:pt>
    <dgm:pt modelId="{FE821F5C-E875-4C40-8512-31059AC331B8}" type="pres">
      <dgm:prSet presAssocID="{4E1EA317-B7BF-43BA-B96A-E488835AD0FC}" presName="bgRect" presStyleLbl="bgShp" presStyleIdx="3" presStyleCnt="4"/>
      <dgm:spPr/>
    </dgm:pt>
    <dgm:pt modelId="{D1E7550D-A1CC-49CA-894C-D9AE352D77B9}" type="pres">
      <dgm:prSet presAssocID="{4E1EA317-B7BF-43BA-B96A-E488835AD0F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d Bump"/>
        </a:ext>
      </dgm:extLst>
    </dgm:pt>
    <dgm:pt modelId="{FEA02745-6F18-47FF-9F5D-360899624BFA}" type="pres">
      <dgm:prSet presAssocID="{4E1EA317-B7BF-43BA-B96A-E488835AD0FC}" presName="spaceRect" presStyleCnt="0"/>
      <dgm:spPr/>
    </dgm:pt>
    <dgm:pt modelId="{CF70A95B-18A1-4D01-A049-BB8AF06A9617}" type="pres">
      <dgm:prSet presAssocID="{4E1EA317-B7BF-43BA-B96A-E488835AD0FC}" presName="parTx" presStyleLbl="revTx" presStyleIdx="3" presStyleCnt="4">
        <dgm:presLayoutVars>
          <dgm:chMax val="0"/>
          <dgm:chPref val="0"/>
        </dgm:presLayoutVars>
      </dgm:prSet>
      <dgm:spPr/>
    </dgm:pt>
  </dgm:ptLst>
  <dgm:cxnLst>
    <dgm:cxn modelId="{E0740F07-C421-4BA9-A59E-577F580BB2F5}" srcId="{01221866-5D93-41CC-BE76-F070AECDDEB1}" destId="{89225EE7-5C7F-4204-BE41-6EE167A4B8E2}" srcOrd="1" destOrd="0" parTransId="{073836C8-0743-4BFC-940C-BC4263B00949}" sibTransId="{5F69702D-BB89-4327-8093-23E2CA219734}"/>
    <dgm:cxn modelId="{DAFE181A-C266-4F67-8DB5-A8A83FE271B2}" type="presOf" srcId="{58ADCC94-2C35-4DD6-81A0-014CFB48CF75}" destId="{EA903FEC-B48E-41A7-B246-5A2A08B43E59}" srcOrd="0" destOrd="0" presId="urn:microsoft.com/office/officeart/2018/2/layout/IconVerticalSolidList"/>
    <dgm:cxn modelId="{DD474728-8103-4E9F-8B63-C0B8100D0EFF}" type="presOf" srcId="{4E1EA317-B7BF-43BA-B96A-E488835AD0FC}" destId="{CF70A95B-18A1-4D01-A049-BB8AF06A9617}" srcOrd="0" destOrd="0" presId="urn:microsoft.com/office/officeart/2018/2/layout/IconVerticalSolidList"/>
    <dgm:cxn modelId="{8CB5B03A-D3E4-47C0-AF34-CAF1C091F9AB}" srcId="{01221866-5D93-41CC-BE76-F070AECDDEB1}" destId="{4E1EA317-B7BF-43BA-B96A-E488835AD0FC}" srcOrd="3" destOrd="0" parTransId="{E87A7A52-E68D-433C-8AAC-EBF45F959F64}" sibTransId="{AF55B093-8BA5-4FC4-ADDF-441088686E3E}"/>
    <dgm:cxn modelId="{D1773B42-03C1-46D0-BF45-79F3BBA8A548}" type="presOf" srcId="{01221866-5D93-41CC-BE76-F070AECDDEB1}" destId="{A9B7C987-B899-4910-B1DD-F3EBE8AD2B70}" srcOrd="0" destOrd="0" presId="urn:microsoft.com/office/officeart/2018/2/layout/IconVerticalSolidList"/>
    <dgm:cxn modelId="{66DEB655-3326-494C-99BD-D312CE90A42E}" srcId="{01221866-5D93-41CC-BE76-F070AECDDEB1}" destId="{53808A0B-7434-4F37-9EF3-AEA7E89CBECC}" srcOrd="2" destOrd="0" parTransId="{7A58EDB5-F0D6-4F1E-8387-FD7DCB79372C}" sibTransId="{73A18BA3-6AE9-4BAD-849D-9A137F843325}"/>
    <dgm:cxn modelId="{F5AEB27C-3014-4EC9-9A6A-7E4FC0FAE7B4}" type="presOf" srcId="{53808A0B-7434-4F37-9EF3-AEA7E89CBECC}" destId="{F7628EDE-A114-47B0-B0B0-2223605EA920}" srcOrd="0" destOrd="0" presId="urn:microsoft.com/office/officeart/2018/2/layout/IconVerticalSolidList"/>
    <dgm:cxn modelId="{1D25DAA7-FA56-4877-AD3D-EBE93BFE993E}" type="presOf" srcId="{89225EE7-5C7F-4204-BE41-6EE167A4B8E2}" destId="{922DE702-D950-4AF7-8846-9FE434BD261E}" srcOrd="0" destOrd="0" presId="urn:microsoft.com/office/officeart/2018/2/layout/IconVerticalSolidList"/>
    <dgm:cxn modelId="{F0A4C0C2-2C2F-42D9-9181-DE193500299D}" srcId="{01221866-5D93-41CC-BE76-F070AECDDEB1}" destId="{58ADCC94-2C35-4DD6-81A0-014CFB48CF75}" srcOrd="0" destOrd="0" parTransId="{27D65CBB-BF12-4B98-AAB9-490ADB9DE3FA}" sibTransId="{37519931-6892-42F7-9A4B-3D23D0419086}"/>
    <dgm:cxn modelId="{2711369B-F3B6-4AEA-A2C3-D63471F4953E}" type="presParOf" srcId="{A9B7C987-B899-4910-B1DD-F3EBE8AD2B70}" destId="{4AAC8BC8-C8B6-4D65-93C5-EB1F71C5A709}" srcOrd="0" destOrd="0" presId="urn:microsoft.com/office/officeart/2018/2/layout/IconVerticalSolidList"/>
    <dgm:cxn modelId="{65255703-3483-4CAB-B8E5-2C7DB97D464B}" type="presParOf" srcId="{4AAC8BC8-C8B6-4D65-93C5-EB1F71C5A709}" destId="{EE31FEAD-8B13-42E4-BAC0-D2B335C462EE}" srcOrd="0" destOrd="0" presId="urn:microsoft.com/office/officeart/2018/2/layout/IconVerticalSolidList"/>
    <dgm:cxn modelId="{E3F61A74-C4C1-42EA-91F0-BD2CE59BB084}" type="presParOf" srcId="{4AAC8BC8-C8B6-4D65-93C5-EB1F71C5A709}" destId="{B80B2050-B92E-45DF-8EC0-5307042B59FC}" srcOrd="1" destOrd="0" presId="urn:microsoft.com/office/officeart/2018/2/layout/IconVerticalSolidList"/>
    <dgm:cxn modelId="{F8832911-8C18-4F9A-9870-77DB5506D489}" type="presParOf" srcId="{4AAC8BC8-C8B6-4D65-93C5-EB1F71C5A709}" destId="{993F1DB5-87D6-430F-B1A0-69AA558BCFCD}" srcOrd="2" destOrd="0" presId="urn:microsoft.com/office/officeart/2018/2/layout/IconVerticalSolidList"/>
    <dgm:cxn modelId="{63AE9FAD-5EB7-464D-AE4B-FDE095F5DD4C}" type="presParOf" srcId="{4AAC8BC8-C8B6-4D65-93C5-EB1F71C5A709}" destId="{EA903FEC-B48E-41A7-B246-5A2A08B43E59}" srcOrd="3" destOrd="0" presId="urn:microsoft.com/office/officeart/2018/2/layout/IconVerticalSolidList"/>
    <dgm:cxn modelId="{0E95CEA6-3C74-4635-9E71-39C9F90CEB25}" type="presParOf" srcId="{A9B7C987-B899-4910-B1DD-F3EBE8AD2B70}" destId="{DC7CD40D-D257-4DFD-8E9B-5E268C95C018}" srcOrd="1" destOrd="0" presId="urn:microsoft.com/office/officeart/2018/2/layout/IconVerticalSolidList"/>
    <dgm:cxn modelId="{C775ABB7-14F6-44FB-834D-A654337879DD}" type="presParOf" srcId="{A9B7C987-B899-4910-B1DD-F3EBE8AD2B70}" destId="{813D171C-52DB-4455-A6C8-007C44F81CCD}" srcOrd="2" destOrd="0" presId="urn:microsoft.com/office/officeart/2018/2/layout/IconVerticalSolidList"/>
    <dgm:cxn modelId="{FFB298ED-447C-4603-B877-B3853A7E6D4A}" type="presParOf" srcId="{813D171C-52DB-4455-A6C8-007C44F81CCD}" destId="{24C9B9B1-AA78-4428-89FB-7507E905AB61}" srcOrd="0" destOrd="0" presId="urn:microsoft.com/office/officeart/2018/2/layout/IconVerticalSolidList"/>
    <dgm:cxn modelId="{EAC19DD4-E234-49D2-A370-CD9BBE5E1552}" type="presParOf" srcId="{813D171C-52DB-4455-A6C8-007C44F81CCD}" destId="{0112D061-A19B-4E10-B820-0730F735CDAA}" srcOrd="1" destOrd="0" presId="urn:microsoft.com/office/officeart/2018/2/layout/IconVerticalSolidList"/>
    <dgm:cxn modelId="{F0CE57FF-CDD8-4C81-9DB3-2D7E9B2DC7D4}" type="presParOf" srcId="{813D171C-52DB-4455-A6C8-007C44F81CCD}" destId="{CAC56581-7FCC-4363-ABD8-9274B23AC74B}" srcOrd="2" destOrd="0" presId="urn:microsoft.com/office/officeart/2018/2/layout/IconVerticalSolidList"/>
    <dgm:cxn modelId="{67CAE1BE-BC3F-42F9-A198-3F09584D3C48}" type="presParOf" srcId="{813D171C-52DB-4455-A6C8-007C44F81CCD}" destId="{922DE702-D950-4AF7-8846-9FE434BD261E}" srcOrd="3" destOrd="0" presId="urn:microsoft.com/office/officeart/2018/2/layout/IconVerticalSolidList"/>
    <dgm:cxn modelId="{BE11A316-BC23-43DA-9ABD-187F9248F73F}" type="presParOf" srcId="{A9B7C987-B899-4910-B1DD-F3EBE8AD2B70}" destId="{D9958430-B365-48F6-87F7-A20701C1CF1D}" srcOrd="3" destOrd="0" presId="urn:microsoft.com/office/officeart/2018/2/layout/IconVerticalSolidList"/>
    <dgm:cxn modelId="{BF473170-8145-416B-9A9D-1DDD9140B7BB}" type="presParOf" srcId="{A9B7C987-B899-4910-B1DD-F3EBE8AD2B70}" destId="{44330A2E-C172-42D0-9AF9-CEFF012C58F7}" srcOrd="4" destOrd="0" presId="urn:microsoft.com/office/officeart/2018/2/layout/IconVerticalSolidList"/>
    <dgm:cxn modelId="{52B877D1-0398-444B-BB66-F7F6C6289A4D}" type="presParOf" srcId="{44330A2E-C172-42D0-9AF9-CEFF012C58F7}" destId="{99071689-A728-4364-8A8A-27B75E92EFFD}" srcOrd="0" destOrd="0" presId="urn:microsoft.com/office/officeart/2018/2/layout/IconVerticalSolidList"/>
    <dgm:cxn modelId="{27CDABC8-54FC-4993-B0B1-242BAC3B4B21}" type="presParOf" srcId="{44330A2E-C172-42D0-9AF9-CEFF012C58F7}" destId="{B6019DB6-2672-4C7C-A9E3-26595B6256C2}" srcOrd="1" destOrd="0" presId="urn:microsoft.com/office/officeart/2018/2/layout/IconVerticalSolidList"/>
    <dgm:cxn modelId="{5301BA35-D8E0-4894-8E74-64DAE8D8188F}" type="presParOf" srcId="{44330A2E-C172-42D0-9AF9-CEFF012C58F7}" destId="{3A205C9A-88D3-4BF5-9DAC-D46A5147F667}" srcOrd="2" destOrd="0" presId="urn:microsoft.com/office/officeart/2018/2/layout/IconVerticalSolidList"/>
    <dgm:cxn modelId="{6502DB66-2CD6-489F-8546-BB3B6DA96C46}" type="presParOf" srcId="{44330A2E-C172-42D0-9AF9-CEFF012C58F7}" destId="{F7628EDE-A114-47B0-B0B0-2223605EA920}" srcOrd="3" destOrd="0" presId="urn:microsoft.com/office/officeart/2018/2/layout/IconVerticalSolidList"/>
    <dgm:cxn modelId="{7737060D-6A17-4FF5-AEEF-07D005FDF8B1}" type="presParOf" srcId="{A9B7C987-B899-4910-B1DD-F3EBE8AD2B70}" destId="{D32AE301-3B6A-43DC-9BD5-B0D70CAA0DC7}" srcOrd="5" destOrd="0" presId="urn:microsoft.com/office/officeart/2018/2/layout/IconVerticalSolidList"/>
    <dgm:cxn modelId="{37A0401D-0BCD-4337-8BCC-DC7EAC01C900}" type="presParOf" srcId="{A9B7C987-B899-4910-B1DD-F3EBE8AD2B70}" destId="{0F394BCE-29DC-4A3E-86CA-99C0A1905E73}" srcOrd="6" destOrd="0" presId="urn:microsoft.com/office/officeart/2018/2/layout/IconVerticalSolidList"/>
    <dgm:cxn modelId="{63776978-ABD2-4CAE-83E8-F7CD209692AB}" type="presParOf" srcId="{0F394BCE-29DC-4A3E-86CA-99C0A1905E73}" destId="{FE821F5C-E875-4C40-8512-31059AC331B8}" srcOrd="0" destOrd="0" presId="urn:microsoft.com/office/officeart/2018/2/layout/IconVerticalSolidList"/>
    <dgm:cxn modelId="{CE35A038-04A7-41C9-ADDD-45EEE8455101}" type="presParOf" srcId="{0F394BCE-29DC-4A3E-86CA-99C0A1905E73}" destId="{D1E7550D-A1CC-49CA-894C-D9AE352D77B9}" srcOrd="1" destOrd="0" presId="urn:microsoft.com/office/officeart/2018/2/layout/IconVerticalSolidList"/>
    <dgm:cxn modelId="{D3AE0659-1BE2-498A-8EE9-881433B89707}" type="presParOf" srcId="{0F394BCE-29DC-4A3E-86CA-99C0A1905E73}" destId="{FEA02745-6F18-47FF-9F5D-360899624BFA}" srcOrd="2" destOrd="0" presId="urn:microsoft.com/office/officeart/2018/2/layout/IconVerticalSolidList"/>
    <dgm:cxn modelId="{3D73695D-0A99-4AB0-8448-12A309DF75BB}" type="presParOf" srcId="{0F394BCE-29DC-4A3E-86CA-99C0A1905E73}" destId="{CF70A95B-18A1-4D01-A049-BB8AF06A961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CAA7B25-0134-4EEB-B885-B70D7C811759}" type="doc">
      <dgm:prSet loTypeId="urn:microsoft.com/office/officeart/2005/8/layout/chevron1" loCatId="process" qsTypeId="urn:microsoft.com/office/officeart/2005/8/quickstyle/simple1" qsCatId="simple" csTypeId="urn:microsoft.com/office/officeart/2005/8/colors/accent1_2" csCatId="accent1" phldr="1"/>
      <dgm:spPr/>
    </dgm:pt>
    <dgm:pt modelId="{396604C8-0692-4E55-BEAC-6449C6C66605}">
      <dgm:prSet phldrT="[Text]"/>
      <dgm:spPr/>
      <dgm:t>
        <a:bodyPr/>
        <a:lstStyle/>
        <a:p>
          <a:r>
            <a:rPr lang="de-DE" dirty="0"/>
            <a:t>Zeitpunkt</a:t>
          </a:r>
        </a:p>
      </dgm:t>
    </dgm:pt>
    <dgm:pt modelId="{F2B73AF7-1E1F-4357-91A0-EFF705359742}" type="parTrans" cxnId="{84D2386C-3B8B-47DD-B576-991D7D0150A9}">
      <dgm:prSet/>
      <dgm:spPr/>
      <dgm:t>
        <a:bodyPr/>
        <a:lstStyle/>
        <a:p>
          <a:endParaRPr lang="de-DE"/>
        </a:p>
      </dgm:t>
    </dgm:pt>
    <dgm:pt modelId="{902ACD5F-1F16-4AA6-A190-BA7B2B0C0415}" type="sibTrans" cxnId="{84D2386C-3B8B-47DD-B576-991D7D0150A9}">
      <dgm:prSet/>
      <dgm:spPr/>
      <dgm:t>
        <a:bodyPr/>
        <a:lstStyle/>
        <a:p>
          <a:endParaRPr lang="de-DE"/>
        </a:p>
      </dgm:t>
    </dgm:pt>
    <dgm:pt modelId="{CDE3DFE5-0153-4267-B059-2E7EFF95B127}">
      <dgm:prSet phldrT="[Text]"/>
      <dgm:spPr/>
      <dgm:t>
        <a:bodyPr/>
        <a:lstStyle/>
        <a:p>
          <a:r>
            <a:rPr lang="de-DE" dirty="0"/>
            <a:t>Ort</a:t>
          </a:r>
        </a:p>
      </dgm:t>
    </dgm:pt>
    <dgm:pt modelId="{FAF768E4-C589-4B96-8431-99A3FB39E6B8}" type="parTrans" cxnId="{87649358-330A-4162-A9E1-9C690BFB12BF}">
      <dgm:prSet/>
      <dgm:spPr/>
      <dgm:t>
        <a:bodyPr/>
        <a:lstStyle/>
        <a:p>
          <a:endParaRPr lang="de-DE"/>
        </a:p>
      </dgm:t>
    </dgm:pt>
    <dgm:pt modelId="{EA5992F8-AF8E-4EF6-8F58-D5E85E35D617}" type="sibTrans" cxnId="{87649358-330A-4162-A9E1-9C690BFB12BF}">
      <dgm:prSet/>
      <dgm:spPr/>
      <dgm:t>
        <a:bodyPr/>
        <a:lstStyle/>
        <a:p>
          <a:endParaRPr lang="de-DE"/>
        </a:p>
      </dgm:t>
    </dgm:pt>
    <dgm:pt modelId="{9B7DBA34-CDAB-4407-9F1E-07CB24E4D03D}">
      <dgm:prSet phldrT="[Text]"/>
      <dgm:spPr/>
      <dgm:t>
        <a:bodyPr/>
        <a:lstStyle/>
        <a:p>
          <a:r>
            <a:rPr lang="de-DE" dirty="0"/>
            <a:t>Einladung</a:t>
          </a:r>
        </a:p>
      </dgm:t>
    </dgm:pt>
    <dgm:pt modelId="{5AC49862-1855-4DAF-808F-D0BCB6F76779}" type="parTrans" cxnId="{16DAD192-87D7-443F-A0B0-5F65A9C02149}">
      <dgm:prSet/>
      <dgm:spPr/>
      <dgm:t>
        <a:bodyPr/>
        <a:lstStyle/>
        <a:p>
          <a:endParaRPr lang="de-DE"/>
        </a:p>
      </dgm:t>
    </dgm:pt>
    <dgm:pt modelId="{8238599A-DA0E-4010-8E4D-3B5B10FC49FB}" type="sibTrans" cxnId="{16DAD192-87D7-443F-A0B0-5F65A9C02149}">
      <dgm:prSet/>
      <dgm:spPr/>
      <dgm:t>
        <a:bodyPr/>
        <a:lstStyle/>
        <a:p>
          <a:endParaRPr lang="de-DE"/>
        </a:p>
      </dgm:t>
    </dgm:pt>
    <dgm:pt modelId="{117B134C-E50A-4638-A385-897A306E27C4}">
      <dgm:prSet/>
      <dgm:spPr/>
      <dgm:t>
        <a:bodyPr/>
        <a:lstStyle/>
        <a:p>
          <a:r>
            <a:rPr lang="de-DE" dirty="0"/>
            <a:t>Materialien</a:t>
          </a:r>
        </a:p>
      </dgm:t>
    </dgm:pt>
    <dgm:pt modelId="{A08BEC60-77BD-4687-B720-A5D38507B556}" type="parTrans" cxnId="{5D8F32CB-E4B4-4D19-B072-D45F984947C7}">
      <dgm:prSet/>
      <dgm:spPr/>
      <dgm:t>
        <a:bodyPr/>
        <a:lstStyle/>
        <a:p>
          <a:endParaRPr lang="de-DE"/>
        </a:p>
      </dgm:t>
    </dgm:pt>
    <dgm:pt modelId="{E74F7570-1237-41BA-AFD6-61DB33ADD6A2}" type="sibTrans" cxnId="{5D8F32CB-E4B4-4D19-B072-D45F984947C7}">
      <dgm:prSet/>
      <dgm:spPr/>
      <dgm:t>
        <a:bodyPr/>
        <a:lstStyle/>
        <a:p>
          <a:endParaRPr lang="de-DE"/>
        </a:p>
      </dgm:t>
    </dgm:pt>
    <dgm:pt modelId="{9C0CA027-BA73-4AA2-A69C-3A902350A98C}">
      <dgm:prSet/>
      <dgm:spPr/>
      <dgm:t>
        <a:bodyPr/>
        <a:lstStyle/>
        <a:p>
          <a:r>
            <a:rPr lang="de-DE" dirty="0"/>
            <a:t>Bedingungen</a:t>
          </a:r>
        </a:p>
      </dgm:t>
    </dgm:pt>
    <dgm:pt modelId="{BD5AD1CE-4F54-4A8C-BBC0-0DE60F2C6F32}" type="parTrans" cxnId="{C298A4EE-BA36-462D-BE98-7A82F1B79888}">
      <dgm:prSet/>
      <dgm:spPr/>
      <dgm:t>
        <a:bodyPr/>
        <a:lstStyle/>
        <a:p>
          <a:endParaRPr lang="de-DE"/>
        </a:p>
      </dgm:t>
    </dgm:pt>
    <dgm:pt modelId="{F9026904-9CAD-4089-97CB-3BDDA4CD3760}" type="sibTrans" cxnId="{C298A4EE-BA36-462D-BE98-7A82F1B79888}">
      <dgm:prSet/>
      <dgm:spPr/>
      <dgm:t>
        <a:bodyPr/>
        <a:lstStyle/>
        <a:p>
          <a:endParaRPr lang="de-DE"/>
        </a:p>
      </dgm:t>
    </dgm:pt>
    <dgm:pt modelId="{95D3727F-2ECD-4E89-9DCD-4CC3D7CB073E}">
      <dgm:prSet/>
      <dgm:spPr/>
      <dgm:t>
        <a:bodyPr/>
        <a:lstStyle/>
        <a:p>
          <a:r>
            <a:rPr lang="de-DE" dirty="0"/>
            <a:t>Referenten</a:t>
          </a:r>
        </a:p>
      </dgm:t>
    </dgm:pt>
    <dgm:pt modelId="{05ACF30E-24BB-4928-BBFC-3354DF4C3E22}" type="parTrans" cxnId="{19B971F4-AA9F-408D-87BE-9D4D0A3C7CDA}">
      <dgm:prSet/>
      <dgm:spPr/>
      <dgm:t>
        <a:bodyPr/>
        <a:lstStyle/>
        <a:p>
          <a:endParaRPr lang="de-DE"/>
        </a:p>
      </dgm:t>
    </dgm:pt>
    <dgm:pt modelId="{266F5D40-553D-4FC6-A260-4428A9C9A260}" type="sibTrans" cxnId="{19B971F4-AA9F-408D-87BE-9D4D0A3C7CDA}">
      <dgm:prSet/>
      <dgm:spPr/>
      <dgm:t>
        <a:bodyPr/>
        <a:lstStyle/>
        <a:p>
          <a:endParaRPr lang="de-DE"/>
        </a:p>
      </dgm:t>
    </dgm:pt>
    <dgm:pt modelId="{BDAE9B28-32A9-4CB0-88E5-2F54C21BB930}">
      <dgm:prSet/>
      <dgm:spPr/>
      <dgm:t>
        <a:bodyPr/>
        <a:lstStyle/>
        <a:p>
          <a:r>
            <a:rPr lang="de-DE" dirty="0"/>
            <a:t>Selbst vorbereiten</a:t>
          </a:r>
        </a:p>
      </dgm:t>
    </dgm:pt>
    <dgm:pt modelId="{47516BDA-C2FF-4A85-846F-0D70627AB9FB}" type="parTrans" cxnId="{8C70B668-2B75-4A15-BC34-BC41191681DE}">
      <dgm:prSet/>
      <dgm:spPr/>
      <dgm:t>
        <a:bodyPr/>
        <a:lstStyle/>
        <a:p>
          <a:endParaRPr lang="de-DE"/>
        </a:p>
      </dgm:t>
    </dgm:pt>
    <dgm:pt modelId="{758DE925-2A28-4300-A5AA-1D064E1F7825}" type="sibTrans" cxnId="{8C70B668-2B75-4A15-BC34-BC41191681DE}">
      <dgm:prSet/>
      <dgm:spPr/>
      <dgm:t>
        <a:bodyPr/>
        <a:lstStyle/>
        <a:p>
          <a:endParaRPr lang="de-DE"/>
        </a:p>
      </dgm:t>
    </dgm:pt>
    <dgm:pt modelId="{EDEBCA5E-3E20-4CA9-B7F8-A39E83F2EF33}" type="pres">
      <dgm:prSet presAssocID="{CCAA7B25-0134-4EEB-B885-B70D7C811759}" presName="Name0" presStyleCnt="0">
        <dgm:presLayoutVars>
          <dgm:dir/>
          <dgm:animLvl val="lvl"/>
          <dgm:resizeHandles val="exact"/>
        </dgm:presLayoutVars>
      </dgm:prSet>
      <dgm:spPr/>
    </dgm:pt>
    <dgm:pt modelId="{1FC3D33E-4821-438F-897F-4A428F0E5B23}" type="pres">
      <dgm:prSet presAssocID="{396604C8-0692-4E55-BEAC-6449C6C66605}" presName="parTxOnly" presStyleLbl="node1" presStyleIdx="0" presStyleCnt="7">
        <dgm:presLayoutVars>
          <dgm:chMax val="0"/>
          <dgm:chPref val="0"/>
          <dgm:bulletEnabled val="1"/>
        </dgm:presLayoutVars>
      </dgm:prSet>
      <dgm:spPr/>
    </dgm:pt>
    <dgm:pt modelId="{9C2A41D3-9766-4AC0-BAA9-B02405A7A32E}" type="pres">
      <dgm:prSet presAssocID="{902ACD5F-1F16-4AA6-A190-BA7B2B0C0415}" presName="parTxOnlySpace" presStyleCnt="0"/>
      <dgm:spPr/>
    </dgm:pt>
    <dgm:pt modelId="{545B98B2-1F33-4283-9479-FB4DF967E33B}" type="pres">
      <dgm:prSet presAssocID="{CDE3DFE5-0153-4267-B059-2E7EFF95B127}" presName="parTxOnly" presStyleLbl="node1" presStyleIdx="1" presStyleCnt="7">
        <dgm:presLayoutVars>
          <dgm:chMax val="0"/>
          <dgm:chPref val="0"/>
          <dgm:bulletEnabled val="1"/>
        </dgm:presLayoutVars>
      </dgm:prSet>
      <dgm:spPr/>
    </dgm:pt>
    <dgm:pt modelId="{7EDECE64-D1A2-48F1-AB24-15B2330F810E}" type="pres">
      <dgm:prSet presAssocID="{EA5992F8-AF8E-4EF6-8F58-D5E85E35D617}" presName="parTxOnlySpace" presStyleCnt="0"/>
      <dgm:spPr/>
    </dgm:pt>
    <dgm:pt modelId="{7E90D6DF-CA8A-4EAF-BF3F-0151ACD52AAC}" type="pres">
      <dgm:prSet presAssocID="{9B7DBA34-CDAB-4407-9F1E-07CB24E4D03D}" presName="parTxOnly" presStyleLbl="node1" presStyleIdx="2" presStyleCnt="7">
        <dgm:presLayoutVars>
          <dgm:chMax val="0"/>
          <dgm:chPref val="0"/>
          <dgm:bulletEnabled val="1"/>
        </dgm:presLayoutVars>
      </dgm:prSet>
      <dgm:spPr/>
    </dgm:pt>
    <dgm:pt modelId="{B97847D9-965E-4355-B8BE-C7F872C058D5}" type="pres">
      <dgm:prSet presAssocID="{8238599A-DA0E-4010-8E4D-3B5B10FC49FB}" presName="parTxOnlySpace" presStyleCnt="0"/>
      <dgm:spPr/>
    </dgm:pt>
    <dgm:pt modelId="{3E61A9B6-71AF-49BE-931F-53CA96135D07}" type="pres">
      <dgm:prSet presAssocID="{117B134C-E50A-4638-A385-897A306E27C4}" presName="parTxOnly" presStyleLbl="node1" presStyleIdx="3" presStyleCnt="7">
        <dgm:presLayoutVars>
          <dgm:chMax val="0"/>
          <dgm:chPref val="0"/>
          <dgm:bulletEnabled val="1"/>
        </dgm:presLayoutVars>
      </dgm:prSet>
      <dgm:spPr/>
    </dgm:pt>
    <dgm:pt modelId="{DFE2326F-6DD7-4C8F-8B68-3FF47B689FFB}" type="pres">
      <dgm:prSet presAssocID="{E74F7570-1237-41BA-AFD6-61DB33ADD6A2}" presName="parTxOnlySpace" presStyleCnt="0"/>
      <dgm:spPr/>
    </dgm:pt>
    <dgm:pt modelId="{B0AEBC19-EC7C-4CA1-97BB-F64878FFB9EA}" type="pres">
      <dgm:prSet presAssocID="{9C0CA027-BA73-4AA2-A69C-3A902350A98C}" presName="parTxOnly" presStyleLbl="node1" presStyleIdx="4" presStyleCnt="7">
        <dgm:presLayoutVars>
          <dgm:chMax val="0"/>
          <dgm:chPref val="0"/>
          <dgm:bulletEnabled val="1"/>
        </dgm:presLayoutVars>
      </dgm:prSet>
      <dgm:spPr/>
    </dgm:pt>
    <dgm:pt modelId="{094ABBB8-E1F3-41B1-94B8-B773FCCF80CC}" type="pres">
      <dgm:prSet presAssocID="{F9026904-9CAD-4089-97CB-3BDDA4CD3760}" presName="parTxOnlySpace" presStyleCnt="0"/>
      <dgm:spPr/>
    </dgm:pt>
    <dgm:pt modelId="{BAB9CAF2-3D20-4D4A-AEA4-857AB1E3F07E}" type="pres">
      <dgm:prSet presAssocID="{95D3727F-2ECD-4E89-9DCD-4CC3D7CB073E}" presName="parTxOnly" presStyleLbl="node1" presStyleIdx="5" presStyleCnt="7">
        <dgm:presLayoutVars>
          <dgm:chMax val="0"/>
          <dgm:chPref val="0"/>
          <dgm:bulletEnabled val="1"/>
        </dgm:presLayoutVars>
      </dgm:prSet>
      <dgm:spPr/>
    </dgm:pt>
    <dgm:pt modelId="{94F6C545-A8E9-44C0-84A4-F7CB5C35B121}" type="pres">
      <dgm:prSet presAssocID="{266F5D40-553D-4FC6-A260-4428A9C9A260}" presName="parTxOnlySpace" presStyleCnt="0"/>
      <dgm:spPr/>
    </dgm:pt>
    <dgm:pt modelId="{AC250889-6295-4963-80A8-029552CFAB5D}" type="pres">
      <dgm:prSet presAssocID="{BDAE9B28-32A9-4CB0-88E5-2F54C21BB930}" presName="parTxOnly" presStyleLbl="node1" presStyleIdx="6" presStyleCnt="7">
        <dgm:presLayoutVars>
          <dgm:chMax val="0"/>
          <dgm:chPref val="0"/>
          <dgm:bulletEnabled val="1"/>
        </dgm:presLayoutVars>
      </dgm:prSet>
      <dgm:spPr/>
    </dgm:pt>
  </dgm:ptLst>
  <dgm:cxnLst>
    <dgm:cxn modelId="{6D412C1D-F05B-4FAA-9D10-897BAFDFA4A6}" type="presOf" srcId="{95D3727F-2ECD-4E89-9DCD-4CC3D7CB073E}" destId="{BAB9CAF2-3D20-4D4A-AEA4-857AB1E3F07E}" srcOrd="0" destOrd="0" presId="urn:microsoft.com/office/officeart/2005/8/layout/chevron1"/>
    <dgm:cxn modelId="{5953CD30-F8D5-4D4D-A88F-5F9B54E611B6}" type="presOf" srcId="{9B7DBA34-CDAB-4407-9F1E-07CB24E4D03D}" destId="{7E90D6DF-CA8A-4EAF-BF3F-0151ACD52AAC}" srcOrd="0" destOrd="0" presId="urn:microsoft.com/office/officeart/2005/8/layout/chevron1"/>
    <dgm:cxn modelId="{8C70B668-2B75-4A15-BC34-BC41191681DE}" srcId="{CCAA7B25-0134-4EEB-B885-B70D7C811759}" destId="{BDAE9B28-32A9-4CB0-88E5-2F54C21BB930}" srcOrd="6" destOrd="0" parTransId="{47516BDA-C2FF-4A85-846F-0D70627AB9FB}" sibTransId="{758DE925-2A28-4300-A5AA-1D064E1F7825}"/>
    <dgm:cxn modelId="{84D2386C-3B8B-47DD-B576-991D7D0150A9}" srcId="{CCAA7B25-0134-4EEB-B885-B70D7C811759}" destId="{396604C8-0692-4E55-BEAC-6449C6C66605}" srcOrd="0" destOrd="0" parTransId="{F2B73AF7-1E1F-4357-91A0-EFF705359742}" sibTransId="{902ACD5F-1F16-4AA6-A190-BA7B2B0C0415}"/>
    <dgm:cxn modelId="{F8616070-A82F-4BFD-98DB-98A339B57325}" type="presOf" srcId="{BDAE9B28-32A9-4CB0-88E5-2F54C21BB930}" destId="{AC250889-6295-4963-80A8-029552CFAB5D}" srcOrd="0" destOrd="0" presId="urn:microsoft.com/office/officeart/2005/8/layout/chevron1"/>
    <dgm:cxn modelId="{87649358-330A-4162-A9E1-9C690BFB12BF}" srcId="{CCAA7B25-0134-4EEB-B885-B70D7C811759}" destId="{CDE3DFE5-0153-4267-B059-2E7EFF95B127}" srcOrd="1" destOrd="0" parTransId="{FAF768E4-C589-4B96-8431-99A3FB39E6B8}" sibTransId="{EA5992F8-AF8E-4EF6-8F58-D5E85E35D617}"/>
    <dgm:cxn modelId="{58460F79-A0BC-473C-94B7-1DE390CD6436}" type="presOf" srcId="{CCAA7B25-0134-4EEB-B885-B70D7C811759}" destId="{EDEBCA5E-3E20-4CA9-B7F8-A39E83F2EF33}" srcOrd="0" destOrd="0" presId="urn:microsoft.com/office/officeart/2005/8/layout/chevron1"/>
    <dgm:cxn modelId="{C9A54592-4D7F-455D-90DF-730D4403CAA7}" type="presOf" srcId="{396604C8-0692-4E55-BEAC-6449C6C66605}" destId="{1FC3D33E-4821-438F-897F-4A428F0E5B23}" srcOrd="0" destOrd="0" presId="urn:microsoft.com/office/officeart/2005/8/layout/chevron1"/>
    <dgm:cxn modelId="{16DAD192-87D7-443F-A0B0-5F65A9C02149}" srcId="{CCAA7B25-0134-4EEB-B885-B70D7C811759}" destId="{9B7DBA34-CDAB-4407-9F1E-07CB24E4D03D}" srcOrd="2" destOrd="0" parTransId="{5AC49862-1855-4DAF-808F-D0BCB6F76779}" sibTransId="{8238599A-DA0E-4010-8E4D-3B5B10FC49FB}"/>
    <dgm:cxn modelId="{081A1694-93C5-4D43-AFC0-C6A2A89A7A48}" type="presOf" srcId="{9C0CA027-BA73-4AA2-A69C-3A902350A98C}" destId="{B0AEBC19-EC7C-4CA1-97BB-F64878FFB9EA}" srcOrd="0" destOrd="0" presId="urn:microsoft.com/office/officeart/2005/8/layout/chevron1"/>
    <dgm:cxn modelId="{E7898ABB-200D-46A3-AE19-C65A5E775ADF}" type="presOf" srcId="{CDE3DFE5-0153-4267-B059-2E7EFF95B127}" destId="{545B98B2-1F33-4283-9479-FB4DF967E33B}" srcOrd="0" destOrd="0" presId="urn:microsoft.com/office/officeart/2005/8/layout/chevron1"/>
    <dgm:cxn modelId="{5D8F32CB-E4B4-4D19-B072-D45F984947C7}" srcId="{CCAA7B25-0134-4EEB-B885-B70D7C811759}" destId="{117B134C-E50A-4638-A385-897A306E27C4}" srcOrd="3" destOrd="0" parTransId="{A08BEC60-77BD-4687-B720-A5D38507B556}" sibTransId="{E74F7570-1237-41BA-AFD6-61DB33ADD6A2}"/>
    <dgm:cxn modelId="{31C270CF-0B40-4882-80B0-136C0A977305}" type="presOf" srcId="{117B134C-E50A-4638-A385-897A306E27C4}" destId="{3E61A9B6-71AF-49BE-931F-53CA96135D07}" srcOrd="0" destOrd="0" presId="urn:microsoft.com/office/officeart/2005/8/layout/chevron1"/>
    <dgm:cxn modelId="{C298A4EE-BA36-462D-BE98-7A82F1B79888}" srcId="{CCAA7B25-0134-4EEB-B885-B70D7C811759}" destId="{9C0CA027-BA73-4AA2-A69C-3A902350A98C}" srcOrd="4" destOrd="0" parTransId="{BD5AD1CE-4F54-4A8C-BBC0-0DE60F2C6F32}" sibTransId="{F9026904-9CAD-4089-97CB-3BDDA4CD3760}"/>
    <dgm:cxn modelId="{19B971F4-AA9F-408D-87BE-9D4D0A3C7CDA}" srcId="{CCAA7B25-0134-4EEB-B885-B70D7C811759}" destId="{95D3727F-2ECD-4E89-9DCD-4CC3D7CB073E}" srcOrd="5" destOrd="0" parTransId="{05ACF30E-24BB-4928-BBFC-3354DF4C3E22}" sibTransId="{266F5D40-553D-4FC6-A260-4428A9C9A260}"/>
    <dgm:cxn modelId="{691E4B84-404C-41E0-93C2-13790C767F63}" type="presParOf" srcId="{EDEBCA5E-3E20-4CA9-B7F8-A39E83F2EF33}" destId="{1FC3D33E-4821-438F-897F-4A428F0E5B23}" srcOrd="0" destOrd="0" presId="urn:microsoft.com/office/officeart/2005/8/layout/chevron1"/>
    <dgm:cxn modelId="{8522C72C-3C14-4651-BAFE-0CBE7E0A784B}" type="presParOf" srcId="{EDEBCA5E-3E20-4CA9-B7F8-A39E83F2EF33}" destId="{9C2A41D3-9766-4AC0-BAA9-B02405A7A32E}" srcOrd="1" destOrd="0" presId="urn:microsoft.com/office/officeart/2005/8/layout/chevron1"/>
    <dgm:cxn modelId="{BCCB5664-C9E4-4D51-993A-C68C15B3E2EC}" type="presParOf" srcId="{EDEBCA5E-3E20-4CA9-B7F8-A39E83F2EF33}" destId="{545B98B2-1F33-4283-9479-FB4DF967E33B}" srcOrd="2" destOrd="0" presId="urn:microsoft.com/office/officeart/2005/8/layout/chevron1"/>
    <dgm:cxn modelId="{A25C824C-ED47-4D02-A1B7-8F0EB653B334}" type="presParOf" srcId="{EDEBCA5E-3E20-4CA9-B7F8-A39E83F2EF33}" destId="{7EDECE64-D1A2-48F1-AB24-15B2330F810E}" srcOrd="3" destOrd="0" presId="urn:microsoft.com/office/officeart/2005/8/layout/chevron1"/>
    <dgm:cxn modelId="{52C2C34F-EE1F-4858-86B5-77C980EBAC13}" type="presParOf" srcId="{EDEBCA5E-3E20-4CA9-B7F8-A39E83F2EF33}" destId="{7E90D6DF-CA8A-4EAF-BF3F-0151ACD52AAC}" srcOrd="4" destOrd="0" presId="urn:microsoft.com/office/officeart/2005/8/layout/chevron1"/>
    <dgm:cxn modelId="{7FED754E-F7A9-44E8-9064-FAC1586AA2B2}" type="presParOf" srcId="{EDEBCA5E-3E20-4CA9-B7F8-A39E83F2EF33}" destId="{B97847D9-965E-4355-B8BE-C7F872C058D5}" srcOrd="5" destOrd="0" presId="urn:microsoft.com/office/officeart/2005/8/layout/chevron1"/>
    <dgm:cxn modelId="{7919DC60-E934-45AC-8BB1-1BF121BE26F0}" type="presParOf" srcId="{EDEBCA5E-3E20-4CA9-B7F8-A39E83F2EF33}" destId="{3E61A9B6-71AF-49BE-931F-53CA96135D07}" srcOrd="6" destOrd="0" presId="urn:microsoft.com/office/officeart/2005/8/layout/chevron1"/>
    <dgm:cxn modelId="{DC5E775F-1C0F-46F5-9386-087A87EAEB0A}" type="presParOf" srcId="{EDEBCA5E-3E20-4CA9-B7F8-A39E83F2EF33}" destId="{DFE2326F-6DD7-4C8F-8B68-3FF47B689FFB}" srcOrd="7" destOrd="0" presId="urn:microsoft.com/office/officeart/2005/8/layout/chevron1"/>
    <dgm:cxn modelId="{06A04D8F-2D34-4ED1-98D0-0E53AB5849A1}" type="presParOf" srcId="{EDEBCA5E-3E20-4CA9-B7F8-A39E83F2EF33}" destId="{B0AEBC19-EC7C-4CA1-97BB-F64878FFB9EA}" srcOrd="8" destOrd="0" presId="urn:microsoft.com/office/officeart/2005/8/layout/chevron1"/>
    <dgm:cxn modelId="{46F2F558-A517-43FA-8DE6-6C9EAD3CAC99}" type="presParOf" srcId="{EDEBCA5E-3E20-4CA9-B7F8-A39E83F2EF33}" destId="{094ABBB8-E1F3-41B1-94B8-B773FCCF80CC}" srcOrd="9" destOrd="0" presId="urn:microsoft.com/office/officeart/2005/8/layout/chevron1"/>
    <dgm:cxn modelId="{0E765062-B0AC-4046-8258-F0F728C945CC}" type="presParOf" srcId="{EDEBCA5E-3E20-4CA9-B7F8-A39E83F2EF33}" destId="{BAB9CAF2-3D20-4D4A-AEA4-857AB1E3F07E}" srcOrd="10" destOrd="0" presId="urn:microsoft.com/office/officeart/2005/8/layout/chevron1"/>
    <dgm:cxn modelId="{E581B6ED-8974-4285-8C6D-D55914DE4380}" type="presParOf" srcId="{EDEBCA5E-3E20-4CA9-B7F8-A39E83F2EF33}" destId="{94F6C545-A8E9-44C0-84A4-F7CB5C35B121}" srcOrd="11" destOrd="0" presId="urn:microsoft.com/office/officeart/2005/8/layout/chevron1"/>
    <dgm:cxn modelId="{ACE68000-1F63-4465-8243-BAF5F6CE94E8}" type="presParOf" srcId="{EDEBCA5E-3E20-4CA9-B7F8-A39E83F2EF33}" destId="{AC250889-6295-4963-80A8-029552CFAB5D}"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AC8BE59-1D21-4194-808C-4980A38A134C}" type="doc">
      <dgm:prSet loTypeId="urn:microsoft.com/office/officeart/2005/8/layout/default" loCatId="list" qsTypeId="urn:microsoft.com/office/officeart/2005/8/quickstyle/simple5" qsCatId="simple" csTypeId="urn:microsoft.com/office/officeart/2005/8/colors/colorful2" csCatId="colorful"/>
      <dgm:spPr/>
      <dgm:t>
        <a:bodyPr/>
        <a:lstStyle/>
        <a:p>
          <a:endParaRPr lang="en-US"/>
        </a:p>
      </dgm:t>
    </dgm:pt>
    <dgm:pt modelId="{DD2D9CC4-E20E-40E6-B63F-1B04BE1CC581}">
      <dgm:prSet/>
      <dgm:spPr/>
      <dgm:t>
        <a:bodyPr/>
        <a:lstStyle/>
        <a:p>
          <a:r>
            <a:rPr lang="de-DE" dirty="0"/>
            <a:t>Manchmal ist das Format der Pressekonferenz zu groß, zu offiziell und zu formell für die Mitteilung einer oft heiklen oder komplexen Information.</a:t>
          </a:r>
          <a:endParaRPr lang="en-US" dirty="0"/>
        </a:p>
      </dgm:t>
    </dgm:pt>
    <dgm:pt modelId="{0E887DE5-BB7A-45AE-8591-6E368EB04D2C}" type="parTrans" cxnId="{9B25A890-E9A6-46DB-A4E2-EB521D561A3E}">
      <dgm:prSet/>
      <dgm:spPr/>
      <dgm:t>
        <a:bodyPr/>
        <a:lstStyle/>
        <a:p>
          <a:endParaRPr lang="en-US"/>
        </a:p>
      </dgm:t>
    </dgm:pt>
    <dgm:pt modelId="{57B87597-8C0C-4234-959F-D3FC77AF28EE}" type="sibTrans" cxnId="{9B25A890-E9A6-46DB-A4E2-EB521D561A3E}">
      <dgm:prSet/>
      <dgm:spPr/>
      <dgm:t>
        <a:bodyPr/>
        <a:lstStyle/>
        <a:p>
          <a:endParaRPr lang="en-US"/>
        </a:p>
      </dgm:t>
    </dgm:pt>
    <dgm:pt modelId="{D60A4805-CE8D-4167-9A8D-A5FFC23A1CA5}">
      <dgm:prSet/>
      <dgm:spPr/>
      <dgm:t>
        <a:bodyPr/>
        <a:lstStyle/>
        <a:p>
          <a:r>
            <a:rPr lang="de-DE" dirty="0">
              <a:solidFill>
                <a:srgbClr val="4F707B"/>
              </a:solidFill>
            </a:rPr>
            <a:t>Ein informelleres Hintergrundgespräch mit Journalisten und Journalistinnen ist dann die bessere Wahl.</a:t>
          </a:r>
          <a:endParaRPr lang="en-US" dirty="0">
            <a:solidFill>
              <a:srgbClr val="4F707B"/>
            </a:solidFill>
          </a:endParaRPr>
        </a:p>
      </dgm:t>
    </dgm:pt>
    <dgm:pt modelId="{184D54B0-AA94-4800-8038-C673C6CAFCEC}" type="parTrans" cxnId="{ACADF9B2-C4D2-4552-8231-ED6C4A39C436}">
      <dgm:prSet/>
      <dgm:spPr/>
      <dgm:t>
        <a:bodyPr/>
        <a:lstStyle/>
        <a:p>
          <a:endParaRPr lang="en-US"/>
        </a:p>
      </dgm:t>
    </dgm:pt>
    <dgm:pt modelId="{D11F07B4-37C1-41E7-9315-A11A2BC5F4E3}" type="sibTrans" cxnId="{ACADF9B2-C4D2-4552-8231-ED6C4A39C436}">
      <dgm:prSet/>
      <dgm:spPr/>
      <dgm:t>
        <a:bodyPr/>
        <a:lstStyle/>
        <a:p>
          <a:endParaRPr lang="en-US"/>
        </a:p>
      </dgm:t>
    </dgm:pt>
    <dgm:pt modelId="{862AC4A8-C235-43F1-ABC3-CDC0AAFC4341}">
      <dgm:prSet/>
      <dgm:spPr/>
      <dgm:t>
        <a:bodyPr/>
        <a:lstStyle/>
        <a:p>
          <a:r>
            <a:rPr lang="de-DE"/>
            <a:t>Inhalte aus Hintergrundgesprächen können entweder veröffentlicht werden (Pressegespräch)</a:t>
          </a:r>
          <a:endParaRPr lang="en-US"/>
        </a:p>
      </dgm:t>
    </dgm:pt>
    <dgm:pt modelId="{2C32A2A2-2AC5-4123-B242-66B9FB241AA2}" type="parTrans" cxnId="{FECEA189-C529-4D49-AF1E-0CA6FED567DC}">
      <dgm:prSet/>
      <dgm:spPr/>
      <dgm:t>
        <a:bodyPr/>
        <a:lstStyle/>
        <a:p>
          <a:endParaRPr lang="en-US"/>
        </a:p>
      </dgm:t>
    </dgm:pt>
    <dgm:pt modelId="{F8C405F9-E15E-4F6D-B605-9BF5BAD0496C}" type="sibTrans" cxnId="{FECEA189-C529-4D49-AF1E-0CA6FED567DC}">
      <dgm:prSet/>
      <dgm:spPr/>
      <dgm:t>
        <a:bodyPr/>
        <a:lstStyle/>
        <a:p>
          <a:endParaRPr lang="en-US"/>
        </a:p>
      </dgm:t>
    </dgm:pt>
    <dgm:pt modelId="{811855E6-838A-473D-8864-1FA298513BEE}">
      <dgm:prSet/>
      <dgm:spPr/>
      <dgm:t>
        <a:bodyPr/>
        <a:lstStyle/>
        <a:p>
          <a:r>
            <a:rPr lang="de-DE"/>
            <a:t>Oder sind vertraulich, um Hintergründe zu erklären. So können wilde Spekulationen vermieden werden. </a:t>
          </a:r>
          <a:endParaRPr lang="en-US"/>
        </a:p>
      </dgm:t>
    </dgm:pt>
    <dgm:pt modelId="{8FD8A071-4487-4C79-8704-E3F524865AD3}" type="parTrans" cxnId="{82FD3668-ECDB-42EA-B20E-97F3ED2F458A}">
      <dgm:prSet/>
      <dgm:spPr/>
      <dgm:t>
        <a:bodyPr/>
        <a:lstStyle/>
        <a:p>
          <a:endParaRPr lang="en-US"/>
        </a:p>
      </dgm:t>
    </dgm:pt>
    <dgm:pt modelId="{C9EF9E7C-2A14-4531-9056-042708D3C567}" type="sibTrans" cxnId="{82FD3668-ECDB-42EA-B20E-97F3ED2F458A}">
      <dgm:prSet/>
      <dgm:spPr/>
      <dgm:t>
        <a:bodyPr/>
        <a:lstStyle/>
        <a:p>
          <a:endParaRPr lang="en-US"/>
        </a:p>
      </dgm:t>
    </dgm:pt>
    <dgm:pt modelId="{9C0DAB04-6373-4279-8C0C-C4D5F66EE83C}">
      <dgm:prSet/>
      <dgm:spPr/>
      <dgm:t>
        <a:bodyPr/>
        <a:lstStyle/>
        <a:p>
          <a:r>
            <a:rPr lang="de-DE"/>
            <a:t>Wichtig ist hier ganz besonders eine vertrauensvolle, angenehme, stressfreie Atmosphäre.</a:t>
          </a:r>
          <a:endParaRPr lang="en-US"/>
        </a:p>
      </dgm:t>
    </dgm:pt>
    <dgm:pt modelId="{4EE52443-14A7-457E-8245-426D2731830E}" type="parTrans" cxnId="{C4D12E8A-EA78-4501-AABB-1D4BDD2ED714}">
      <dgm:prSet/>
      <dgm:spPr/>
      <dgm:t>
        <a:bodyPr/>
        <a:lstStyle/>
        <a:p>
          <a:endParaRPr lang="en-US"/>
        </a:p>
      </dgm:t>
    </dgm:pt>
    <dgm:pt modelId="{DB4D78F7-9A35-4BF4-B5EC-84EAB91F2B1E}" type="sibTrans" cxnId="{C4D12E8A-EA78-4501-AABB-1D4BDD2ED714}">
      <dgm:prSet/>
      <dgm:spPr/>
      <dgm:t>
        <a:bodyPr/>
        <a:lstStyle/>
        <a:p>
          <a:endParaRPr lang="en-US"/>
        </a:p>
      </dgm:t>
    </dgm:pt>
    <dgm:pt modelId="{5ED25420-F0CB-4068-BA43-1EC906EDDF7E}">
      <dgm:prSet/>
      <dgm:spPr/>
      <dgm:t>
        <a:bodyPr/>
        <a:lstStyle/>
        <a:p>
          <a:r>
            <a:rPr lang="de-DE"/>
            <a:t>Hintergrundgespräche können mit einzelnen Journalisten individuell oder kleinen Gruppen stattfinden.</a:t>
          </a:r>
          <a:endParaRPr lang="en-US"/>
        </a:p>
      </dgm:t>
    </dgm:pt>
    <dgm:pt modelId="{ED9026E4-7F92-4F25-871F-63357A86C1CF}" type="parTrans" cxnId="{6E530AAF-805D-4C4C-BCE0-320D3D6EB87E}">
      <dgm:prSet/>
      <dgm:spPr/>
      <dgm:t>
        <a:bodyPr/>
        <a:lstStyle/>
        <a:p>
          <a:endParaRPr lang="en-US"/>
        </a:p>
      </dgm:t>
    </dgm:pt>
    <dgm:pt modelId="{4A5FC928-B57D-4BBC-A8F1-9B1BCF7BD7C7}" type="sibTrans" cxnId="{6E530AAF-805D-4C4C-BCE0-320D3D6EB87E}">
      <dgm:prSet/>
      <dgm:spPr/>
      <dgm:t>
        <a:bodyPr/>
        <a:lstStyle/>
        <a:p>
          <a:endParaRPr lang="en-US"/>
        </a:p>
      </dgm:t>
    </dgm:pt>
    <dgm:pt modelId="{67873094-D5AD-49BC-A4DB-54A984576B4F}">
      <dgm:prSet/>
      <dgm:spPr/>
      <dgm:t>
        <a:bodyPr/>
        <a:lstStyle/>
        <a:p>
          <a:r>
            <a:rPr lang="de-DE"/>
            <a:t>Wichtig ist, dass alle Beteiligten die Regeln klar sind: „unter 2“, „off the record“, vertraulich.</a:t>
          </a:r>
          <a:endParaRPr lang="en-US"/>
        </a:p>
      </dgm:t>
    </dgm:pt>
    <dgm:pt modelId="{202423CC-135B-4C57-A573-837FC17F98A6}" type="parTrans" cxnId="{235FEEA8-A42F-41DD-AEBC-F68A9AF85815}">
      <dgm:prSet/>
      <dgm:spPr/>
      <dgm:t>
        <a:bodyPr/>
        <a:lstStyle/>
        <a:p>
          <a:endParaRPr lang="en-US"/>
        </a:p>
      </dgm:t>
    </dgm:pt>
    <dgm:pt modelId="{8FB14A3A-4E5E-43BA-B9DF-0B9E27755E99}" type="sibTrans" cxnId="{235FEEA8-A42F-41DD-AEBC-F68A9AF85815}">
      <dgm:prSet/>
      <dgm:spPr/>
      <dgm:t>
        <a:bodyPr/>
        <a:lstStyle/>
        <a:p>
          <a:endParaRPr lang="en-US"/>
        </a:p>
      </dgm:t>
    </dgm:pt>
    <dgm:pt modelId="{5042EEDE-4A8E-4286-8805-6D825160346E}" type="pres">
      <dgm:prSet presAssocID="{6AC8BE59-1D21-4194-808C-4980A38A134C}" presName="diagram" presStyleCnt="0">
        <dgm:presLayoutVars>
          <dgm:dir/>
          <dgm:resizeHandles val="exact"/>
        </dgm:presLayoutVars>
      </dgm:prSet>
      <dgm:spPr/>
    </dgm:pt>
    <dgm:pt modelId="{EA8CA5BC-D292-4906-B924-44E692857F2E}" type="pres">
      <dgm:prSet presAssocID="{DD2D9CC4-E20E-40E6-B63F-1B04BE1CC581}" presName="node" presStyleLbl="node1" presStyleIdx="0" presStyleCnt="7">
        <dgm:presLayoutVars>
          <dgm:bulletEnabled val="1"/>
        </dgm:presLayoutVars>
      </dgm:prSet>
      <dgm:spPr/>
    </dgm:pt>
    <dgm:pt modelId="{F5EDC70A-65E9-4FAB-95C6-FFDE70F5E373}" type="pres">
      <dgm:prSet presAssocID="{57B87597-8C0C-4234-959F-D3FC77AF28EE}" presName="sibTrans" presStyleCnt="0"/>
      <dgm:spPr/>
    </dgm:pt>
    <dgm:pt modelId="{7ED3F198-92F7-46FB-8EB4-14B567E66618}" type="pres">
      <dgm:prSet presAssocID="{D60A4805-CE8D-4167-9A8D-A5FFC23A1CA5}" presName="node" presStyleLbl="node1" presStyleIdx="1" presStyleCnt="7">
        <dgm:presLayoutVars>
          <dgm:bulletEnabled val="1"/>
        </dgm:presLayoutVars>
      </dgm:prSet>
      <dgm:spPr/>
    </dgm:pt>
    <dgm:pt modelId="{41E08EA9-451D-43B4-B219-E1D0985CC03C}" type="pres">
      <dgm:prSet presAssocID="{D11F07B4-37C1-41E7-9315-A11A2BC5F4E3}" presName="sibTrans" presStyleCnt="0"/>
      <dgm:spPr/>
    </dgm:pt>
    <dgm:pt modelId="{BB224602-487C-49B9-85DF-057D815B4B80}" type="pres">
      <dgm:prSet presAssocID="{862AC4A8-C235-43F1-ABC3-CDC0AAFC4341}" presName="node" presStyleLbl="node1" presStyleIdx="2" presStyleCnt="7">
        <dgm:presLayoutVars>
          <dgm:bulletEnabled val="1"/>
        </dgm:presLayoutVars>
      </dgm:prSet>
      <dgm:spPr/>
    </dgm:pt>
    <dgm:pt modelId="{BAB83BB9-E4A0-4667-B7B9-367B8F517392}" type="pres">
      <dgm:prSet presAssocID="{F8C405F9-E15E-4F6D-B605-9BF5BAD0496C}" presName="sibTrans" presStyleCnt="0"/>
      <dgm:spPr/>
    </dgm:pt>
    <dgm:pt modelId="{7360C713-DD85-4B73-BA53-A3F57A940F9D}" type="pres">
      <dgm:prSet presAssocID="{811855E6-838A-473D-8864-1FA298513BEE}" presName="node" presStyleLbl="node1" presStyleIdx="3" presStyleCnt="7">
        <dgm:presLayoutVars>
          <dgm:bulletEnabled val="1"/>
        </dgm:presLayoutVars>
      </dgm:prSet>
      <dgm:spPr/>
    </dgm:pt>
    <dgm:pt modelId="{0B243376-2262-44E5-8C44-DB462B1B44D8}" type="pres">
      <dgm:prSet presAssocID="{C9EF9E7C-2A14-4531-9056-042708D3C567}" presName="sibTrans" presStyleCnt="0"/>
      <dgm:spPr/>
    </dgm:pt>
    <dgm:pt modelId="{8EFD12E3-587C-47AB-AE54-37CF1621AC8A}" type="pres">
      <dgm:prSet presAssocID="{9C0DAB04-6373-4279-8C0C-C4D5F66EE83C}" presName="node" presStyleLbl="node1" presStyleIdx="4" presStyleCnt="7">
        <dgm:presLayoutVars>
          <dgm:bulletEnabled val="1"/>
        </dgm:presLayoutVars>
      </dgm:prSet>
      <dgm:spPr/>
    </dgm:pt>
    <dgm:pt modelId="{67529111-39B3-46F7-844F-826CAB8AE638}" type="pres">
      <dgm:prSet presAssocID="{DB4D78F7-9A35-4BF4-B5EC-84EAB91F2B1E}" presName="sibTrans" presStyleCnt="0"/>
      <dgm:spPr/>
    </dgm:pt>
    <dgm:pt modelId="{B6D2D76E-E9C6-43D4-892E-92D14DCE0F4C}" type="pres">
      <dgm:prSet presAssocID="{5ED25420-F0CB-4068-BA43-1EC906EDDF7E}" presName="node" presStyleLbl="node1" presStyleIdx="5" presStyleCnt="7">
        <dgm:presLayoutVars>
          <dgm:bulletEnabled val="1"/>
        </dgm:presLayoutVars>
      </dgm:prSet>
      <dgm:spPr/>
    </dgm:pt>
    <dgm:pt modelId="{8064AC10-1F70-4F95-925D-C2C22903E1AA}" type="pres">
      <dgm:prSet presAssocID="{4A5FC928-B57D-4BBC-A8F1-9B1BCF7BD7C7}" presName="sibTrans" presStyleCnt="0"/>
      <dgm:spPr/>
    </dgm:pt>
    <dgm:pt modelId="{87BF5984-D507-4972-B3A7-126E08C1D6C5}" type="pres">
      <dgm:prSet presAssocID="{67873094-D5AD-49BC-A4DB-54A984576B4F}" presName="node" presStyleLbl="node1" presStyleIdx="6" presStyleCnt="7">
        <dgm:presLayoutVars>
          <dgm:bulletEnabled val="1"/>
        </dgm:presLayoutVars>
      </dgm:prSet>
      <dgm:spPr/>
    </dgm:pt>
  </dgm:ptLst>
  <dgm:cxnLst>
    <dgm:cxn modelId="{3D895A06-7A0D-432A-B290-A6FD0B0417B5}" type="presOf" srcId="{67873094-D5AD-49BC-A4DB-54A984576B4F}" destId="{87BF5984-D507-4972-B3A7-126E08C1D6C5}" srcOrd="0" destOrd="0" presId="urn:microsoft.com/office/officeart/2005/8/layout/default"/>
    <dgm:cxn modelId="{A3F4EA40-C40C-49D8-B01B-CD2C286A24E4}" type="presOf" srcId="{D60A4805-CE8D-4167-9A8D-A5FFC23A1CA5}" destId="{7ED3F198-92F7-46FB-8EB4-14B567E66618}" srcOrd="0" destOrd="0" presId="urn:microsoft.com/office/officeart/2005/8/layout/default"/>
    <dgm:cxn modelId="{8F400243-2331-48D8-BD62-59BA444EC14D}" type="presOf" srcId="{9C0DAB04-6373-4279-8C0C-C4D5F66EE83C}" destId="{8EFD12E3-587C-47AB-AE54-37CF1621AC8A}" srcOrd="0" destOrd="0" presId="urn:microsoft.com/office/officeart/2005/8/layout/default"/>
    <dgm:cxn modelId="{82FD3668-ECDB-42EA-B20E-97F3ED2F458A}" srcId="{6AC8BE59-1D21-4194-808C-4980A38A134C}" destId="{811855E6-838A-473D-8864-1FA298513BEE}" srcOrd="3" destOrd="0" parTransId="{8FD8A071-4487-4C79-8704-E3F524865AD3}" sibTransId="{C9EF9E7C-2A14-4531-9056-042708D3C567}"/>
    <dgm:cxn modelId="{EB613A71-79ED-4020-A65E-B5E5BEAFE078}" type="presOf" srcId="{811855E6-838A-473D-8864-1FA298513BEE}" destId="{7360C713-DD85-4B73-BA53-A3F57A940F9D}" srcOrd="0" destOrd="0" presId="urn:microsoft.com/office/officeart/2005/8/layout/default"/>
    <dgm:cxn modelId="{BDBA5985-83DF-4DC1-BA20-6D61CC11FF42}" type="presOf" srcId="{5ED25420-F0CB-4068-BA43-1EC906EDDF7E}" destId="{B6D2D76E-E9C6-43D4-892E-92D14DCE0F4C}" srcOrd="0" destOrd="0" presId="urn:microsoft.com/office/officeart/2005/8/layout/default"/>
    <dgm:cxn modelId="{FECEA189-C529-4D49-AF1E-0CA6FED567DC}" srcId="{6AC8BE59-1D21-4194-808C-4980A38A134C}" destId="{862AC4A8-C235-43F1-ABC3-CDC0AAFC4341}" srcOrd="2" destOrd="0" parTransId="{2C32A2A2-2AC5-4123-B242-66B9FB241AA2}" sibTransId="{F8C405F9-E15E-4F6D-B605-9BF5BAD0496C}"/>
    <dgm:cxn modelId="{C4D12E8A-EA78-4501-AABB-1D4BDD2ED714}" srcId="{6AC8BE59-1D21-4194-808C-4980A38A134C}" destId="{9C0DAB04-6373-4279-8C0C-C4D5F66EE83C}" srcOrd="4" destOrd="0" parTransId="{4EE52443-14A7-457E-8245-426D2731830E}" sibTransId="{DB4D78F7-9A35-4BF4-B5EC-84EAB91F2B1E}"/>
    <dgm:cxn modelId="{9B25A890-E9A6-46DB-A4E2-EB521D561A3E}" srcId="{6AC8BE59-1D21-4194-808C-4980A38A134C}" destId="{DD2D9CC4-E20E-40E6-B63F-1B04BE1CC581}" srcOrd="0" destOrd="0" parTransId="{0E887DE5-BB7A-45AE-8591-6E368EB04D2C}" sibTransId="{57B87597-8C0C-4234-959F-D3FC77AF28EE}"/>
    <dgm:cxn modelId="{235FEEA8-A42F-41DD-AEBC-F68A9AF85815}" srcId="{6AC8BE59-1D21-4194-808C-4980A38A134C}" destId="{67873094-D5AD-49BC-A4DB-54A984576B4F}" srcOrd="6" destOrd="0" parTransId="{202423CC-135B-4C57-A573-837FC17F98A6}" sibTransId="{8FB14A3A-4E5E-43BA-B9DF-0B9E27755E99}"/>
    <dgm:cxn modelId="{0A25B5AB-7DE1-43FF-B771-7593DA71E088}" type="presOf" srcId="{DD2D9CC4-E20E-40E6-B63F-1B04BE1CC581}" destId="{EA8CA5BC-D292-4906-B924-44E692857F2E}" srcOrd="0" destOrd="0" presId="urn:microsoft.com/office/officeart/2005/8/layout/default"/>
    <dgm:cxn modelId="{6E530AAF-805D-4C4C-BCE0-320D3D6EB87E}" srcId="{6AC8BE59-1D21-4194-808C-4980A38A134C}" destId="{5ED25420-F0CB-4068-BA43-1EC906EDDF7E}" srcOrd="5" destOrd="0" parTransId="{ED9026E4-7F92-4F25-871F-63357A86C1CF}" sibTransId="{4A5FC928-B57D-4BBC-A8F1-9B1BCF7BD7C7}"/>
    <dgm:cxn modelId="{ACADF9B2-C4D2-4552-8231-ED6C4A39C436}" srcId="{6AC8BE59-1D21-4194-808C-4980A38A134C}" destId="{D60A4805-CE8D-4167-9A8D-A5FFC23A1CA5}" srcOrd="1" destOrd="0" parTransId="{184D54B0-AA94-4800-8038-C673C6CAFCEC}" sibTransId="{D11F07B4-37C1-41E7-9315-A11A2BC5F4E3}"/>
    <dgm:cxn modelId="{920AFEF0-208A-42B5-B1EA-E4CFE112E09B}" type="presOf" srcId="{862AC4A8-C235-43F1-ABC3-CDC0AAFC4341}" destId="{BB224602-487C-49B9-85DF-057D815B4B80}" srcOrd="0" destOrd="0" presId="urn:microsoft.com/office/officeart/2005/8/layout/default"/>
    <dgm:cxn modelId="{BD70EFF8-5542-48F8-9E27-A2CBC9FB5271}" type="presOf" srcId="{6AC8BE59-1D21-4194-808C-4980A38A134C}" destId="{5042EEDE-4A8E-4286-8805-6D825160346E}" srcOrd="0" destOrd="0" presId="urn:microsoft.com/office/officeart/2005/8/layout/default"/>
    <dgm:cxn modelId="{D6369FCD-9EDD-494A-ABF4-42ABC314577C}" type="presParOf" srcId="{5042EEDE-4A8E-4286-8805-6D825160346E}" destId="{EA8CA5BC-D292-4906-B924-44E692857F2E}" srcOrd="0" destOrd="0" presId="urn:microsoft.com/office/officeart/2005/8/layout/default"/>
    <dgm:cxn modelId="{C9A04AA2-91C8-4B22-8807-2E05E5F1B86D}" type="presParOf" srcId="{5042EEDE-4A8E-4286-8805-6D825160346E}" destId="{F5EDC70A-65E9-4FAB-95C6-FFDE70F5E373}" srcOrd="1" destOrd="0" presId="urn:microsoft.com/office/officeart/2005/8/layout/default"/>
    <dgm:cxn modelId="{07F25669-A0B6-4F12-B6ED-49634BECA0DB}" type="presParOf" srcId="{5042EEDE-4A8E-4286-8805-6D825160346E}" destId="{7ED3F198-92F7-46FB-8EB4-14B567E66618}" srcOrd="2" destOrd="0" presId="urn:microsoft.com/office/officeart/2005/8/layout/default"/>
    <dgm:cxn modelId="{AFFEEC07-EB41-4B2C-8452-5658D17ECAA8}" type="presParOf" srcId="{5042EEDE-4A8E-4286-8805-6D825160346E}" destId="{41E08EA9-451D-43B4-B219-E1D0985CC03C}" srcOrd="3" destOrd="0" presId="urn:microsoft.com/office/officeart/2005/8/layout/default"/>
    <dgm:cxn modelId="{FBDBB6F7-93C1-4FA7-A676-98E13B17C230}" type="presParOf" srcId="{5042EEDE-4A8E-4286-8805-6D825160346E}" destId="{BB224602-487C-49B9-85DF-057D815B4B80}" srcOrd="4" destOrd="0" presId="urn:microsoft.com/office/officeart/2005/8/layout/default"/>
    <dgm:cxn modelId="{A327A944-4CAB-48D7-B073-119D747DAA22}" type="presParOf" srcId="{5042EEDE-4A8E-4286-8805-6D825160346E}" destId="{BAB83BB9-E4A0-4667-B7B9-367B8F517392}" srcOrd="5" destOrd="0" presId="urn:microsoft.com/office/officeart/2005/8/layout/default"/>
    <dgm:cxn modelId="{A98D72B3-1556-48D1-9EC7-61D3194F7D71}" type="presParOf" srcId="{5042EEDE-4A8E-4286-8805-6D825160346E}" destId="{7360C713-DD85-4B73-BA53-A3F57A940F9D}" srcOrd="6" destOrd="0" presId="urn:microsoft.com/office/officeart/2005/8/layout/default"/>
    <dgm:cxn modelId="{A4A9A86D-B318-4436-BBEE-26F374943DBE}" type="presParOf" srcId="{5042EEDE-4A8E-4286-8805-6D825160346E}" destId="{0B243376-2262-44E5-8C44-DB462B1B44D8}" srcOrd="7" destOrd="0" presId="urn:microsoft.com/office/officeart/2005/8/layout/default"/>
    <dgm:cxn modelId="{1E67C4AF-E96A-44D6-835D-734CBA464F26}" type="presParOf" srcId="{5042EEDE-4A8E-4286-8805-6D825160346E}" destId="{8EFD12E3-587C-47AB-AE54-37CF1621AC8A}" srcOrd="8" destOrd="0" presId="urn:microsoft.com/office/officeart/2005/8/layout/default"/>
    <dgm:cxn modelId="{2D4B246F-CE51-495A-8014-DDB85A1DE899}" type="presParOf" srcId="{5042EEDE-4A8E-4286-8805-6D825160346E}" destId="{67529111-39B3-46F7-844F-826CAB8AE638}" srcOrd="9" destOrd="0" presId="urn:microsoft.com/office/officeart/2005/8/layout/default"/>
    <dgm:cxn modelId="{B816E042-5FF3-4FAC-91B2-F16CA6232333}" type="presParOf" srcId="{5042EEDE-4A8E-4286-8805-6D825160346E}" destId="{B6D2D76E-E9C6-43D4-892E-92D14DCE0F4C}" srcOrd="10" destOrd="0" presId="urn:microsoft.com/office/officeart/2005/8/layout/default"/>
    <dgm:cxn modelId="{25600011-1D72-48E5-8AA6-553F642D321B}" type="presParOf" srcId="{5042EEDE-4A8E-4286-8805-6D825160346E}" destId="{8064AC10-1F70-4F95-925D-C2C22903E1AA}" srcOrd="11" destOrd="0" presId="urn:microsoft.com/office/officeart/2005/8/layout/default"/>
    <dgm:cxn modelId="{3677B392-9098-448D-9600-1CFFD4A475AE}" type="presParOf" srcId="{5042EEDE-4A8E-4286-8805-6D825160346E}" destId="{87BF5984-D507-4972-B3A7-126E08C1D6C5}"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E67B364-296D-4C41-AACA-F606ADC6FF3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75D501-7949-4550-9B82-34EB9D5510DE}">
      <dgm:prSet custT="1"/>
      <dgm:spPr/>
      <dgm:t>
        <a:bodyPr/>
        <a:lstStyle/>
        <a:p>
          <a:r>
            <a:rPr lang="de-DE" sz="1800" dirty="0"/>
            <a:t>die Information darf bei direkter Nennung der Urheber </a:t>
          </a:r>
          <a:r>
            <a:rPr lang="de-DE" sz="1800" b="1" dirty="0"/>
            <a:t>wörtlich wiedergegeben</a:t>
          </a:r>
          <a:r>
            <a:rPr lang="de-DE" sz="1800" dirty="0"/>
            <a:t> werden: „Bundeskanzlerin Merkel sagte: ‚Angesichts der aktuellen Finanzkrise hat die Bundesregierung beschlossen, dass…‘“</a:t>
          </a:r>
          <a:endParaRPr lang="en-US" sz="1800" dirty="0"/>
        </a:p>
      </dgm:t>
    </dgm:pt>
    <dgm:pt modelId="{5205DB98-4DAF-4638-8870-BEE3AEBFAC10}" type="parTrans" cxnId="{4C965FCB-711C-476D-B7E1-CB68DDE18E80}">
      <dgm:prSet/>
      <dgm:spPr/>
      <dgm:t>
        <a:bodyPr/>
        <a:lstStyle/>
        <a:p>
          <a:endParaRPr lang="en-US"/>
        </a:p>
      </dgm:t>
    </dgm:pt>
    <dgm:pt modelId="{1AA0FA68-751B-4CC7-828F-A1C5224CCCFF}" type="sibTrans" cxnId="{4C965FCB-711C-476D-B7E1-CB68DDE18E80}">
      <dgm:prSet/>
      <dgm:spPr/>
      <dgm:t>
        <a:bodyPr/>
        <a:lstStyle/>
        <a:p>
          <a:endParaRPr lang="en-US"/>
        </a:p>
      </dgm:t>
    </dgm:pt>
    <dgm:pt modelId="{B222100B-DC35-454D-88E0-5AF0D9B9E23A}">
      <dgm:prSet custT="1"/>
      <dgm:spPr/>
      <dgm:t>
        <a:bodyPr/>
        <a:lstStyle/>
        <a:p>
          <a:r>
            <a:rPr lang="de-DE" sz="1800" dirty="0"/>
            <a:t>die Information und das Umfeld der Quelle dürfen zwar wiedergegeben, aber </a:t>
          </a:r>
          <a:br>
            <a:rPr lang="de-DE" sz="1800" dirty="0"/>
          </a:br>
          <a:r>
            <a:rPr lang="de-DE" sz="1800" b="1" dirty="0"/>
            <a:t>nicht direkt zitiert</a:t>
          </a:r>
          <a:r>
            <a:rPr lang="de-DE" sz="1800" dirty="0"/>
            <a:t> werden: „Wie aus Kreisen der CDU zu erfahren war, hat die Bundesregierung angesichts der aktuellen </a:t>
          </a:r>
          <a:r>
            <a:rPr lang="de-DE" sz="1800" dirty="0" err="1"/>
            <a:t>Coronakrise</a:t>
          </a:r>
          <a:r>
            <a:rPr lang="de-DE" sz="1800" dirty="0"/>
            <a:t> diskutiert…“</a:t>
          </a:r>
          <a:endParaRPr lang="en-US" sz="1800" dirty="0"/>
        </a:p>
      </dgm:t>
    </dgm:pt>
    <dgm:pt modelId="{66A0BF1E-D8E9-4E21-879F-A5EB2A2B53AC}" type="parTrans" cxnId="{9B4B03A0-E2EB-4921-8E42-A2A8B0DF20CD}">
      <dgm:prSet/>
      <dgm:spPr/>
      <dgm:t>
        <a:bodyPr/>
        <a:lstStyle/>
        <a:p>
          <a:endParaRPr lang="en-US"/>
        </a:p>
      </dgm:t>
    </dgm:pt>
    <dgm:pt modelId="{DA5678F9-7DC1-4F62-9215-1DEE8DD6CFD0}" type="sibTrans" cxnId="{9B4B03A0-E2EB-4921-8E42-A2A8B0DF20CD}">
      <dgm:prSet/>
      <dgm:spPr/>
      <dgm:t>
        <a:bodyPr/>
        <a:lstStyle/>
        <a:p>
          <a:endParaRPr lang="en-US"/>
        </a:p>
      </dgm:t>
    </dgm:pt>
    <dgm:pt modelId="{5276177F-ADD4-4FE2-8B3D-A0409F0C346F}">
      <dgm:prSet custT="1"/>
      <dgm:spPr/>
      <dgm:t>
        <a:bodyPr/>
        <a:lstStyle/>
        <a:p>
          <a:r>
            <a:rPr lang="de-DE" sz="1800" dirty="0"/>
            <a:t>die Information darf </a:t>
          </a:r>
          <a:r>
            <a:rPr lang="de-DE" sz="1800" b="1" dirty="0"/>
            <a:t>nicht öffentlich verwertet</a:t>
          </a:r>
          <a:r>
            <a:rPr lang="de-DE" sz="1800" dirty="0"/>
            <a:t> werden. Sie ist ausschließlich „für den Hinterkopf“. Das Gesagte kann aber Anlass für weitere Recherchen sein oder in Artikel und Kommentare des Journalisten indirekt einfließen.</a:t>
          </a:r>
          <a:endParaRPr lang="en-US" sz="1800" dirty="0"/>
        </a:p>
      </dgm:t>
    </dgm:pt>
    <dgm:pt modelId="{4BCF8A85-D507-4246-B048-B9837914BE18}" type="parTrans" cxnId="{1B8A4E67-D1FD-48D4-8E7C-C384CF4622F4}">
      <dgm:prSet/>
      <dgm:spPr/>
      <dgm:t>
        <a:bodyPr/>
        <a:lstStyle/>
        <a:p>
          <a:endParaRPr lang="en-US"/>
        </a:p>
      </dgm:t>
    </dgm:pt>
    <dgm:pt modelId="{EB196A3D-F78B-42CF-9033-93D1B3E901D4}" type="sibTrans" cxnId="{1B8A4E67-D1FD-48D4-8E7C-C384CF4622F4}">
      <dgm:prSet/>
      <dgm:spPr/>
      <dgm:t>
        <a:bodyPr/>
        <a:lstStyle/>
        <a:p>
          <a:endParaRPr lang="en-US"/>
        </a:p>
      </dgm:t>
    </dgm:pt>
    <dgm:pt modelId="{3FFA01BB-5B2B-4D5F-8855-0F42B35EA14D}" type="pres">
      <dgm:prSet presAssocID="{FE67B364-296D-4C41-AACA-F606ADC6FF3C}" presName="root" presStyleCnt="0">
        <dgm:presLayoutVars>
          <dgm:dir/>
          <dgm:resizeHandles val="exact"/>
        </dgm:presLayoutVars>
      </dgm:prSet>
      <dgm:spPr/>
    </dgm:pt>
    <dgm:pt modelId="{86F2AC7B-3121-4B76-BF31-659696C0D79B}" type="pres">
      <dgm:prSet presAssocID="{A775D501-7949-4550-9B82-34EB9D5510DE}" presName="compNode" presStyleCnt="0"/>
      <dgm:spPr/>
    </dgm:pt>
    <dgm:pt modelId="{1335D2A2-DB8C-4FF8-A922-FAC85C6E5763}" type="pres">
      <dgm:prSet presAssocID="{A775D501-7949-4550-9B82-34EB9D5510DE}" presName="bgRect" presStyleLbl="bgShp" presStyleIdx="0" presStyleCnt="3"/>
      <dgm:spPr>
        <a:solidFill>
          <a:srgbClr val="4F707B"/>
        </a:solidFill>
      </dgm:spPr>
    </dgm:pt>
    <dgm:pt modelId="{0BD53CAE-156F-48BD-B837-5D16369347CE}" type="pres">
      <dgm:prSet presAssocID="{A775D501-7949-4550-9B82-34EB9D5510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rke 1"/>
        </a:ext>
      </dgm:extLst>
    </dgm:pt>
    <dgm:pt modelId="{87DE297C-14F7-4676-95F6-DA65DA81390F}" type="pres">
      <dgm:prSet presAssocID="{A775D501-7949-4550-9B82-34EB9D5510DE}" presName="spaceRect" presStyleCnt="0"/>
      <dgm:spPr/>
    </dgm:pt>
    <dgm:pt modelId="{70ACEB3C-6801-45AC-9EDB-7E6ED7B1AD29}" type="pres">
      <dgm:prSet presAssocID="{A775D501-7949-4550-9B82-34EB9D5510DE}" presName="parTx" presStyleLbl="revTx" presStyleIdx="0" presStyleCnt="3">
        <dgm:presLayoutVars>
          <dgm:chMax val="0"/>
          <dgm:chPref val="0"/>
        </dgm:presLayoutVars>
      </dgm:prSet>
      <dgm:spPr/>
    </dgm:pt>
    <dgm:pt modelId="{0354DF6F-0714-4E28-BA10-C58FC059B071}" type="pres">
      <dgm:prSet presAssocID="{1AA0FA68-751B-4CC7-828F-A1C5224CCCFF}" presName="sibTrans" presStyleCnt="0"/>
      <dgm:spPr/>
    </dgm:pt>
    <dgm:pt modelId="{5E3303F0-BADF-41B4-B5F7-D5F86114D4A2}" type="pres">
      <dgm:prSet presAssocID="{B222100B-DC35-454D-88E0-5AF0D9B9E23A}" presName="compNode" presStyleCnt="0"/>
      <dgm:spPr/>
    </dgm:pt>
    <dgm:pt modelId="{E84C2BA1-3EE0-45CB-BB88-73142D3322FC}" type="pres">
      <dgm:prSet presAssocID="{B222100B-DC35-454D-88E0-5AF0D9B9E23A}" presName="bgRect" presStyleLbl="bgShp" presStyleIdx="1" presStyleCnt="3"/>
      <dgm:spPr>
        <a:solidFill>
          <a:srgbClr val="F29715"/>
        </a:solidFill>
      </dgm:spPr>
    </dgm:pt>
    <dgm:pt modelId="{F96365F4-BA47-4EB6-A9F1-6BB7A028B528}" type="pres">
      <dgm:prSet presAssocID="{B222100B-DC35-454D-88E0-5AF0D9B9E23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bzeichen"/>
        </a:ext>
      </dgm:extLst>
    </dgm:pt>
    <dgm:pt modelId="{8E24FBB3-0DF3-4133-BC14-6D0AFE8ED891}" type="pres">
      <dgm:prSet presAssocID="{B222100B-DC35-454D-88E0-5AF0D9B9E23A}" presName="spaceRect" presStyleCnt="0"/>
      <dgm:spPr/>
    </dgm:pt>
    <dgm:pt modelId="{148280A5-7CD8-44CA-BA8E-32753EE90A19}" type="pres">
      <dgm:prSet presAssocID="{B222100B-DC35-454D-88E0-5AF0D9B9E23A}" presName="parTx" presStyleLbl="revTx" presStyleIdx="1" presStyleCnt="3">
        <dgm:presLayoutVars>
          <dgm:chMax val="0"/>
          <dgm:chPref val="0"/>
        </dgm:presLayoutVars>
      </dgm:prSet>
      <dgm:spPr/>
    </dgm:pt>
    <dgm:pt modelId="{64513D9A-A71F-4229-893E-C103310230C4}" type="pres">
      <dgm:prSet presAssocID="{DA5678F9-7DC1-4F62-9215-1DEE8DD6CFD0}" presName="sibTrans" presStyleCnt="0"/>
      <dgm:spPr/>
    </dgm:pt>
    <dgm:pt modelId="{46E511B6-A08F-4908-ADD5-9088AC118F5E}" type="pres">
      <dgm:prSet presAssocID="{5276177F-ADD4-4FE2-8B3D-A0409F0C346F}" presName="compNode" presStyleCnt="0"/>
      <dgm:spPr/>
    </dgm:pt>
    <dgm:pt modelId="{B4987F63-3B09-4793-A5DA-058D63534FDE}" type="pres">
      <dgm:prSet presAssocID="{5276177F-ADD4-4FE2-8B3D-A0409F0C346F}" presName="bgRect" presStyleLbl="bgShp" presStyleIdx="2" presStyleCnt="3"/>
      <dgm:spPr/>
    </dgm:pt>
    <dgm:pt modelId="{6CE462AC-36A8-4E49-B784-8B4054239F3A}" type="pres">
      <dgm:prSet presAssocID="{5276177F-ADD4-4FE2-8B3D-A0409F0C34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rke 3"/>
        </a:ext>
      </dgm:extLst>
    </dgm:pt>
    <dgm:pt modelId="{6BBD7FF1-4D9D-4394-B8E0-19C09C00FE41}" type="pres">
      <dgm:prSet presAssocID="{5276177F-ADD4-4FE2-8B3D-A0409F0C346F}" presName="spaceRect" presStyleCnt="0"/>
      <dgm:spPr/>
    </dgm:pt>
    <dgm:pt modelId="{61875E63-F97B-4431-AB16-E30B9215A61D}" type="pres">
      <dgm:prSet presAssocID="{5276177F-ADD4-4FE2-8B3D-A0409F0C346F}" presName="parTx" presStyleLbl="revTx" presStyleIdx="2" presStyleCnt="3">
        <dgm:presLayoutVars>
          <dgm:chMax val="0"/>
          <dgm:chPref val="0"/>
        </dgm:presLayoutVars>
      </dgm:prSet>
      <dgm:spPr/>
    </dgm:pt>
  </dgm:ptLst>
  <dgm:cxnLst>
    <dgm:cxn modelId="{5D2F152F-4A1B-4789-997D-4C7816361FC0}" type="presOf" srcId="{5276177F-ADD4-4FE2-8B3D-A0409F0C346F}" destId="{61875E63-F97B-4431-AB16-E30B9215A61D}" srcOrd="0" destOrd="0" presId="urn:microsoft.com/office/officeart/2018/2/layout/IconVerticalSolidList"/>
    <dgm:cxn modelId="{1B8A4E67-D1FD-48D4-8E7C-C384CF4622F4}" srcId="{FE67B364-296D-4C41-AACA-F606ADC6FF3C}" destId="{5276177F-ADD4-4FE2-8B3D-A0409F0C346F}" srcOrd="2" destOrd="0" parTransId="{4BCF8A85-D507-4246-B048-B9837914BE18}" sibTransId="{EB196A3D-F78B-42CF-9033-93D1B3E901D4}"/>
    <dgm:cxn modelId="{34D9BD6A-4A18-49C4-825F-120C5315145C}" type="presOf" srcId="{A775D501-7949-4550-9B82-34EB9D5510DE}" destId="{70ACEB3C-6801-45AC-9EDB-7E6ED7B1AD29}" srcOrd="0" destOrd="0" presId="urn:microsoft.com/office/officeart/2018/2/layout/IconVerticalSolidList"/>
    <dgm:cxn modelId="{E0718A7D-5BEA-441F-AF7F-85EB49A248B0}" type="presOf" srcId="{B222100B-DC35-454D-88E0-5AF0D9B9E23A}" destId="{148280A5-7CD8-44CA-BA8E-32753EE90A19}" srcOrd="0" destOrd="0" presId="urn:microsoft.com/office/officeart/2018/2/layout/IconVerticalSolidList"/>
    <dgm:cxn modelId="{9B4B03A0-E2EB-4921-8E42-A2A8B0DF20CD}" srcId="{FE67B364-296D-4C41-AACA-F606ADC6FF3C}" destId="{B222100B-DC35-454D-88E0-5AF0D9B9E23A}" srcOrd="1" destOrd="0" parTransId="{66A0BF1E-D8E9-4E21-879F-A5EB2A2B53AC}" sibTransId="{DA5678F9-7DC1-4F62-9215-1DEE8DD6CFD0}"/>
    <dgm:cxn modelId="{4C965FCB-711C-476D-B7E1-CB68DDE18E80}" srcId="{FE67B364-296D-4C41-AACA-F606ADC6FF3C}" destId="{A775D501-7949-4550-9B82-34EB9D5510DE}" srcOrd="0" destOrd="0" parTransId="{5205DB98-4DAF-4638-8870-BEE3AEBFAC10}" sibTransId="{1AA0FA68-751B-4CC7-828F-A1C5224CCCFF}"/>
    <dgm:cxn modelId="{20199BF7-5D1C-4142-955C-06CCEE1B6FB3}" type="presOf" srcId="{FE67B364-296D-4C41-AACA-F606ADC6FF3C}" destId="{3FFA01BB-5B2B-4D5F-8855-0F42B35EA14D}" srcOrd="0" destOrd="0" presId="urn:microsoft.com/office/officeart/2018/2/layout/IconVerticalSolidList"/>
    <dgm:cxn modelId="{5F7F9E5C-E997-4604-B831-2E70A9CC8885}" type="presParOf" srcId="{3FFA01BB-5B2B-4D5F-8855-0F42B35EA14D}" destId="{86F2AC7B-3121-4B76-BF31-659696C0D79B}" srcOrd="0" destOrd="0" presId="urn:microsoft.com/office/officeart/2018/2/layout/IconVerticalSolidList"/>
    <dgm:cxn modelId="{16CC7997-F50B-4A9B-87D9-E3F8A97BEAEA}" type="presParOf" srcId="{86F2AC7B-3121-4B76-BF31-659696C0D79B}" destId="{1335D2A2-DB8C-4FF8-A922-FAC85C6E5763}" srcOrd="0" destOrd="0" presId="urn:microsoft.com/office/officeart/2018/2/layout/IconVerticalSolidList"/>
    <dgm:cxn modelId="{1D2CC2D9-973F-4E1F-B2A5-E11DBA41ED1F}" type="presParOf" srcId="{86F2AC7B-3121-4B76-BF31-659696C0D79B}" destId="{0BD53CAE-156F-48BD-B837-5D16369347CE}" srcOrd="1" destOrd="0" presId="urn:microsoft.com/office/officeart/2018/2/layout/IconVerticalSolidList"/>
    <dgm:cxn modelId="{8705EAA5-A17D-4CD5-8ADE-315FEF461267}" type="presParOf" srcId="{86F2AC7B-3121-4B76-BF31-659696C0D79B}" destId="{87DE297C-14F7-4676-95F6-DA65DA81390F}" srcOrd="2" destOrd="0" presId="urn:microsoft.com/office/officeart/2018/2/layout/IconVerticalSolidList"/>
    <dgm:cxn modelId="{6D564CAD-23DB-40C7-8D85-9ED1EB6F2EF3}" type="presParOf" srcId="{86F2AC7B-3121-4B76-BF31-659696C0D79B}" destId="{70ACEB3C-6801-45AC-9EDB-7E6ED7B1AD29}" srcOrd="3" destOrd="0" presId="urn:microsoft.com/office/officeart/2018/2/layout/IconVerticalSolidList"/>
    <dgm:cxn modelId="{C5F475D5-31B6-4C4A-A8F3-64B71B783246}" type="presParOf" srcId="{3FFA01BB-5B2B-4D5F-8855-0F42B35EA14D}" destId="{0354DF6F-0714-4E28-BA10-C58FC059B071}" srcOrd="1" destOrd="0" presId="urn:microsoft.com/office/officeart/2018/2/layout/IconVerticalSolidList"/>
    <dgm:cxn modelId="{F5B99267-85A0-4093-830D-170FAB9302E3}" type="presParOf" srcId="{3FFA01BB-5B2B-4D5F-8855-0F42B35EA14D}" destId="{5E3303F0-BADF-41B4-B5F7-D5F86114D4A2}" srcOrd="2" destOrd="0" presId="urn:microsoft.com/office/officeart/2018/2/layout/IconVerticalSolidList"/>
    <dgm:cxn modelId="{04039BC0-3685-4E5D-924A-B99C84543D19}" type="presParOf" srcId="{5E3303F0-BADF-41B4-B5F7-D5F86114D4A2}" destId="{E84C2BA1-3EE0-45CB-BB88-73142D3322FC}" srcOrd="0" destOrd="0" presId="urn:microsoft.com/office/officeart/2018/2/layout/IconVerticalSolidList"/>
    <dgm:cxn modelId="{98E0A1B3-C28B-4012-A650-B41FD9F3A116}" type="presParOf" srcId="{5E3303F0-BADF-41B4-B5F7-D5F86114D4A2}" destId="{F96365F4-BA47-4EB6-A9F1-6BB7A028B528}" srcOrd="1" destOrd="0" presId="urn:microsoft.com/office/officeart/2018/2/layout/IconVerticalSolidList"/>
    <dgm:cxn modelId="{475FC652-91F0-405D-AD31-E4D668850733}" type="presParOf" srcId="{5E3303F0-BADF-41B4-B5F7-D5F86114D4A2}" destId="{8E24FBB3-0DF3-4133-BC14-6D0AFE8ED891}" srcOrd="2" destOrd="0" presId="urn:microsoft.com/office/officeart/2018/2/layout/IconVerticalSolidList"/>
    <dgm:cxn modelId="{3D65221D-2F40-40D6-BBAC-771613E6917B}" type="presParOf" srcId="{5E3303F0-BADF-41B4-B5F7-D5F86114D4A2}" destId="{148280A5-7CD8-44CA-BA8E-32753EE90A19}" srcOrd="3" destOrd="0" presId="urn:microsoft.com/office/officeart/2018/2/layout/IconVerticalSolidList"/>
    <dgm:cxn modelId="{114FE433-0BB6-4331-9C7D-4D1DBEC65992}" type="presParOf" srcId="{3FFA01BB-5B2B-4D5F-8855-0F42B35EA14D}" destId="{64513D9A-A71F-4229-893E-C103310230C4}" srcOrd="3" destOrd="0" presId="urn:microsoft.com/office/officeart/2018/2/layout/IconVerticalSolidList"/>
    <dgm:cxn modelId="{099B82B1-B77B-4166-9059-8839AC9AA951}" type="presParOf" srcId="{3FFA01BB-5B2B-4D5F-8855-0F42B35EA14D}" destId="{46E511B6-A08F-4908-ADD5-9088AC118F5E}" srcOrd="4" destOrd="0" presId="urn:microsoft.com/office/officeart/2018/2/layout/IconVerticalSolidList"/>
    <dgm:cxn modelId="{53C44994-F9CA-4FE6-879C-AE9DF1F0826A}" type="presParOf" srcId="{46E511B6-A08F-4908-ADD5-9088AC118F5E}" destId="{B4987F63-3B09-4793-A5DA-058D63534FDE}" srcOrd="0" destOrd="0" presId="urn:microsoft.com/office/officeart/2018/2/layout/IconVerticalSolidList"/>
    <dgm:cxn modelId="{631CAB4F-BD0C-463C-89E3-464DA3FAAAE8}" type="presParOf" srcId="{46E511B6-A08F-4908-ADD5-9088AC118F5E}" destId="{6CE462AC-36A8-4E49-B784-8B4054239F3A}" srcOrd="1" destOrd="0" presId="urn:microsoft.com/office/officeart/2018/2/layout/IconVerticalSolidList"/>
    <dgm:cxn modelId="{DB44CE39-4F78-42C4-9DC1-FA054221527F}" type="presParOf" srcId="{46E511B6-A08F-4908-ADD5-9088AC118F5E}" destId="{6BBD7FF1-4D9D-4394-B8E0-19C09C00FE41}" srcOrd="2" destOrd="0" presId="urn:microsoft.com/office/officeart/2018/2/layout/IconVerticalSolidList"/>
    <dgm:cxn modelId="{279B5FD8-1B88-47E3-8E47-17C7765BC6CB}" type="presParOf" srcId="{46E511B6-A08F-4908-ADD5-9088AC118F5E}" destId="{61875E63-F97B-4431-AB16-E30B9215A6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E67B364-296D-4C41-AACA-F606ADC6FF3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75D501-7949-4550-9B82-34EB9D5510DE}">
      <dgm:prSet/>
      <dgm:spPr/>
      <dgm:t>
        <a:bodyPr/>
        <a:lstStyle/>
        <a:p>
          <a:r>
            <a:rPr lang="de-DE" dirty="0"/>
            <a:t>Unter 1: die Information darf bei direkter Nennung der Urheber wörtlich wiedergegeben werden: „Bundeskanzlerin Merkel sagte: ‚Angesichts der aktuellen Finanzkrise hat die Bundesregierung beschlossen, dass…‘“</a:t>
          </a:r>
          <a:endParaRPr lang="en-US" dirty="0"/>
        </a:p>
      </dgm:t>
    </dgm:pt>
    <dgm:pt modelId="{5205DB98-4DAF-4638-8870-BEE3AEBFAC10}" type="parTrans" cxnId="{4C965FCB-711C-476D-B7E1-CB68DDE18E80}">
      <dgm:prSet/>
      <dgm:spPr/>
      <dgm:t>
        <a:bodyPr/>
        <a:lstStyle/>
        <a:p>
          <a:endParaRPr lang="en-US"/>
        </a:p>
      </dgm:t>
    </dgm:pt>
    <dgm:pt modelId="{1AA0FA68-751B-4CC7-828F-A1C5224CCCFF}" type="sibTrans" cxnId="{4C965FCB-711C-476D-B7E1-CB68DDE18E80}">
      <dgm:prSet/>
      <dgm:spPr/>
      <dgm:t>
        <a:bodyPr/>
        <a:lstStyle/>
        <a:p>
          <a:endParaRPr lang="en-US"/>
        </a:p>
      </dgm:t>
    </dgm:pt>
    <dgm:pt modelId="{B222100B-DC35-454D-88E0-5AF0D9B9E23A}">
      <dgm:prSet/>
      <dgm:spPr/>
      <dgm:t>
        <a:bodyPr/>
        <a:lstStyle/>
        <a:p>
          <a:r>
            <a:rPr lang="de-DE" dirty="0"/>
            <a:t>Unter 2: die Information und das Umfeld der Quelle dürfen zwar wiedergegeben, aber nicht direkt zitiert werden: „Wie aus Kreisen der CDU zu erfahren war, hat die Bundesregierung angesichts der aktuellen Finanzkrise …“</a:t>
          </a:r>
          <a:endParaRPr lang="en-US" dirty="0"/>
        </a:p>
      </dgm:t>
    </dgm:pt>
    <dgm:pt modelId="{66A0BF1E-D8E9-4E21-879F-A5EB2A2B53AC}" type="parTrans" cxnId="{9B4B03A0-E2EB-4921-8E42-A2A8B0DF20CD}">
      <dgm:prSet/>
      <dgm:spPr/>
      <dgm:t>
        <a:bodyPr/>
        <a:lstStyle/>
        <a:p>
          <a:endParaRPr lang="en-US"/>
        </a:p>
      </dgm:t>
    </dgm:pt>
    <dgm:pt modelId="{DA5678F9-7DC1-4F62-9215-1DEE8DD6CFD0}" type="sibTrans" cxnId="{9B4B03A0-E2EB-4921-8E42-A2A8B0DF20CD}">
      <dgm:prSet/>
      <dgm:spPr/>
      <dgm:t>
        <a:bodyPr/>
        <a:lstStyle/>
        <a:p>
          <a:endParaRPr lang="en-US"/>
        </a:p>
      </dgm:t>
    </dgm:pt>
    <dgm:pt modelId="{5276177F-ADD4-4FE2-8B3D-A0409F0C346F}">
      <dgm:prSet/>
      <dgm:spPr/>
      <dgm:t>
        <a:bodyPr/>
        <a:lstStyle/>
        <a:p>
          <a:r>
            <a:rPr lang="de-DE" dirty="0"/>
            <a:t>Unter 3: die Information darf nicht öffentlich verwertet werden. Journalistinnen und Journalisten haben sie ausschließlich „für den Hinterkopf“ erhalten. Das Gesagte kann aber Anlass für weitere Recherchen sein oder in Artikel und Kommentare des Journalisten indirekt einfließen.</a:t>
          </a:r>
          <a:endParaRPr lang="en-US" dirty="0"/>
        </a:p>
      </dgm:t>
    </dgm:pt>
    <dgm:pt modelId="{4BCF8A85-D507-4246-B048-B9837914BE18}" type="parTrans" cxnId="{1B8A4E67-D1FD-48D4-8E7C-C384CF4622F4}">
      <dgm:prSet/>
      <dgm:spPr/>
      <dgm:t>
        <a:bodyPr/>
        <a:lstStyle/>
        <a:p>
          <a:endParaRPr lang="en-US"/>
        </a:p>
      </dgm:t>
    </dgm:pt>
    <dgm:pt modelId="{EB196A3D-F78B-42CF-9033-93D1B3E901D4}" type="sibTrans" cxnId="{1B8A4E67-D1FD-48D4-8E7C-C384CF4622F4}">
      <dgm:prSet/>
      <dgm:spPr/>
      <dgm:t>
        <a:bodyPr/>
        <a:lstStyle/>
        <a:p>
          <a:endParaRPr lang="en-US"/>
        </a:p>
      </dgm:t>
    </dgm:pt>
    <dgm:pt modelId="{3FFA01BB-5B2B-4D5F-8855-0F42B35EA14D}" type="pres">
      <dgm:prSet presAssocID="{FE67B364-296D-4C41-AACA-F606ADC6FF3C}" presName="root" presStyleCnt="0">
        <dgm:presLayoutVars>
          <dgm:dir/>
          <dgm:resizeHandles val="exact"/>
        </dgm:presLayoutVars>
      </dgm:prSet>
      <dgm:spPr/>
    </dgm:pt>
    <dgm:pt modelId="{86F2AC7B-3121-4B76-BF31-659696C0D79B}" type="pres">
      <dgm:prSet presAssocID="{A775D501-7949-4550-9B82-34EB9D5510DE}" presName="compNode" presStyleCnt="0"/>
      <dgm:spPr/>
    </dgm:pt>
    <dgm:pt modelId="{1335D2A2-DB8C-4FF8-A922-FAC85C6E5763}" type="pres">
      <dgm:prSet presAssocID="{A775D501-7949-4550-9B82-34EB9D5510DE}" presName="bgRect" presStyleLbl="bgShp" presStyleIdx="0" presStyleCnt="3"/>
      <dgm:spPr/>
    </dgm:pt>
    <dgm:pt modelId="{0BD53CAE-156F-48BD-B837-5D16369347CE}" type="pres">
      <dgm:prSet presAssocID="{A775D501-7949-4550-9B82-34EB9D5510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rke 1"/>
        </a:ext>
      </dgm:extLst>
    </dgm:pt>
    <dgm:pt modelId="{87DE297C-14F7-4676-95F6-DA65DA81390F}" type="pres">
      <dgm:prSet presAssocID="{A775D501-7949-4550-9B82-34EB9D5510DE}" presName="spaceRect" presStyleCnt="0"/>
      <dgm:spPr/>
    </dgm:pt>
    <dgm:pt modelId="{70ACEB3C-6801-45AC-9EDB-7E6ED7B1AD29}" type="pres">
      <dgm:prSet presAssocID="{A775D501-7949-4550-9B82-34EB9D5510DE}" presName="parTx" presStyleLbl="revTx" presStyleIdx="0" presStyleCnt="3">
        <dgm:presLayoutVars>
          <dgm:chMax val="0"/>
          <dgm:chPref val="0"/>
        </dgm:presLayoutVars>
      </dgm:prSet>
      <dgm:spPr/>
    </dgm:pt>
    <dgm:pt modelId="{0354DF6F-0714-4E28-BA10-C58FC059B071}" type="pres">
      <dgm:prSet presAssocID="{1AA0FA68-751B-4CC7-828F-A1C5224CCCFF}" presName="sibTrans" presStyleCnt="0"/>
      <dgm:spPr/>
    </dgm:pt>
    <dgm:pt modelId="{5E3303F0-BADF-41B4-B5F7-D5F86114D4A2}" type="pres">
      <dgm:prSet presAssocID="{B222100B-DC35-454D-88E0-5AF0D9B9E23A}" presName="compNode" presStyleCnt="0"/>
      <dgm:spPr/>
    </dgm:pt>
    <dgm:pt modelId="{E84C2BA1-3EE0-45CB-BB88-73142D3322FC}" type="pres">
      <dgm:prSet presAssocID="{B222100B-DC35-454D-88E0-5AF0D9B9E23A}" presName="bgRect" presStyleLbl="bgShp" presStyleIdx="1" presStyleCnt="3"/>
      <dgm:spPr/>
    </dgm:pt>
    <dgm:pt modelId="{F96365F4-BA47-4EB6-A9F1-6BB7A028B528}" type="pres">
      <dgm:prSet presAssocID="{B222100B-DC35-454D-88E0-5AF0D9B9E23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bzeichen"/>
        </a:ext>
      </dgm:extLst>
    </dgm:pt>
    <dgm:pt modelId="{8E24FBB3-0DF3-4133-BC14-6D0AFE8ED891}" type="pres">
      <dgm:prSet presAssocID="{B222100B-DC35-454D-88E0-5AF0D9B9E23A}" presName="spaceRect" presStyleCnt="0"/>
      <dgm:spPr/>
    </dgm:pt>
    <dgm:pt modelId="{148280A5-7CD8-44CA-BA8E-32753EE90A19}" type="pres">
      <dgm:prSet presAssocID="{B222100B-DC35-454D-88E0-5AF0D9B9E23A}" presName="parTx" presStyleLbl="revTx" presStyleIdx="1" presStyleCnt="3">
        <dgm:presLayoutVars>
          <dgm:chMax val="0"/>
          <dgm:chPref val="0"/>
        </dgm:presLayoutVars>
      </dgm:prSet>
      <dgm:spPr/>
    </dgm:pt>
    <dgm:pt modelId="{64513D9A-A71F-4229-893E-C103310230C4}" type="pres">
      <dgm:prSet presAssocID="{DA5678F9-7DC1-4F62-9215-1DEE8DD6CFD0}" presName="sibTrans" presStyleCnt="0"/>
      <dgm:spPr/>
    </dgm:pt>
    <dgm:pt modelId="{46E511B6-A08F-4908-ADD5-9088AC118F5E}" type="pres">
      <dgm:prSet presAssocID="{5276177F-ADD4-4FE2-8B3D-A0409F0C346F}" presName="compNode" presStyleCnt="0"/>
      <dgm:spPr/>
    </dgm:pt>
    <dgm:pt modelId="{B4987F63-3B09-4793-A5DA-058D63534FDE}" type="pres">
      <dgm:prSet presAssocID="{5276177F-ADD4-4FE2-8B3D-A0409F0C346F}" presName="bgRect" presStyleLbl="bgShp" presStyleIdx="2" presStyleCnt="3"/>
      <dgm:spPr/>
    </dgm:pt>
    <dgm:pt modelId="{6CE462AC-36A8-4E49-B784-8B4054239F3A}" type="pres">
      <dgm:prSet presAssocID="{5276177F-ADD4-4FE2-8B3D-A0409F0C34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rke 3"/>
        </a:ext>
      </dgm:extLst>
    </dgm:pt>
    <dgm:pt modelId="{6BBD7FF1-4D9D-4394-B8E0-19C09C00FE41}" type="pres">
      <dgm:prSet presAssocID="{5276177F-ADD4-4FE2-8B3D-A0409F0C346F}" presName="spaceRect" presStyleCnt="0"/>
      <dgm:spPr/>
    </dgm:pt>
    <dgm:pt modelId="{61875E63-F97B-4431-AB16-E30B9215A61D}" type="pres">
      <dgm:prSet presAssocID="{5276177F-ADD4-4FE2-8B3D-A0409F0C346F}" presName="parTx" presStyleLbl="revTx" presStyleIdx="2" presStyleCnt="3">
        <dgm:presLayoutVars>
          <dgm:chMax val="0"/>
          <dgm:chPref val="0"/>
        </dgm:presLayoutVars>
      </dgm:prSet>
      <dgm:spPr/>
    </dgm:pt>
  </dgm:ptLst>
  <dgm:cxnLst>
    <dgm:cxn modelId="{5D2F152F-4A1B-4789-997D-4C7816361FC0}" type="presOf" srcId="{5276177F-ADD4-4FE2-8B3D-A0409F0C346F}" destId="{61875E63-F97B-4431-AB16-E30B9215A61D}" srcOrd="0" destOrd="0" presId="urn:microsoft.com/office/officeart/2018/2/layout/IconVerticalSolidList"/>
    <dgm:cxn modelId="{1B8A4E67-D1FD-48D4-8E7C-C384CF4622F4}" srcId="{FE67B364-296D-4C41-AACA-F606ADC6FF3C}" destId="{5276177F-ADD4-4FE2-8B3D-A0409F0C346F}" srcOrd="2" destOrd="0" parTransId="{4BCF8A85-D507-4246-B048-B9837914BE18}" sibTransId="{EB196A3D-F78B-42CF-9033-93D1B3E901D4}"/>
    <dgm:cxn modelId="{34D9BD6A-4A18-49C4-825F-120C5315145C}" type="presOf" srcId="{A775D501-7949-4550-9B82-34EB9D5510DE}" destId="{70ACEB3C-6801-45AC-9EDB-7E6ED7B1AD29}" srcOrd="0" destOrd="0" presId="urn:microsoft.com/office/officeart/2018/2/layout/IconVerticalSolidList"/>
    <dgm:cxn modelId="{E0718A7D-5BEA-441F-AF7F-85EB49A248B0}" type="presOf" srcId="{B222100B-DC35-454D-88E0-5AF0D9B9E23A}" destId="{148280A5-7CD8-44CA-BA8E-32753EE90A19}" srcOrd="0" destOrd="0" presId="urn:microsoft.com/office/officeart/2018/2/layout/IconVerticalSolidList"/>
    <dgm:cxn modelId="{9B4B03A0-E2EB-4921-8E42-A2A8B0DF20CD}" srcId="{FE67B364-296D-4C41-AACA-F606ADC6FF3C}" destId="{B222100B-DC35-454D-88E0-5AF0D9B9E23A}" srcOrd="1" destOrd="0" parTransId="{66A0BF1E-D8E9-4E21-879F-A5EB2A2B53AC}" sibTransId="{DA5678F9-7DC1-4F62-9215-1DEE8DD6CFD0}"/>
    <dgm:cxn modelId="{4C965FCB-711C-476D-B7E1-CB68DDE18E80}" srcId="{FE67B364-296D-4C41-AACA-F606ADC6FF3C}" destId="{A775D501-7949-4550-9B82-34EB9D5510DE}" srcOrd="0" destOrd="0" parTransId="{5205DB98-4DAF-4638-8870-BEE3AEBFAC10}" sibTransId="{1AA0FA68-751B-4CC7-828F-A1C5224CCCFF}"/>
    <dgm:cxn modelId="{20199BF7-5D1C-4142-955C-06CCEE1B6FB3}" type="presOf" srcId="{FE67B364-296D-4C41-AACA-F606ADC6FF3C}" destId="{3FFA01BB-5B2B-4D5F-8855-0F42B35EA14D}" srcOrd="0" destOrd="0" presId="urn:microsoft.com/office/officeart/2018/2/layout/IconVerticalSolidList"/>
    <dgm:cxn modelId="{5F7F9E5C-E997-4604-B831-2E70A9CC8885}" type="presParOf" srcId="{3FFA01BB-5B2B-4D5F-8855-0F42B35EA14D}" destId="{86F2AC7B-3121-4B76-BF31-659696C0D79B}" srcOrd="0" destOrd="0" presId="urn:microsoft.com/office/officeart/2018/2/layout/IconVerticalSolidList"/>
    <dgm:cxn modelId="{16CC7997-F50B-4A9B-87D9-E3F8A97BEAEA}" type="presParOf" srcId="{86F2AC7B-3121-4B76-BF31-659696C0D79B}" destId="{1335D2A2-DB8C-4FF8-A922-FAC85C6E5763}" srcOrd="0" destOrd="0" presId="urn:microsoft.com/office/officeart/2018/2/layout/IconVerticalSolidList"/>
    <dgm:cxn modelId="{1D2CC2D9-973F-4E1F-B2A5-E11DBA41ED1F}" type="presParOf" srcId="{86F2AC7B-3121-4B76-BF31-659696C0D79B}" destId="{0BD53CAE-156F-48BD-B837-5D16369347CE}" srcOrd="1" destOrd="0" presId="urn:microsoft.com/office/officeart/2018/2/layout/IconVerticalSolidList"/>
    <dgm:cxn modelId="{8705EAA5-A17D-4CD5-8ADE-315FEF461267}" type="presParOf" srcId="{86F2AC7B-3121-4B76-BF31-659696C0D79B}" destId="{87DE297C-14F7-4676-95F6-DA65DA81390F}" srcOrd="2" destOrd="0" presId="urn:microsoft.com/office/officeart/2018/2/layout/IconVerticalSolidList"/>
    <dgm:cxn modelId="{6D564CAD-23DB-40C7-8D85-9ED1EB6F2EF3}" type="presParOf" srcId="{86F2AC7B-3121-4B76-BF31-659696C0D79B}" destId="{70ACEB3C-6801-45AC-9EDB-7E6ED7B1AD29}" srcOrd="3" destOrd="0" presId="urn:microsoft.com/office/officeart/2018/2/layout/IconVerticalSolidList"/>
    <dgm:cxn modelId="{C5F475D5-31B6-4C4A-A8F3-64B71B783246}" type="presParOf" srcId="{3FFA01BB-5B2B-4D5F-8855-0F42B35EA14D}" destId="{0354DF6F-0714-4E28-BA10-C58FC059B071}" srcOrd="1" destOrd="0" presId="urn:microsoft.com/office/officeart/2018/2/layout/IconVerticalSolidList"/>
    <dgm:cxn modelId="{F5B99267-85A0-4093-830D-170FAB9302E3}" type="presParOf" srcId="{3FFA01BB-5B2B-4D5F-8855-0F42B35EA14D}" destId="{5E3303F0-BADF-41B4-B5F7-D5F86114D4A2}" srcOrd="2" destOrd="0" presId="urn:microsoft.com/office/officeart/2018/2/layout/IconVerticalSolidList"/>
    <dgm:cxn modelId="{04039BC0-3685-4E5D-924A-B99C84543D19}" type="presParOf" srcId="{5E3303F0-BADF-41B4-B5F7-D5F86114D4A2}" destId="{E84C2BA1-3EE0-45CB-BB88-73142D3322FC}" srcOrd="0" destOrd="0" presId="urn:microsoft.com/office/officeart/2018/2/layout/IconVerticalSolidList"/>
    <dgm:cxn modelId="{98E0A1B3-C28B-4012-A650-B41FD9F3A116}" type="presParOf" srcId="{5E3303F0-BADF-41B4-B5F7-D5F86114D4A2}" destId="{F96365F4-BA47-4EB6-A9F1-6BB7A028B528}" srcOrd="1" destOrd="0" presId="urn:microsoft.com/office/officeart/2018/2/layout/IconVerticalSolidList"/>
    <dgm:cxn modelId="{475FC652-91F0-405D-AD31-E4D668850733}" type="presParOf" srcId="{5E3303F0-BADF-41B4-B5F7-D5F86114D4A2}" destId="{8E24FBB3-0DF3-4133-BC14-6D0AFE8ED891}" srcOrd="2" destOrd="0" presId="urn:microsoft.com/office/officeart/2018/2/layout/IconVerticalSolidList"/>
    <dgm:cxn modelId="{3D65221D-2F40-40D6-BBAC-771613E6917B}" type="presParOf" srcId="{5E3303F0-BADF-41B4-B5F7-D5F86114D4A2}" destId="{148280A5-7CD8-44CA-BA8E-32753EE90A19}" srcOrd="3" destOrd="0" presId="urn:microsoft.com/office/officeart/2018/2/layout/IconVerticalSolidList"/>
    <dgm:cxn modelId="{114FE433-0BB6-4331-9C7D-4D1DBEC65992}" type="presParOf" srcId="{3FFA01BB-5B2B-4D5F-8855-0F42B35EA14D}" destId="{64513D9A-A71F-4229-893E-C103310230C4}" srcOrd="3" destOrd="0" presId="urn:microsoft.com/office/officeart/2018/2/layout/IconVerticalSolidList"/>
    <dgm:cxn modelId="{099B82B1-B77B-4166-9059-8839AC9AA951}" type="presParOf" srcId="{3FFA01BB-5B2B-4D5F-8855-0F42B35EA14D}" destId="{46E511B6-A08F-4908-ADD5-9088AC118F5E}" srcOrd="4" destOrd="0" presId="urn:microsoft.com/office/officeart/2018/2/layout/IconVerticalSolidList"/>
    <dgm:cxn modelId="{53C44994-F9CA-4FE6-879C-AE9DF1F0826A}" type="presParOf" srcId="{46E511B6-A08F-4908-ADD5-9088AC118F5E}" destId="{B4987F63-3B09-4793-A5DA-058D63534FDE}" srcOrd="0" destOrd="0" presId="urn:microsoft.com/office/officeart/2018/2/layout/IconVerticalSolidList"/>
    <dgm:cxn modelId="{631CAB4F-BD0C-463C-89E3-464DA3FAAAE8}" type="presParOf" srcId="{46E511B6-A08F-4908-ADD5-9088AC118F5E}" destId="{6CE462AC-36A8-4E49-B784-8B4054239F3A}" srcOrd="1" destOrd="0" presId="urn:microsoft.com/office/officeart/2018/2/layout/IconVerticalSolidList"/>
    <dgm:cxn modelId="{DB44CE39-4F78-42C4-9DC1-FA054221527F}" type="presParOf" srcId="{46E511B6-A08F-4908-ADD5-9088AC118F5E}" destId="{6BBD7FF1-4D9D-4394-B8E0-19C09C00FE41}" srcOrd="2" destOrd="0" presId="urn:microsoft.com/office/officeart/2018/2/layout/IconVerticalSolidList"/>
    <dgm:cxn modelId="{279B5FD8-1B88-47E3-8E47-17C7765BC6CB}" type="presParOf" srcId="{46E511B6-A08F-4908-ADD5-9088AC118F5E}" destId="{61875E63-F97B-4431-AB16-E30B9215A6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CBAFE62-3644-44C1-B19B-C8BAD2B3B7E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35DF929-ACC0-4833-8A87-0446D61B233A}">
      <dgm:prSet custT="1"/>
      <dgm:spPr/>
      <dgm:t>
        <a:bodyPr/>
        <a:lstStyle/>
        <a:p>
          <a:pPr>
            <a:lnSpc>
              <a:spcPct val="100000"/>
            </a:lnSpc>
          </a:pPr>
          <a:r>
            <a:rPr lang="de-DE" sz="1800"/>
            <a:t>Pressereisen sind authentisch und sorgen ganz automatisch für Storys und Bilder. </a:t>
          </a:r>
          <a:br>
            <a:rPr lang="de-DE" sz="1800"/>
          </a:br>
          <a:r>
            <a:rPr lang="de-DE" sz="1800"/>
            <a:t>Aber: Sie sind teuer und aufwändig! Vorlauf: etwa 6 Monate!</a:t>
          </a:r>
          <a:endParaRPr lang="en-US" sz="1800" dirty="0"/>
        </a:p>
      </dgm:t>
    </dgm:pt>
    <dgm:pt modelId="{6667A4DB-DD27-4301-A200-3EBF4F2078A3}" type="parTrans" cxnId="{7832D802-DED3-4766-A06F-D3F19802A9EB}">
      <dgm:prSet/>
      <dgm:spPr/>
      <dgm:t>
        <a:bodyPr/>
        <a:lstStyle/>
        <a:p>
          <a:endParaRPr lang="en-US"/>
        </a:p>
      </dgm:t>
    </dgm:pt>
    <dgm:pt modelId="{069CF42D-2FFF-4408-9261-7F833A9128F2}" type="sibTrans" cxnId="{7832D802-DED3-4766-A06F-D3F19802A9EB}">
      <dgm:prSet/>
      <dgm:spPr/>
      <dgm:t>
        <a:bodyPr/>
        <a:lstStyle/>
        <a:p>
          <a:endParaRPr lang="en-US"/>
        </a:p>
      </dgm:t>
    </dgm:pt>
    <dgm:pt modelId="{C3FAD25E-655E-4AD6-B2D8-6485309B53E7}">
      <dgm:prSet custT="1"/>
      <dgm:spPr/>
      <dgm:t>
        <a:bodyPr/>
        <a:lstStyle/>
        <a:p>
          <a:pPr>
            <a:lnSpc>
              <a:spcPct val="100000"/>
            </a:lnSpc>
          </a:pPr>
          <a:r>
            <a:rPr lang="de-DE" sz="1800"/>
            <a:t>Wieder gilt: Journalisten haben keine Zeit. Auf Pressereisen geht nur, wer daraus Berichterstattung machen kann. Daher: Genau diese Reporterinnen und Reporter einladen!</a:t>
          </a:r>
          <a:endParaRPr lang="en-US" sz="1800" dirty="0"/>
        </a:p>
      </dgm:t>
    </dgm:pt>
    <dgm:pt modelId="{890CD1A6-0F03-43FC-A3A0-1305F5B78737}" type="parTrans" cxnId="{40A5D05D-1019-4CDE-8BEE-48EB37A92494}">
      <dgm:prSet/>
      <dgm:spPr/>
      <dgm:t>
        <a:bodyPr/>
        <a:lstStyle/>
        <a:p>
          <a:endParaRPr lang="en-US"/>
        </a:p>
      </dgm:t>
    </dgm:pt>
    <dgm:pt modelId="{843C6D33-53E9-4E88-B245-320EBC778BDE}" type="sibTrans" cxnId="{40A5D05D-1019-4CDE-8BEE-48EB37A92494}">
      <dgm:prSet/>
      <dgm:spPr/>
      <dgm:t>
        <a:bodyPr/>
        <a:lstStyle/>
        <a:p>
          <a:endParaRPr lang="en-US"/>
        </a:p>
      </dgm:t>
    </dgm:pt>
    <dgm:pt modelId="{DD7F420C-A95D-4417-A25B-3252C94A9E23}">
      <dgm:prSet custT="1"/>
      <dgm:spPr/>
      <dgm:t>
        <a:bodyPr/>
        <a:lstStyle/>
        <a:p>
          <a:pPr>
            <a:lnSpc>
              <a:spcPct val="100000"/>
            </a:lnSpc>
          </a:pPr>
          <a:r>
            <a:rPr lang="de-DE" sz="1800"/>
            <a:t>Pressereisen sorgen für exklusive und hoffentlich spektakuläre Bilder, bspw. laden Automobil-hersteller gerne zu ungewöhnlichen Orten ein.</a:t>
          </a:r>
          <a:endParaRPr lang="en-US" sz="1800" dirty="0"/>
        </a:p>
      </dgm:t>
    </dgm:pt>
    <dgm:pt modelId="{36D0AE45-9D7C-4EF4-9115-C32B9C7DECC6}" type="parTrans" cxnId="{C6007E7E-F16C-48CC-83E4-D8FED3656974}">
      <dgm:prSet/>
      <dgm:spPr/>
      <dgm:t>
        <a:bodyPr/>
        <a:lstStyle/>
        <a:p>
          <a:endParaRPr lang="en-US"/>
        </a:p>
      </dgm:t>
    </dgm:pt>
    <dgm:pt modelId="{3E9FCA87-73F9-4AC9-BC7C-D43202685DE6}" type="sibTrans" cxnId="{C6007E7E-F16C-48CC-83E4-D8FED3656974}">
      <dgm:prSet/>
      <dgm:spPr/>
      <dgm:t>
        <a:bodyPr/>
        <a:lstStyle/>
        <a:p>
          <a:endParaRPr lang="en-US"/>
        </a:p>
      </dgm:t>
    </dgm:pt>
    <dgm:pt modelId="{5799E24B-DB43-42C1-BC7E-A36E290D7AE5}">
      <dgm:prSet custT="1"/>
      <dgm:spPr/>
      <dgm:t>
        <a:bodyPr/>
        <a:lstStyle/>
        <a:p>
          <a:pPr>
            <a:lnSpc>
              <a:spcPct val="100000"/>
            </a:lnSpc>
          </a:pPr>
          <a:r>
            <a:rPr lang="de-DE" sz="1800"/>
            <a:t>Reise buchen, Flugzeug chartern, „location check“ und Foto-Points suchen, Experten-Termine buchen,  Journalisten auswählen und einladen, Rahmenprogramm organisieren.</a:t>
          </a:r>
          <a:endParaRPr lang="en-US" sz="1800" dirty="0"/>
        </a:p>
      </dgm:t>
    </dgm:pt>
    <dgm:pt modelId="{29C85333-BD0F-4A0D-BB99-97ACA5B4A6C2}" type="parTrans" cxnId="{4E3D681B-6BDA-47CE-97F9-D23D1607A212}">
      <dgm:prSet/>
      <dgm:spPr/>
      <dgm:t>
        <a:bodyPr/>
        <a:lstStyle/>
        <a:p>
          <a:endParaRPr lang="en-US"/>
        </a:p>
      </dgm:t>
    </dgm:pt>
    <dgm:pt modelId="{0C3ED11B-1B9A-448B-9F7B-3C86DF0712BD}" type="sibTrans" cxnId="{4E3D681B-6BDA-47CE-97F9-D23D1607A212}">
      <dgm:prSet/>
      <dgm:spPr/>
      <dgm:t>
        <a:bodyPr/>
        <a:lstStyle/>
        <a:p>
          <a:endParaRPr lang="en-US"/>
        </a:p>
      </dgm:t>
    </dgm:pt>
    <dgm:pt modelId="{FE11553C-FEA5-400E-A81F-07AC67536938}">
      <dgm:prSet/>
      <dgm:spPr/>
      <dgm:t>
        <a:bodyPr/>
        <a:lstStyle/>
        <a:p>
          <a:pPr>
            <a:lnSpc>
              <a:spcPct val="100000"/>
            </a:lnSpc>
          </a:pPr>
          <a:r>
            <a:rPr lang="de-DE"/>
            <a:t>Danach: Monitoring und Clipping, Kontakt halten zu den Journalistinnen und Journalisten.</a:t>
          </a:r>
          <a:endParaRPr lang="en-US" dirty="0"/>
        </a:p>
      </dgm:t>
    </dgm:pt>
    <dgm:pt modelId="{6E7AD688-2E8F-48CE-94E0-EC54A2372CDC}" type="parTrans" cxnId="{C9D9E678-E940-4F30-8604-3D4764ACC507}">
      <dgm:prSet/>
      <dgm:spPr/>
      <dgm:t>
        <a:bodyPr/>
        <a:lstStyle/>
        <a:p>
          <a:endParaRPr lang="en-US"/>
        </a:p>
      </dgm:t>
    </dgm:pt>
    <dgm:pt modelId="{A17B2F2E-7E65-4F8D-B09A-F0626509DFE4}" type="sibTrans" cxnId="{C9D9E678-E940-4F30-8604-3D4764ACC507}">
      <dgm:prSet/>
      <dgm:spPr/>
      <dgm:t>
        <a:bodyPr/>
        <a:lstStyle/>
        <a:p>
          <a:endParaRPr lang="en-US"/>
        </a:p>
      </dgm:t>
    </dgm:pt>
    <dgm:pt modelId="{87601726-648A-4F0E-B76B-87E4722DC59A}" type="pres">
      <dgm:prSet presAssocID="{8CBAFE62-3644-44C1-B19B-C8BAD2B3B7EF}" presName="root" presStyleCnt="0">
        <dgm:presLayoutVars>
          <dgm:dir/>
          <dgm:resizeHandles val="exact"/>
        </dgm:presLayoutVars>
      </dgm:prSet>
      <dgm:spPr/>
    </dgm:pt>
    <dgm:pt modelId="{8E2A1793-CD04-4899-88BD-D02BB93D567F}" type="pres">
      <dgm:prSet presAssocID="{235DF929-ACC0-4833-8A87-0446D61B233A}" presName="compNode" presStyleCnt="0"/>
      <dgm:spPr/>
    </dgm:pt>
    <dgm:pt modelId="{0428F3A4-E9B2-4DE8-A01F-3856A34AA19A}" type="pres">
      <dgm:prSet presAssocID="{235DF929-ACC0-4833-8A87-0446D61B233A}" presName="bgRect" presStyleLbl="bgShp" presStyleIdx="0" presStyleCnt="5"/>
      <dgm:spPr/>
    </dgm:pt>
    <dgm:pt modelId="{D5E46BDB-1262-4580-BC01-AA9E716F8F7F}" type="pres">
      <dgm:prSet presAssocID="{235DF929-ACC0-4833-8A87-0446D61B233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amera"/>
        </a:ext>
      </dgm:extLst>
    </dgm:pt>
    <dgm:pt modelId="{D6E1A19C-759B-4255-A77E-19D0A29816A4}" type="pres">
      <dgm:prSet presAssocID="{235DF929-ACC0-4833-8A87-0446D61B233A}" presName="spaceRect" presStyleCnt="0"/>
      <dgm:spPr/>
    </dgm:pt>
    <dgm:pt modelId="{C1ABFEB3-9C34-4BC2-ADCD-642C3C63EE9E}" type="pres">
      <dgm:prSet presAssocID="{235DF929-ACC0-4833-8A87-0446D61B233A}" presName="parTx" presStyleLbl="revTx" presStyleIdx="0" presStyleCnt="5">
        <dgm:presLayoutVars>
          <dgm:chMax val="0"/>
          <dgm:chPref val="0"/>
        </dgm:presLayoutVars>
      </dgm:prSet>
      <dgm:spPr/>
    </dgm:pt>
    <dgm:pt modelId="{DEBE7019-CBDA-4677-BFA0-DD9BBC30A48D}" type="pres">
      <dgm:prSet presAssocID="{069CF42D-2FFF-4408-9261-7F833A9128F2}" presName="sibTrans" presStyleCnt="0"/>
      <dgm:spPr/>
    </dgm:pt>
    <dgm:pt modelId="{74C8964E-7392-4A76-91BC-D6D5F1582EF3}" type="pres">
      <dgm:prSet presAssocID="{C3FAD25E-655E-4AD6-B2D8-6485309B53E7}" presName="compNode" presStyleCnt="0"/>
      <dgm:spPr/>
    </dgm:pt>
    <dgm:pt modelId="{C13D6DFC-6870-4D16-95F3-8F1704F56B0E}" type="pres">
      <dgm:prSet presAssocID="{C3FAD25E-655E-4AD6-B2D8-6485309B53E7}" presName="bgRect" presStyleLbl="bgShp" presStyleIdx="1" presStyleCnt="5"/>
      <dgm:spPr/>
    </dgm:pt>
    <dgm:pt modelId="{D09FFDF9-8A71-444F-B9B7-F687D30248FE}" type="pres">
      <dgm:prSet presAssocID="{C3FAD25E-655E-4AD6-B2D8-6485309B53E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8C1C86EE-729A-413D-9FDC-E547B8FA3DA8}" type="pres">
      <dgm:prSet presAssocID="{C3FAD25E-655E-4AD6-B2D8-6485309B53E7}" presName="spaceRect" presStyleCnt="0"/>
      <dgm:spPr/>
    </dgm:pt>
    <dgm:pt modelId="{A8674F5B-FE6D-496C-81B2-F72ABE0D430E}" type="pres">
      <dgm:prSet presAssocID="{C3FAD25E-655E-4AD6-B2D8-6485309B53E7}" presName="parTx" presStyleLbl="revTx" presStyleIdx="1" presStyleCnt="5">
        <dgm:presLayoutVars>
          <dgm:chMax val="0"/>
          <dgm:chPref val="0"/>
        </dgm:presLayoutVars>
      </dgm:prSet>
      <dgm:spPr/>
    </dgm:pt>
    <dgm:pt modelId="{6559066C-308C-4E77-8D19-C3AA91ADE504}" type="pres">
      <dgm:prSet presAssocID="{843C6D33-53E9-4E88-B245-320EBC778BDE}" presName="sibTrans" presStyleCnt="0"/>
      <dgm:spPr/>
    </dgm:pt>
    <dgm:pt modelId="{673ABD59-8C8A-4A0A-B706-BE40E702C1C2}" type="pres">
      <dgm:prSet presAssocID="{DD7F420C-A95D-4417-A25B-3252C94A9E23}" presName="compNode" presStyleCnt="0"/>
      <dgm:spPr/>
    </dgm:pt>
    <dgm:pt modelId="{EA21CD87-9152-4324-97CA-47E9C3D23A0B}" type="pres">
      <dgm:prSet presAssocID="{DD7F420C-A95D-4417-A25B-3252C94A9E23}" presName="bgRect" presStyleLbl="bgShp" presStyleIdx="2" presStyleCnt="5"/>
      <dgm:spPr/>
    </dgm:pt>
    <dgm:pt modelId="{C09EB5CC-5AD4-425E-849F-A63FC7906E82}" type="pres">
      <dgm:prSet presAssocID="{DD7F420C-A95D-4417-A25B-3252C94A9E2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apanese Dolls"/>
        </a:ext>
      </dgm:extLst>
    </dgm:pt>
    <dgm:pt modelId="{2430FE0F-5F25-4619-B2E9-DEE8E1F67AC8}" type="pres">
      <dgm:prSet presAssocID="{DD7F420C-A95D-4417-A25B-3252C94A9E23}" presName="spaceRect" presStyleCnt="0"/>
      <dgm:spPr/>
    </dgm:pt>
    <dgm:pt modelId="{5AAE81A4-4FB8-4230-A0B3-E5EA3D8D85AE}" type="pres">
      <dgm:prSet presAssocID="{DD7F420C-A95D-4417-A25B-3252C94A9E23}" presName="parTx" presStyleLbl="revTx" presStyleIdx="2" presStyleCnt="5">
        <dgm:presLayoutVars>
          <dgm:chMax val="0"/>
          <dgm:chPref val="0"/>
        </dgm:presLayoutVars>
      </dgm:prSet>
      <dgm:spPr/>
    </dgm:pt>
    <dgm:pt modelId="{23F0FE6E-BC7F-4256-9EE8-7E88D21956BD}" type="pres">
      <dgm:prSet presAssocID="{3E9FCA87-73F9-4AC9-BC7C-D43202685DE6}" presName="sibTrans" presStyleCnt="0"/>
      <dgm:spPr/>
    </dgm:pt>
    <dgm:pt modelId="{AEBE6CF5-7A9E-4B63-89AF-03646C20E0B3}" type="pres">
      <dgm:prSet presAssocID="{5799E24B-DB43-42C1-BC7E-A36E290D7AE5}" presName="compNode" presStyleCnt="0"/>
      <dgm:spPr/>
    </dgm:pt>
    <dgm:pt modelId="{D4A7E801-15BF-4F3F-90D2-0D4BD6D38EEC}" type="pres">
      <dgm:prSet presAssocID="{5799E24B-DB43-42C1-BC7E-A36E290D7AE5}" presName="bgRect" presStyleLbl="bgShp" presStyleIdx="3" presStyleCnt="5"/>
      <dgm:spPr/>
    </dgm:pt>
    <dgm:pt modelId="{E4781C9F-F0C8-4BC6-94BD-79576220241F}" type="pres">
      <dgm:prSet presAssocID="{5799E24B-DB43-42C1-BC7E-A36E290D7AE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irplane"/>
        </a:ext>
      </dgm:extLst>
    </dgm:pt>
    <dgm:pt modelId="{E42F3D5F-96B9-4FFD-A14D-5B10C7A57C00}" type="pres">
      <dgm:prSet presAssocID="{5799E24B-DB43-42C1-BC7E-A36E290D7AE5}" presName="spaceRect" presStyleCnt="0"/>
      <dgm:spPr/>
    </dgm:pt>
    <dgm:pt modelId="{81DC16A1-EB92-400E-89E2-A5FF6E0735AE}" type="pres">
      <dgm:prSet presAssocID="{5799E24B-DB43-42C1-BC7E-A36E290D7AE5}" presName="parTx" presStyleLbl="revTx" presStyleIdx="3" presStyleCnt="5">
        <dgm:presLayoutVars>
          <dgm:chMax val="0"/>
          <dgm:chPref val="0"/>
        </dgm:presLayoutVars>
      </dgm:prSet>
      <dgm:spPr/>
    </dgm:pt>
    <dgm:pt modelId="{D42445C0-75DF-41A0-9B49-DE4C29181B81}" type="pres">
      <dgm:prSet presAssocID="{0C3ED11B-1B9A-448B-9F7B-3C86DF0712BD}" presName="sibTrans" presStyleCnt="0"/>
      <dgm:spPr/>
    </dgm:pt>
    <dgm:pt modelId="{0F645F0D-785C-4085-AA9C-1C802285901A}" type="pres">
      <dgm:prSet presAssocID="{FE11553C-FEA5-400E-A81F-07AC67536938}" presName="compNode" presStyleCnt="0"/>
      <dgm:spPr/>
    </dgm:pt>
    <dgm:pt modelId="{962E0815-3408-4E12-8D34-60FF028186A8}" type="pres">
      <dgm:prSet presAssocID="{FE11553C-FEA5-400E-A81F-07AC67536938}" presName="bgRect" presStyleLbl="bgShp" presStyleIdx="4" presStyleCnt="5"/>
      <dgm:spPr/>
    </dgm:pt>
    <dgm:pt modelId="{09E77818-5F1F-4810-A6A0-1853CBF720D6}" type="pres">
      <dgm:prSet presAssocID="{FE11553C-FEA5-400E-A81F-07AC6753693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wspaper"/>
        </a:ext>
      </dgm:extLst>
    </dgm:pt>
    <dgm:pt modelId="{A9B0858A-03DE-49B0-8301-DD0E74566234}" type="pres">
      <dgm:prSet presAssocID="{FE11553C-FEA5-400E-A81F-07AC67536938}" presName="spaceRect" presStyleCnt="0"/>
      <dgm:spPr/>
    </dgm:pt>
    <dgm:pt modelId="{6761F41E-D7CC-42C4-AD28-B02EF10DABA2}" type="pres">
      <dgm:prSet presAssocID="{FE11553C-FEA5-400E-A81F-07AC67536938}" presName="parTx" presStyleLbl="revTx" presStyleIdx="4" presStyleCnt="5">
        <dgm:presLayoutVars>
          <dgm:chMax val="0"/>
          <dgm:chPref val="0"/>
        </dgm:presLayoutVars>
      </dgm:prSet>
      <dgm:spPr/>
    </dgm:pt>
  </dgm:ptLst>
  <dgm:cxnLst>
    <dgm:cxn modelId="{7832D802-DED3-4766-A06F-D3F19802A9EB}" srcId="{8CBAFE62-3644-44C1-B19B-C8BAD2B3B7EF}" destId="{235DF929-ACC0-4833-8A87-0446D61B233A}" srcOrd="0" destOrd="0" parTransId="{6667A4DB-DD27-4301-A200-3EBF4F2078A3}" sibTransId="{069CF42D-2FFF-4408-9261-7F833A9128F2}"/>
    <dgm:cxn modelId="{D5DCA208-07C4-4673-A559-04140FB7D91D}" type="presOf" srcId="{DD7F420C-A95D-4417-A25B-3252C94A9E23}" destId="{5AAE81A4-4FB8-4230-A0B3-E5EA3D8D85AE}" srcOrd="0" destOrd="0" presId="urn:microsoft.com/office/officeart/2018/2/layout/IconVerticalSolidList"/>
    <dgm:cxn modelId="{4E3D681B-6BDA-47CE-97F9-D23D1607A212}" srcId="{8CBAFE62-3644-44C1-B19B-C8BAD2B3B7EF}" destId="{5799E24B-DB43-42C1-BC7E-A36E290D7AE5}" srcOrd="3" destOrd="0" parTransId="{29C85333-BD0F-4A0D-BB99-97ACA5B4A6C2}" sibTransId="{0C3ED11B-1B9A-448B-9F7B-3C86DF0712BD}"/>
    <dgm:cxn modelId="{03237926-CC4B-4745-B207-99C5EDF20DA3}" type="presOf" srcId="{8CBAFE62-3644-44C1-B19B-C8BAD2B3B7EF}" destId="{87601726-648A-4F0E-B76B-87E4722DC59A}" srcOrd="0" destOrd="0" presId="urn:microsoft.com/office/officeart/2018/2/layout/IconVerticalSolidList"/>
    <dgm:cxn modelId="{DEDED32B-E482-4826-B4C3-0AE8EFE3601A}" type="presOf" srcId="{C3FAD25E-655E-4AD6-B2D8-6485309B53E7}" destId="{A8674F5B-FE6D-496C-81B2-F72ABE0D430E}" srcOrd="0" destOrd="0" presId="urn:microsoft.com/office/officeart/2018/2/layout/IconVerticalSolidList"/>
    <dgm:cxn modelId="{40A5D05D-1019-4CDE-8BEE-48EB37A92494}" srcId="{8CBAFE62-3644-44C1-B19B-C8BAD2B3B7EF}" destId="{C3FAD25E-655E-4AD6-B2D8-6485309B53E7}" srcOrd="1" destOrd="0" parTransId="{890CD1A6-0F03-43FC-A3A0-1305F5B78737}" sibTransId="{843C6D33-53E9-4E88-B245-320EBC778BDE}"/>
    <dgm:cxn modelId="{143C5260-DE9A-4E97-A8F1-C38435EC6CCE}" type="presOf" srcId="{5799E24B-DB43-42C1-BC7E-A36E290D7AE5}" destId="{81DC16A1-EB92-400E-89E2-A5FF6E0735AE}" srcOrd="0" destOrd="0" presId="urn:microsoft.com/office/officeart/2018/2/layout/IconVerticalSolidList"/>
    <dgm:cxn modelId="{D297BA63-4827-4C0A-A359-E0C3E771E035}" type="presOf" srcId="{235DF929-ACC0-4833-8A87-0446D61B233A}" destId="{C1ABFEB3-9C34-4BC2-ADCD-642C3C63EE9E}" srcOrd="0" destOrd="0" presId="urn:microsoft.com/office/officeart/2018/2/layout/IconVerticalSolidList"/>
    <dgm:cxn modelId="{C9D9E678-E940-4F30-8604-3D4764ACC507}" srcId="{8CBAFE62-3644-44C1-B19B-C8BAD2B3B7EF}" destId="{FE11553C-FEA5-400E-A81F-07AC67536938}" srcOrd="4" destOrd="0" parTransId="{6E7AD688-2E8F-48CE-94E0-EC54A2372CDC}" sibTransId="{A17B2F2E-7E65-4F8D-B09A-F0626509DFE4}"/>
    <dgm:cxn modelId="{154F3D79-E29B-49BC-BBA1-3680C7C1BE94}" type="presOf" srcId="{FE11553C-FEA5-400E-A81F-07AC67536938}" destId="{6761F41E-D7CC-42C4-AD28-B02EF10DABA2}" srcOrd="0" destOrd="0" presId="urn:microsoft.com/office/officeart/2018/2/layout/IconVerticalSolidList"/>
    <dgm:cxn modelId="{C6007E7E-F16C-48CC-83E4-D8FED3656974}" srcId="{8CBAFE62-3644-44C1-B19B-C8BAD2B3B7EF}" destId="{DD7F420C-A95D-4417-A25B-3252C94A9E23}" srcOrd="2" destOrd="0" parTransId="{36D0AE45-9D7C-4EF4-9115-C32B9C7DECC6}" sibTransId="{3E9FCA87-73F9-4AC9-BC7C-D43202685DE6}"/>
    <dgm:cxn modelId="{D1F7F4A5-8F97-45A2-87C2-C15EA87B7F31}" type="presParOf" srcId="{87601726-648A-4F0E-B76B-87E4722DC59A}" destId="{8E2A1793-CD04-4899-88BD-D02BB93D567F}" srcOrd="0" destOrd="0" presId="urn:microsoft.com/office/officeart/2018/2/layout/IconVerticalSolidList"/>
    <dgm:cxn modelId="{B6C427B9-6289-45BD-86EC-082D23861838}" type="presParOf" srcId="{8E2A1793-CD04-4899-88BD-D02BB93D567F}" destId="{0428F3A4-E9B2-4DE8-A01F-3856A34AA19A}" srcOrd="0" destOrd="0" presId="urn:microsoft.com/office/officeart/2018/2/layout/IconVerticalSolidList"/>
    <dgm:cxn modelId="{C96C9B05-DAB5-4EEF-B349-FCAEF190A4FF}" type="presParOf" srcId="{8E2A1793-CD04-4899-88BD-D02BB93D567F}" destId="{D5E46BDB-1262-4580-BC01-AA9E716F8F7F}" srcOrd="1" destOrd="0" presId="urn:microsoft.com/office/officeart/2018/2/layout/IconVerticalSolidList"/>
    <dgm:cxn modelId="{121252A6-982B-43A5-8F22-765382F00F1A}" type="presParOf" srcId="{8E2A1793-CD04-4899-88BD-D02BB93D567F}" destId="{D6E1A19C-759B-4255-A77E-19D0A29816A4}" srcOrd="2" destOrd="0" presId="urn:microsoft.com/office/officeart/2018/2/layout/IconVerticalSolidList"/>
    <dgm:cxn modelId="{FC62C4DE-ED18-4D75-AF17-C5EE32091C3D}" type="presParOf" srcId="{8E2A1793-CD04-4899-88BD-D02BB93D567F}" destId="{C1ABFEB3-9C34-4BC2-ADCD-642C3C63EE9E}" srcOrd="3" destOrd="0" presId="urn:microsoft.com/office/officeart/2018/2/layout/IconVerticalSolidList"/>
    <dgm:cxn modelId="{BE5F99E1-5B6C-4204-922F-B68DE980E7CC}" type="presParOf" srcId="{87601726-648A-4F0E-B76B-87E4722DC59A}" destId="{DEBE7019-CBDA-4677-BFA0-DD9BBC30A48D}" srcOrd="1" destOrd="0" presId="urn:microsoft.com/office/officeart/2018/2/layout/IconVerticalSolidList"/>
    <dgm:cxn modelId="{71ABDEED-4732-40D0-AF80-A5606D58DFA4}" type="presParOf" srcId="{87601726-648A-4F0E-B76B-87E4722DC59A}" destId="{74C8964E-7392-4A76-91BC-D6D5F1582EF3}" srcOrd="2" destOrd="0" presId="urn:microsoft.com/office/officeart/2018/2/layout/IconVerticalSolidList"/>
    <dgm:cxn modelId="{1EAB25E0-2DE3-42A6-BAF3-4E1F3E84BF42}" type="presParOf" srcId="{74C8964E-7392-4A76-91BC-D6D5F1582EF3}" destId="{C13D6DFC-6870-4D16-95F3-8F1704F56B0E}" srcOrd="0" destOrd="0" presId="urn:microsoft.com/office/officeart/2018/2/layout/IconVerticalSolidList"/>
    <dgm:cxn modelId="{6E3AD53D-DE4A-43A8-AB00-B0E0C1BE67A9}" type="presParOf" srcId="{74C8964E-7392-4A76-91BC-D6D5F1582EF3}" destId="{D09FFDF9-8A71-444F-B9B7-F687D30248FE}" srcOrd="1" destOrd="0" presId="urn:microsoft.com/office/officeart/2018/2/layout/IconVerticalSolidList"/>
    <dgm:cxn modelId="{F58202A5-8E05-4319-95A9-BAE4BFB16977}" type="presParOf" srcId="{74C8964E-7392-4A76-91BC-D6D5F1582EF3}" destId="{8C1C86EE-729A-413D-9FDC-E547B8FA3DA8}" srcOrd="2" destOrd="0" presId="urn:microsoft.com/office/officeart/2018/2/layout/IconVerticalSolidList"/>
    <dgm:cxn modelId="{290155D7-263A-4A5F-B4C1-5B6748041A72}" type="presParOf" srcId="{74C8964E-7392-4A76-91BC-D6D5F1582EF3}" destId="{A8674F5B-FE6D-496C-81B2-F72ABE0D430E}" srcOrd="3" destOrd="0" presId="urn:microsoft.com/office/officeart/2018/2/layout/IconVerticalSolidList"/>
    <dgm:cxn modelId="{18360254-CC8D-4804-A315-C29F47ED9BF7}" type="presParOf" srcId="{87601726-648A-4F0E-B76B-87E4722DC59A}" destId="{6559066C-308C-4E77-8D19-C3AA91ADE504}" srcOrd="3" destOrd="0" presId="urn:microsoft.com/office/officeart/2018/2/layout/IconVerticalSolidList"/>
    <dgm:cxn modelId="{D520C86C-D0EA-4C92-B675-04146D6321B9}" type="presParOf" srcId="{87601726-648A-4F0E-B76B-87E4722DC59A}" destId="{673ABD59-8C8A-4A0A-B706-BE40E702C1C2}" srcOrd="4" destOrd="0" presId="urn:microsoft.com/office/officeart/2018/2/layout/IconVerticalSolidList"/>
    <dgm:cxn modelId="{75BD3399-C656-4B33-9DFB-03475FDC8DF4}" type="presParOf" srcId="{673ABD59-8C8A-4A0A-B706-BE40E702C1C2}" destId="{EA21CD87-9152-4324-97CA-47E9C3D23A0B}" srcOrd="0" destOrd="0" presId="urn:microsoft.com/office/officeart/2018/2/layout/IconVerticalSolidList"/>
    <dgm:cxn modelId="{921E9707-6C11-49A1-9485-759F5AAF8B69}" type="presParOf" srcId="{673ABD59-8C8A-4A0A-B706-BE40E702C1C2}" destId="{C09EB5CC-5AD4-425E-849F-A63FC7906E82}" srcOrd="1" destOrd="0" presId="urn:microsoft.com/office/officeart/2018/2/layout/IconVerticalSolidList"/>
    <dgm:cxn modelId="{4BA92AD6-4B37-4C37-8F47-2C33864D25F0}" type="presParOf" srcId="{673ABD59-8C8A-4A0A-B706-BE40E702C1C2}" destId="{2430FE0F-5F25-4619-B2E9-DEE8E1F67AC8}" srcOrd="2" destOrd="0" presId="urn:microsoft.com/office/officeart/2018/2/layout/IconVerticalSolidList"/>
    <dgm:cxn modelId="{4C8E1B5E-22D7-461B-AE3D-2A3895551A8C}" type="presParOf" srcId="{673ABD59-8C8A-4A0A-B706-BE40E702C1C2}" destId="{5AAE81A4-4FB8-4230-A0B3-E5EA3D8D85AE}" srcOrd="3" destOrd="0" presId="urn:microsoft.com/office/officeart/2018/2/layout/IconVerticalSolidList"/>
    <dgm:cxn modelId="{AB3C2752-45A3-45BF-9D8B-AB5FE8DA9F42}" type="presParOf" srcId="{87601726-648A-4F0E-B76B-87E4722DC59A}" destId="{23F0FE6E-BC7F-4256-9EE8-7E88D21956BD}" srcOrd="5" destOrd="0" presId="urn:microsoft.com/office/officeart/2018/2/layout/IconVerticalSolidList"/>
    <dgm:cxn modelId="{FFAFEC7F-E3D4-46D1-BE02-C480CEDD4CF8}" type="presParOf" srcId="{87601726-648A-4F0E-B76B-87E4722DC59A}" destId="{AEBE6CF5-7A9E-4B63-89AF-03646C20E0B3}" srcOrd="6" destOrd="0" presId="urn:microsoft.com/office/officeart/2018/2/layout/IconVerticalSolidList"/>
    <dgm:cxn modelId="{C3C5DDA8-E432-494C-8D65-2FC43AE8A61E}" type="presParOf" srcId="{AEBE6CF5-7A9E-4B63-89AF-03646C20E0B3}" destId="{D4A7E801-15BF-4F3F-90D2-0D4BD6D38EEC}" srcOrd="0" destOrd="0" presId="urn:microsoft.com/office/officeart/2018/2/layout/IconVerticalSolidList"/>
    <dgm:cxn modelId="{D32B5400-64F7-4CF9-89E0-99CD1DFAC7E9}" type="presParOf" srcId="{AEBE6CF5-7A9E-4B63-89AF-03646C20E0B3}" destId="{E4781C9F-F0C8-4BC6-94BD-79576220241F}" srcOrd="1" destOrd="0" presId="urn:microsoft.com/office/officeart/2018/2/layout/IconVerticalSolidList"/>
    <dgm:cxn modelId="{90D25B77-AF41-4D0C-A813-BB50507DEAFE}" type="presParOf" srcId="{AEBE6CF5-7A9E-4B63-89AF-03646C20E0B3}" destId="{E42F3D5F-96B9-4FFD-A14D-5B10C7A57C00}" srcOrd="2" destOrd="0" presId="urn:microsoft.com/office/officeart/2018/2/layout/IconVerticalSolidList"/>
    <dgm:cxn modelId="{A6864136-F62D-4C77-82E6-034D9A8EE1FE}" type="presParOf" srcId="{AEBE6CF5-7A9E-4B63-89AF-03646C20E0B3}" destId="{81DC16A1-EB92-400E-89E2-A5FF6E0735AE}" srcOrd="3" destOrd="0" presId="urn:microsoft.com/office/officeart/2018/2/layout/IconVerticalSolidList"/>
    <dgm:cxn modelId="{7C363E9D-C911-487D-B0CC-863F490DAB1D}" type="presParOf" srcId="{87601726-648A-4F0E-B76B-87E4722DC59A}" destId="{D42445C0-75DF-41A0-9B49-DE4C29181B81}" srcOrd="7" destOrd="0" presId="urn:microsoft.com/office/officeart/2018/2/layout/IconVerticalSolidList"/>
    <dgm:cxn modelId="{4F834AD2-D037-4615-851C-85DBD5E3C945}" type="presParOf" srcId="{87601726-648A-4F0E-B76B-87E4722DC59A}" destId="{0F645F0D-785C-4085-AA9C-1C802285901A}" srcOrd="8" destOrd="0" presId="urn:microsoft.com/office/officeart/2018/2/layout/IconVerticalSolidList"/>
    <dgm:cxn modelId="{268D96EA-C804-4599-A7A0-F582EAFC77CE}" type="presParOf" srcId="{0F645F0D-785C-4085-AA9C-1C802285901A}" destId="{962E0815-3408-4E12-8D34-60FF028186A8}" srcOrd="0" destOrd="0" presId="urn:microsoft.com/office/officeart/2018/2/layout/IconVerticalSolidList"/>
    <dgm:cxn modelId="{73AE1AD5-71FA-4B23-98D8-B7E5AB8816FB}" type="presParOf" srcId="{0F645F0D-785C-4085-AA9C-1C802285901A}" destId="{09E77818-5F1F-4810-A6A0-1853CBF720D6}" srcOrd="1" destOrd="0" presId="urn:microsoft.com/office/officeart/2018/2/layout/IconVerticalSolidList"/>
    <dgm:cxn modelId="{31E2A921-9052-4857-ADDA-368A33F77C6F}" type="presParOf" srcId="{0F645F0D-785C-4085-AA9C-1C802285901A}" destId="{A9B0858A-03DE-49B0-8301-DD0E74566234}" srcOrd="2" destOrd="0" presId="urn:microsoft.com/office/officeart/2018/2/layout/IconVerticalSolidList"/>
    <dgm:cxn modelId="{AF443EFD-CBC7-4F30-9A15-B44138F33ACF}" type="presParOf" srcId="{0F645F0D-785C-4085-AA9C-1C802285901A}" destId="{6761F41E-D7CC-42C4-AD28-B02EF10DABA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99B601-634C-4F13-B956-2278D4E2C694}"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693E3415-E7E4-4486-B953-874E3D9ECE90}">
      <dgm:prSet/>
      <dgm:spPr/>
      <dgm:t>
        <a:bodyPr/>
        <a:lstStyle/>
        <a:p>
          <a:r>
            <a:rPr lang="de-DE" dirty="0">
              <a:latin typeface="Myriad Pro"/>
            </a:rPr>
            <a:t>Pressestellen müssen  professioneller sein als normale Redaktionen.</a:t>
          </a:r>
          <a:endParaRPr lang="en-US" dirty="0">
            <a:latin typeface="Myriad Pro"/>
          </a:endParaRPr>
        </a:p>
      </dgm:t>
    </dgm:pt>
    <dgm:pt modelId="{B6124E2B-E355-4CFD-ADA6-31B662521EDF}" type="parTrans" cxnId="{433CDA01-1296-44E6-B402-D3A1DA292945}">
      <dgm:prSet/>
      <dgm:spPr/>
      <dgm:t>
        <a:bodyPr/>
        <a:lstStyle/>
        <a:p>
          <a:endParaRPr lang="en-US"/>
        </a:p>
      </dgm:t>
    </dgm:pt>
    <dgm:pt modelId="{722F22A8-957F-4D0E-8636-829059C6B90D}" type="sibTrans" cxnId="{433CDA01-1296-44E6-B402-D3A1DA292945}">
      <dgm:prSet phldrT="01"/>
      <dgm:spPr/>
      <dgm:t>
        <a:bodyPr/>
        <a:lstStyle/>
        <a:p>
          <a:r>
            <a:rPr lang="en-US"/>
            <a:t>01</a:t>
          </a:r>
        </a:p>
      </dgm:t>
    </dgm:pt>
    <dgm:pt modelId="{44FAD82B-FFC3-4E58-A586-7B3C558DF37F}">
      <dgm:prSet/>
      <dgm:spPr/>
      <dgm:t>
        <a:bodyPr/>
        <a:lstStyle/>
        <a:p>
          <a:r>
            <a:rPr lang="de-DE">
              <a:latin typeface="Myriad Pro"/>
            </a:rPr>
            <a:t>Pressestellen sollten mehr Ressourcen und Know-how haben als die Redaktionen.</a:t>
          </a:r>
          <a:endParaRPr lang="en-US" dirty="0">
            <a:latin typeface="Myriad Pro"/>
          </a:endParaRPr>
        </a:p>
      </dgm:t>
    </dgm:pt>
    <dgm:pt modelId="{5BD6BDD3-2246-491E-B904-2D5A10D021C4}" type="parTrans" cxnId="{16922992-6B29-4D29-8717-AF7E25AB076E}">
      <dgm:prSet/>
      <dgm:spPr/>
      <dgm:t>
        <a:bodyPr/>
        <a:lstStyle/>
        <a:p>
          <a:endParaRPr lang="en-US"/>
        </a:p>
      </dgm:t>
    </dgm:pt>
    <dgm:pt modelId="{24F0C08E-DC43-4762-AF8D-DE085761E15E}" type="sibTrans" cxnId="{16922992-6B29-4D29-8717-AF7E25AB076E}">
      <dgm:prSet phldrT="02"/>
      <dgm:spPr/>
      <dgm:t>
        <a:bodyPr/>
        <a:lstStyle/>
        <a:p>
          <a:r>
            <a:rPr lang="en-US"/>
            <a:t>02</a:t>
          </a:r>
        </a:p>
      </dgm:t>
    </dgm:pt>
    <dgm:pt modelId="{5F889A85-0022-4AA3-9F05-BCDD7F43B90C}">
      <dgm:prSet/>
      <dgm:spPr/>
      <dgm:t>
        <a:bodyPr/>
        <a:lstStyle/>
        <a:p>
          <a:r>
            <a:rPr lang="de-DE">
              <a:latin typeface="Myriad Pro"/>
            </a:rPr>
            <a:t>Pressestellen sollen Redaktionen auf Augenhöhe begegnen…</a:t>
          </a:r>
          <a:endParaRPr lang="en-US">
            <a:latin typeface="Myriad Pro"/>
          </a:endParaRPr>
        </a:p>
      </dgm:t>
    </dgm:pt>
    <dgm:pt modelId="{7266B05E-467F-4CF0-B885-D67BD08FB08D}" type="parTrans" cxnId="{ADBA6ED2-EF8E-477C-9E52-F3F204DDD53D}">
      <dgm:prSet/>
      <dgm:spPr/>
      <dgm:t>
        <a:bodyPr/>
        <a:lstStyle/>
        <a:p>
          <a:endParaRPr lang="en-US"/>
        </a:p>
      </dgm:t>
    </dgm:pt>
    <dgm:pt modelId="{EB2020F9-1945-46CD-83BD-CD09E876982C}" type="sibTrans" cxnId="{ADBA6ED2-EF8E-477C-9E52-F3F204DDD53D}">
      <dgm:prSet phldrT="03"/>
      <dgm:spPr/>
      <dgm:t>
        <a:bodyPr/>
        <a:lstStyle/>
        <a:p>
          <a:r>
            <a:rPr lang="en-US"/>
            <a:t>03</a:t>
          </a:r>
        </a:p>
      </dgm:t>
    </dgm:pt>
    <dgm:pt modelId="{9EB068B4-A6B7-4195-8770-B29E63BB02CA}">
      <dgm:prSet/>
      <dgm:spPr/>
      <dgm:t>
        <a:bodyPr/>
        <a:lstStyle/>
        <a:p>
          <a:r>
            <a:rPr lang="de-DE">
              <a:latin typeface="Myriad Pro"/>
            </a:rPr>
            <a:t>… und als verlässliche Quellen und Dialogpartner wahrgenommen werden.   </a:t>
          </a:r>
          <a:endParaRPr lang="en-US">
            <a:latin typeface="Myriad Pro"/>
          </a:endParaRPr>
        </a:p>
      </dgm:t>
    </dgm:pt>
    <dgm:pt modelId="{A2C8B62F-29A1-4F90-9A39-05B5C4B1EDF8}" type="parTrans" cxnId="{D68CBB63-E7F9-4B3A-A173-B375DEA762BB}">
      <dgm:prSet/>
      <dgm:spPr/>
      <dgm:t>
        <a:bodyPr/>
        <a:lstStyle/>
        <a:p>
          <a:endParaRPr lang="en-US"/>
        </a:p>
      </dgm:t>
    </dgm:pt>
    <dgm:pt modelId="{ED3F5431-475E-41F4-8CF7-23955EC6F0F1}" type="sibTrans" cxnId="{D68CBB63-E7F9-4B3A-A173-B375DEA762BB}">
      <dgm:prSet phldrT="04"/>
      <dgm:spPr/>
      <dgm:t>
        <a:bodyPr/>
        <a:lstStyle/>
        <a:p>
          <a:r>
            <a:rPr lang="en-US"/>
            <a:t>04</a:t>
          </a:r>
        </a:p>
      </dgm:t>
    </dgm:pt>
    <dgm:pt modelId="{273E2BB6-AECE-4120-98BA-8D78FF162785}" type="pres">
      <dgm:prSet presAssocID="{CC99B601-634C-4F13-B956-2278D4E2C694}" presName="Name0" presStyleCnt="0">
        <dgm:presLayoutVars>
          <dgm:animLvl val="lvl"/>
          <dgm:resizeHandles val="exact"/>
        </dgm:presLayoutVars>
      </dgm:prSet>
      <dgm:spPr/>
    </dgm:pt>
    <dgm:pt modelId="{8FC4DCA3-B8E1-4AAE-8516-FB914D2BB795}" type="pres">
      <dgm:prSet presAssocID="{693E3415-E7E4-4486-B953-874E3D9ECE90}" presName="compositeNode" presStyleCnt="0">
        <dgm:presLayoutVars>
          <dgm:bulletEnabled val="1"/>
        </dgm:presLayoutVars>
      </dgm:prSet>
      <dgm:spPr/>
    </dgm:pt>
    <dgm:pt modelId="{0CC36CC4-C0B9-4E2B-BE5E-0717EAD2694A}" type="pres">
      <dgm:prSet presAssocID="{693E3415-E7E4-4486-B953-874E3D9ECE90}" presName="bgRect" presStyleLbl="alignNode1" presStyleIdx="0" presStyleCnt="4"/>
      <dgm:spPr/>
    </dgm:pt>
    <dgm:pt modelId="{55BCE261-A0A8-4FFA-9A43-36B8509AE6D2}" type="pres">
      <dgm:prSet presAssocID="{722F22A8-957F-4D0E-8636-829059C6B90D}" presName="sibTransNodeRect" presStyleLbl="alignNode1" presStyleIdx="0" presStyleCnt="4">
        <dgm:presLayoutVars>
          <dgm:chMax val="0"/>
          <dgm:bulletEnabled val="1"/>
        </dgm:presLayoutVars>
      </dgm:prSet>
      <dgm:spPr/>
    </dgm:pt>
    <dgm:pt modelId="{FEE3D704-1C74-4534-B052-3E323AF3B24E}" type="pres">
      <dgm:prSet presAssocID="{693E3415-E7E4-4486-B953-874E3D9ECE90}" presName="nodeRect" presStyleLbl="alignNode1" presStyleIdx="0" presStyleCnt="4">
        <dgm:presLayoutVars>
          <dgm:bulletEnabled val="1"/>
        </dgm:presLayoutVars>
      </dgm:prSet>
      <dgm:spPr/>
    </dgm:pt>
    <dgm:pt modelId="{47CAB10E-86EB-4DF6-920D-1DE8C796B401}" type="pres">
      <dgm:prSet presAssocID="{722F22A8-957F-4D0E-8636-829059C6B90D}" presName="sibTrans" presStyleCnt="0"/>
      <dgm:spPr/>
    </dgm:pt>
    <dgm:pt modelId="{457D1141-88D1-4108-AE99-6731B9299398}" type="pres">
      <dgm:prSet presAssocID="{44FAD82B-FFC3-4E58-A586-7B3C558DF37F}" presName="compositeNode" presStyleCnt="0">
        <dgm:presLayoutVars>
          <dgm:bulletEnabled val="1"/>
        </dgm:presLayoutVars>
      </dgm:prSet>
      <dgm:spPr/>
    </dgm:pt>
    <dgm:pt modelId="{6979E374-E9DD-4121-B6D5-4517D5F51E76}" type="pres">
      <dgm:prSet presAssocID="{44FAD82B-FFC3-4E58-A586-7B3C558DF37F}" presName="bgRect" presStyleLbl="alignNode1" presStyleIdx="1" presStyleCnt="4"/>
      <dgm:spPr/>
    </dgm:pt>
    <dgm:pt modelId="{AE0260E4-3CCC-4356-AC4B-A21794AAEB3B}" type="pres">
      <dgm:prSet presAssocID="{24F0C08E-DC43-4762-AF8D-DE085761E15E}" presName="sibTransNodeRect" presStyleLbl="alignNode1" presStyleIdx="1" presStyleCnt="4">
        <dgm:presLayoutVars>
          <dgm:chMax val="0"/>
          <dgm:bulletEnabled val="1"/>
        </dgm:presLayoutVars>
      </dgm:prSet>
      <dgm:spPr/>
    </dgm:pt>
    <dgm:pt modelId="{35442ED7-DF35-4917-85AB-3BB8234F5103}" type="pres">
      <dgm:prSet presAssocID="{44FAD82B-FFC3-4E58-A586-7B3C558DF37F}" presName="nodeRect" presStyleLbl="alignNode1" presStyleIdx="1" presStyleCnt="4">
        <dgm:presLayoutVars>
          <dgm:bulletEnabled val="1"/>
        </dgm:presLayoutVars>
      </dgm:prSet>
      <dgm:spPr/>
    </dgm:pt>
    <dgm:pt modelId="{80BC8644-39F5-4368-BA35-DB5FAB16ED84}" type="pres">
      <dgm:prSet presAssocID="{24F0C08E-DC43-4762-AF8D-DE085761E15E}" presName="sibTrans" presStyleCnt="0"/>
      <dgm:spPr/>
    </dgm:pt>
    <dgm:pt modelId="{696556B7-0DA7-4936-B11B-8FA2C31B2629}" type="pres">
      <dgm:prSet presAssocID="{5F889A85-0022-4AA3-9F05-BCDD7F43B90C}" presName="compositeNode" presStyleCnt="0">
        <dgm:presLayoutVars>
          <dgm:bulletEnabled val="1"/>
        </dgm:presLayoutVars>
      </dgm:prSet>
      <dgm:spPr/>
    </dgm:pt>
    <dgm:pt modelId="{49946CD0-62E1-424B-B7BB-C7E0D33D8734}" type="pres">
      <dgm:prSet presAssocID="{5F889A85-0022-4AA3-9F05-BCDD7F43B90C}" presName="bgRect" presStyleLbl="alignNode1" presStyleIdx="2" presStyleCnt="4"/>
      <dgm:spPr/>
    </dgm:pt>
    <dgm:pt modelId="{E4840417-4550-495C-824A-CED02FE37E42}" type="pres">
      <dgm:prSet presAssocID="{EB2020F9-1945-46CD-83BD-CD09E876982C}" presName="sibTransNodeRect" presStyleLbl="alignNode1" presStyleIdx="2" presStyleCnt="4">
        <dgm:presLayoutVars>
          <dgm:chMax val="0"/>
          <dgm:bulletEnabled val="1"/>
        </dgm:presLayoutVars>
      </dgm:prSet>
      <dgm:spPr/>
    </dgm:pt>
    <dgm:pt modelId="{E0D03358-E257-43F9-9816-628957C9B89E}" type="pres">
      <dgm:prSet presAssocID="{5F889A85-0022-4AA3-9F05-BCDD7F43B90C}" presName="nodeRect" presStyleLbl="alignNode1" presStyleIdx="2" presStyleCnt="4">
        <dgm:presLayoutVars>
          <dgm:bulletEnabled val="1"/>
        </dgm:presLayoutVars>
      </dgm:prSet>
      <dgm:spPr/>
    </dgm:pt>
    <dgm:pt modelId="{AB145BD5-61EC-4663-90DF-EF7E4AAA951D}" type="pres">
      <dgm:prSet presAssocID="{EB2020F9-1945-46CD-83BD-CD09E876982C}" presName="sibTrans" presStyleCnt="0"/>
      <dgm:spPr/>
    </dgm:pt>
    <dgm:pt modelId="{C447C534-69AC-454A-8B8D-CCA4B0B386DE}" type="pres">
      <dgm:prSet presAssocID="{9EB068B4-A6B7-4195-8770-B29E63BB02CA}" presName="compositeNode" presStyleCnt="0">
        <dgm:presLayoutVars>
          <dgm:bulletEnabled val="1"/>
        </dgm:presLayoutVars>
      </dgm:prSet>
      <dgm:spPr/>
    </dgm:pt>
    <dgm:pt modelId="{E23E67DB-8E65-4329-974C-206F02E11EB7}" type="pres">
      <dgm:prSet presAssocID="{9EB068B4-A6B7-4195-8770-B29E63BB02CA}" presName="bgRect" presStyleLbl="alignNode1" presStyleIdx="3" presStyleCnt="4"/>
      <dgm:spPr/>
    </dgm:pt>
    <dgm:pt modelId="{A7611924-7E92-40AE-A0F2-A6DB24548FDC}" type="pres">
      <dgm:prSet presAssocID="{ED3F5431-475E-41F4-8CF7-23955EC6F0F1}" presName="sibTransNodeRect" presStyleLbl="alignNode1" presStyleIdx="3" presStyleCnt="4">
        <dgm:presLayoutVars>
          <dgm:chMax val="0"/>
          <dgm:bulletEnabled val="1"/>
        </dgm:presLayoutVars>
      </dgm:prSet>
      <dgm:spPr/>
    </dgm:pt>
    <dgm:pt modelId="{823E1142-348E-48CB-A4DE-387B0EC0A382}" type="pres">
      <dgm:prSet presAssocID="{9EB068B4-A6B7-4195-8770-B29E63BB02CA}" presName="nodeRect" presStyleLbl="alignNode1" presStyleIdx="3" presStyleCnt="4">
        <dgm:presLayoutVars>
          <dgm:bulletEnabled val="1"/>
        </dgm:presLayoutVars>
      </dgm:prSet>
      <dgm:spPr/>
    </dgm:pt>
  </dgm:ptLst>
  <dgm:cxnLst>
    <dgm:cxn modelId="{433CDA01-1296-44E6-B402-D3A1DA292945}" srcId="{CC99B601-634C-4F13-B956-2278D4E2C694}" destId="{693E3415-E7E4-4486-B953-874E3D9ECE90}" srcOrd="0" destOrd="0" parTransId="{B6124E2B-E355-4CFD-ADA6-31B662521EDF}" sibTransId="{722F22A8-957F-4D0E-8636-829059C6B90D}"/>
    <dgm:cxn modelId="{F9916610-5FB0-436E-A9F8-BF079B74DF84}" type="presOf" srcId="{693E3415-E7E4-4486-B953-874E3D9ECE90}" destId="{0CC36CC4-C0B9-4E2B-BE5E-0717EAD2694A}" srcOrd="0" destOrd="0" presId="urn:microsoft.com/office/officeart/2016/7/layout/LinearBlockProcessNumbered"/>
    <dgm:cxn modelId="{F7894413-856C-4E77-9C0D-D213A1FE989B}" type="presOf" srcId="{44FAD82B-FFC3-4E58-A586-7B3C558DF37F}" destId="{35442ED7-DF35-4917-85AB-3BB8234F5103}" srcOrd="1" destOrd="0" presId="urn:microsoft.com/office/officeart/2016/7/layout/LinearBlockProcessNumbered"/>
    <dgm:cxn modelId="{E48C1817-E637-4C3E-8A84-3DFB7207DDBE}" type="presOf" srcId="{EB2020F9-1945-46CD-83BD-CD09E876982C}" destId="{E4840417-4550-495C-824A-CED02FE37E42}" srcOrd="0" destOrd="0" presId="urn:microsoft.com/office/officeart/2016/7/layout/LinearBlockProcessNumbered"/>
    <dgm:cxn modelId="{D68CBB63-E7F9-4B3A-A173-B375DEA762BB}" srcId="{CC99B601-634C-4F13-B956-2278D4E2C694}" destId="{9EB068B4-A6B7-4195-8770-B29E63BB02CA}" srcOrd="3" destOrd="0" parTransId="{A2C8B62F-29A1-4F90-9A39-05B5C4B1EDF8}" sibTransId="{ED3F5431-475E-41F4-8CF7-23955EC6F0F1}"/>
    <dgm:cxn modelId="{91E10B44-9B51-4091-92CE-4E9126A8DA9C}" type="presOf" srcId="{44FAD82B-FFC3-4E58-A586-7B3C558DF37F}" destId="{6979E374-E9DD-4121-B6D5-4517D5F51E76}" srcOrd="0" destOrd="0" presId="urn:microsoft.com/office/officeart/2016/7/layout/LinearBlockProcessNumbered"/>
    <dgm:cxn modelId="{083DCF65-F477-42F8-8CD8-63E5E276A431}" type="presOf" srcId="{CC99B601-634C-4F13-B956-2278D4E2C694}" destId="{273E2BB6-AECE-4120-98BA-8D78FF162785}" srcOrd="0" destOrd="0" presId="urn:microsoft.com/office/officeart/2016/7/layout/LinearBlockProcessNumbered"/>
    <dgm:cxn modelId="{91C1777D-6295-4F5B-9445-802FA6F02590}" type="presOf" srcId="{5F889A85-0022-4AA3-9F05-BCDD7F43B90C}" destId="{49946CD0-62E1-424B-B7BB-C7E0D33D8734}" srcOrd="0" destOrd="0" presId="urn:microsoft.com/office/officeart/2016/7/layout/LinearBlockProcessNumbered"/>
    <dgm:cxn modelId="{962F1B85-9B3B-4130-A479-F5D993E3537D}" type="presOf" srcId="{ED3F5431-475E-41F4-8CF7-23955EC6F0F1}" destId="{A7611924-7E92-40AE-A0F2-A6DB24548FDC}" srcOrd="0" destOrd="0" presId="urn:microsoft.com/office/officeart/2016/7/layout/LinearBlockProcessNumbered"/>
    <dgm:cxn modelId="{4FB7D38B-6244-4A61-869E-3A3E16DAA338}" type="presOf" srcId="{693E3415-E7E4-4486-B953-874E3D9ECE90}" destId="{FEE3D704-1C74-4534-B052-3E323AF3B24E}" srcOrd="1" destOrd="0" presId="urn:microsoft.com/office/officeart/2016/7/layout/LinearBlockProcessNumbered"/>
    <dgm:cxn modelId="{16922992-6B29-4D29-8717-AF7E25AB076E}" srcId="{CC99B601-634C-4F13-B956-2278D4E2C694}" destId="{44FAD82B-FFC3-4E58-A586-7B3C558DF37F}" srcOrd="1" destOrd="0" parTransId="{5BD6BDD3-2246-491E-B904-2D5A10D021C4}" sibTransId="{24F0C08E-DC43-4762-AF8D-DE085761E15E}"/>
    <dgm:cxn modelId="{C8D7F2A1-E61A-42E0-A0D4-23CC160F7408}" type="presOf" srcId="{9EB068B4-A6B7-4195-8770-B29E63BB02CA}" destId="{823E1142-348E-48CB-A4DE-387B0EC0A382}" srcOrd="1" destOrd="0" presId="urn:microsoft.com/office/officeart/2016/7/layout/LinearBlockProcessNumbered"/>
    <dgm:cxn modelId="{21E8ACBB-F68B-4583-9E9E-183ECC10DF78}" type="presOf" srcId="{9EB068B4-A6B7-4195-8770-B29E63BB02CA}" destId="{E23E67DB-8E65-4329-974C-206F02E11EB7}" srcOrd="0" destOrd="0" presId="urn:microsoft.com/office/officeart/2016/7/layout/LinearBlockProcessNumbered"/>
    <dgm:cxn modelId="{0ECB26C7-A9EC-4F51-8DA3-E695CE8856DA}" type="presOf" srcId="{24F0C08E-DC43-4762-AF8D-DE085761E15E}" destId="{AE0260E4-3CCC-4356-AC4B-A21794AAEB3B}" srcOrd="0" destOrd="0" presId="urn:microsoft.com/office/officeart/2016/7/layout/LinearBlockProcessNumbered"/>
    <dgm:cxn modelId="{ADBA6ED2-EF8E-477C-9E52-F3F204DDD53D}" srcId="{CC99B601-634C-4F13-B956-2278D4E2C694}" destId="{5F889A85-0022-4AA3-9F05-BCDD7F43B90C}" srcOrd="2" destOrd="0" parTransId="{7266B05E-467F-4CF0-B885-D67BD08FB08D}" sibTransId="{EB2020F9-1945-46CD-83BD-CD09E876982C}"/>
    <dgm:cxn modelId="{F5BA1CE9-F62B-4DDD-A092-458250A94689}" type="presOf" srcId="{5F889A85-0022-4AA3-9F05-BCDD7F43B90C}" destId="{E0D03358-E257-43F9-9816-628957C9B89E}" srcOrd="1" destOrd="0" presId="urn:microsoft.com/office/officeart/2016/7/layout/LinearBlockProcessNumbered"/>
    <dgm:cxn modelId="{C09EBBF8-8E10-4FE8-9CEF-470156DD32C5}" type="presOf" srcId="{722F22A8-957F-4D0E-8636-829059C6B90D}" destId="{55BCE261-A0A8-4FFA-9A43-36B8509AE6D2}" srcOrd="0" destOrd="0" presId="urn:microsoft.com/office/officeart/2016/7/layout/LinearBlockProcessNumbered"/>
    <dgm:cxn modelId="{0A015EE3-3672-42FB-B8D6-A42E6DE26E98}" type="presParOf" srcId="{273E2BB6-AECE-4120-98BA-8D78FF162785}" destId="{8FC4DCA3-B8E1-4AAE-8516-FB914D2BB795}" srcOrd="0" destOrd="0" presId="urn:microsoft.com/office/officeart/2016/7/layout/LinearBlockProcessNumbered"/>
    <dgm:cxn modelId="{18009347-D736-414B-93D3-E5914E015AF7}" type="presParOf" srcId="{8FC4DCA3-B8E1-4AAE-8516-FB914D2BB795}" destId="{0CC36CC4-C0B9-4E2B-BE5E-0717EAD2694A}" srcOrd="0" destOrd="0" presId="urn:microsoft.com/office/officeart/2016/7/layout/LinearBlockProcessNumbered"/>
    <dgm:cxn modelId="{44EFBE29-2B0A-4357-9263-27D203C1A687}" type="presParOf" srcId="{8FC4DCA3-B8E1-4AAE-8516-FB914D2BB795}" destId="{55BCE261-A0A8-4FFA-9A43-36B8509AE6D2}" srcOrd="1" destOrd="0" presId="urn:microsoft.com/office/officeart/2016/7/layout/LinearBlockProcessNumbered"/>
    <dgm:cxn modelId="{93C50711-92D0-4049-9FFE-DAFB2122C695}" type="presParOf" srcId="{8FC4DCA3-B8E1-4AAE-8516-FB914D2BB795}" destId="{FEE3D704-1C74-4534-B052-3E323AF3B24E}" srcOrd="2" destOrd="0" presId="urn:microsoft.com/office/officeart/2016/7/layout/LinearBlockProcessNumbered"/>
    <dgm:cxn modelId="{7E1B3302-B231-47F1-AE29-52710906A2BF}" type="presParOf" srcId="{273E2BB6-AECE-4120-98BA-8D78FF162785}" destId="{47CAB10E-86EB-4DF6-920D-1DE8C796B401}" srcOrd="1" destOrd="0" presId="urn:microsoft.com/office/officeart/2016/7/layout/LinearBlockProcessNumbered"/>
    <dgm:cxn modelId="{1107119B-B4F0-4D65-BCCA-DC1BFE496C45}" type="presParOf" srcId="{273E2BB6-AECE-4120-98BA-8D78FF162785}" destId="{457D1141-88D1-4108-AE99-6731B9299398}" srcOrd="2" destOrd="0" presId="urn:microsoft.com/office/officeart/2016/7/layout/LinearBlockProcessNumbered"/>
    <dgm:cxn modelId="{AF41A69A-8D74-4A3A-972B-E8E1883A12AF}" type="presParOf" srcId="{457D1141-88D1-4108-AE99-6731B9299398}" destId="{6979E374-E9DD-4121-B6D5-4517D5F51E76}" srcOrd="0" destOrd="0" presId="urn:microsoft.com/office/officeart/2016/7/layout/LinearBlockProcessNumbered"/>
    <dgm:cxn modelId="{5798700A-604D-4173-8B23-7030C502722E}" type="presParOf" srcId="{457D1141-88D1-4108-AE99-6731B9299398}" destId="{AE0260E4-3CCC-4356-AC4B-A21794AAEB3B}" srcOrd="1" destOrd="0" presId="urn:microsoft.com/office/officeart/2016/7/layout/LinearBlockProcessNumbered"/>
    <dgm:cxn modelId="{E6A85753-7658-43D8-B0CB-07B932A3E8F1}" type="presParOf" srcId="{457D1141-88D1-4108-AE99-6731B9299398}" destId="{35442ED7-DF35-4917-85AB-3BB8234F5103}" srcOrd="2" destOrd="0" presId="urn:microsoft.com/office/officeart/2016/7/layout/LinearBlockProcessNumbered"/>
    <dgm:cxn modelId="{2CE8BD28-2001-4468-9B45-BB28BEA75470}" type="presParOf" srcId="{273E2BB6-AECE-4120-98BA-8D78FF162785}" destId="{80BC8644-39F5-4368-BA35-DB5FAB16ED84}" srcOrd="3" destOrd="0" presId="urn:microsoft.com/office/officeart/2016/7/layout/LinearBlockProcessNumbered"/>
    <dgm:cxn modelId="{11BD316C-A906-4EBB-ADCD-CEDD6ADD7DB5}" type="presParOf" srcId="{273E2BB6-AECE-4120-98BA-8D78FF162785}" destId="{696556B7-0DA7-4936-B11B-8FA2C31B2629}" srcOrd="4" destOrd="0" presId="urn:microsoft.com/office/officeart/2016/7/layout/LinearBlockProcessNumbered"/>
    <dgm:cxn modelId="{CBD4DDE9-95D5-4B71-B69C-D899ECAF43B9}" type="presParOf" srcId="{696556B7-0DA7-4936-B11B-8FA2C31B2629}" destId="{49946CD0-62E1-424B-B7BB-C7E0D33D8734}" srcOrd="0" destOrd="0" presId="urn:microsoft.com/office/officeart/2016/7/layout/LinearBlockProcessNumbered"/>
    <dgm:cxn modelId="{A9FF4655-31B9-4978-9561-1F8C601A5307}" type="presParOf" srcId="{696556B7-0DA7-4936-B11B-8FA2C31B2629}" destId="{E4840417-4550-495C-824A-CED02FE37E42}" srcOrd="1" destOrd="0" presId="urn:microsoft.com/office/officeart/2016/7/layout/LinearBlockProcessNumbered"/>
    <dgm:cxn modelId="{EBB43F3B-55AE-464E-8347-C69B08F70115}" type="presParOf" srcId="{696556B7-0DA7-4936-B11B-8FA2C31B2629}" destId="{E0D03358-E257-43F9-9816-628957C9B89E}" srcOrd="2" destOrd="0" presId="urn:microsoft.com/office/officeart/2016/7/layout/LinearBlockProcessNumbered"/>
    <dgm:cxn modelId="{22366EAA-B838-48CC-A4FD-D41214511422}" type="presParOf" srcId="{273E2BB6-AECE-4120-98BA-8D78FF162785}" destId="{AB145BD5-61EC-4663-90DF-EF7E4AAA951D}" srcOrd="5" destOrd="0" presId="urn:microsoft.com/office/officeart/2016/7/layout/LinearBlockProcessNumbered"/>
    <dgm:cxn modelId="{7AC5C1EB-9D68-4C21-B68E-F483E372C26A}" type="presParOf" srcId="{273E2BB6-AECE-4120-98BA-8D78FF162785}" destId="{C447C534-69AC-454A-8B8D-CCA4B0B386DE}" srcOrd="6" destOrd="0" presId="urn:microsoft.com/office/officeart/2016/7/layout/LinearBlockProcessNumbered"/>
    <dgm:cxn modelId="{AC96D338-0DD3-499C-926C-C8A369073D58}" type="presParOf" srcId="{C447C534-69AC-454A-8B8D-CCA4B0B386DE}" destId="{E23E67DB-8E65-4329-974C-206F02E11EB7}" srcOrd="0" destOrd="0" presId="urn:microsoft.com/office/officeart/2016/7/layout/LinearBlockProcessNumbered"/>
    <dgm:cxn modelId="{1CA2DE42-75B9-4625-A62E-E2F2908DC237}" type="presParOf" srcId="{C447C534-69AC-454A-8B8D-CCA4B0B386DE}" destId="{A7611924-7E92-40AE-A0F2-A6DB24548FDC}" srcOrd="1" destOrd="0" presId="urn:microsoft.com/office/officeart/2016/7/layout/LinearBlockProcessNumbered"/>
    <dgm:cxn modelId="{5471F2E9-2FF1-4816-A9B0-0A025951F89A}" type="presParOf" srcId="{C447C534-69AC-454A-8B8D-CCA4B0B386DE}" destId="{823E1142-348E-48CB-A4DE-387B0EC0A382}"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14A4F88-E2DE-425A-84FE-F0B4689BC52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B99EA7F-2E6D-4B00-AB3D-C49EE86C6EA9}">
      <dgm:prSet custT="1"/>
      <dgm:spPr/>
      <dgm:t>
        <a:bodyPr/>
        <a:lstStyle/>
        <a:p>
          <a:r>
            <a:rPr lang="de-DE" sz="2000" dirty="0"/>
            <a:t>Was wird über mein Unternehmen, mein Produkt, meine Dienstleistung publiziert?</a:t>
          </a:r>
          <a:endParaRPr lang="en-US" sz="2000" dirty="0"/>
        </a:p>
      </dgm:t>
    </dgm:pt>
    <dgm:pt modelId="{94773191-279F-40E1-BCA9-8301B160DF36}" type="parTrans" cxnId="{190683B9-597A-4621-99CA-A0F858F8F12C}">
      <dgm:prSet/>
      <dgm:spPr/>
      <dgm:t>
        <a:bodyPr/>
        <a:lstStyle/>
        <a:p>
          <a:endParaRPr lang="en-US"/>
        </a:p>
      </dgm:t>
    </dgm:pt>
    <dgm:pt modelId="{7A301D53-5CE4-429D-ADBA-2AA9BC6C2FCD}" type="sibTrans" cxnId="{190683B9-597A-4621-99CA-A0F858F8F12C}">
      <dgm:prSet/>
      <dgm:spPr/>
      <dgm:t>
        <a:bodyPr/>
        <a:lstStyle/>
        <a:p>
          <a:endParaRPr lang="en-US"/>
        </a:p>
      </dgm:t>
    </dgm:pt>
    <dgm:pt modelId="{8FB7A53F-7AB5-4012-A237-DD12DBD54947}">
      <dgm:prSet custT="1"/>
      <dgm:spPr/>
      <dgm:t>
        <a:bodyPr/>
        <a:lstStyle/>
        <a:p>
          <a:r>
            <a:rPr lang="de-DE" sz="2000" dirty="0"/>
            <a:t>Wo wird überall über mich und mein Unternehmen debattiert? Gibt es spezielle Meinungsführer?</a:t>
          </a:r>
          <a:endParaRPr lang="en-US" sz="2000" dirty="0"/>
        </a:p>
      </dgm:t>
    </dgm:pt>
    <dgm:pt modelId="{A2297EBA-4D06-4B64-8FB0-6F31E98AB0A0}" type="parTrans" cxnId="{847EB804-C4FA-466C-BB6A-BF5A7B96331C}">
      <dgm:prSet/>
      <dgm:spPr/>
      <dgm:t>
        <a:bodyPr/>
        <a:lstStyle/>
        <a:p>
          <a:endParaRPr lang="en-US"/>
        </a:p>
      </dgm:t>
    </dgm:pt>
    <dgm:pt modelId="{7A434D1F-5675-4942-8546-0AEC97CB24B0}" type="sibTrans" cxnId="{847EB804-C4FA-466C-BB6A-BF5A7B96331C}">
      <dgm:prSet/>
      <dgm:spPr/>
      <dgm:t>
        <a:bodyPr/>
        <a:lstStyle/>
        <a:p>
          <a:endParaRPr lang="en-US"/>
        </a:p>
      </dgm:t>
    </dgm:pt>
    <dgm:pt modelId="{2B2E1017-519C-4943-ADFF-443B895C93CE}">
      <dgm:prSet/>
      <dgm:spPr/>
      <dgm:t>
        <a:bodyPr/>
        <a:lstStyle/>
        <a:p>
          <a:r>
            <a:rPr lang="de-DE" dirty="0"/>
            <a:t>Wie wird über mich gesprochen? Neutral, positiv oder negativ? Verändert sich das „Sentiment“ langfristig?</a:t>
          </a:r>
          <a:endParaRPr lang="en-US" dirty="0"/>
        </a:p>
      </dgm:t>
    </dgm:pt>
    <dgm:pt modelId="{83D54777-4F3B-477E-B990-F13946496EBC}" type="parTrans" cxnId="{48C06A17-F04D-4413-9C07-49C23AE8122D}">
      <dgm:prSet/>
      <dgm:spPr/>
      <dgm:t>
        <a:bodyPr/>
        <a:lstStyle/>
        <a:p>
          <a:endParaRPr lang="en-US"/>
        </a:p>
      </dgm:t>
    </dgm:pt>
    <dgm:pt modelId="{FA6A7F6B-2BD2-4579-93C7-81015747DB15}" type="sibTrans" cxnId="{48C06A17-F04D-4413-9C07-49C23AE8122D}">
      <dgm:prSet/>
      <dgm:spPr/>
      <dgm:t>
        <a:bodyPr/>
        <a:lstStyle/>
        <a:p>
          <a:endParaRPr lang="en-US"/>
        </a:p>
      </dgm:t>
    </dgm:pt>
    <dgm:pt modelId="{3E98CB1A-205F-4ECD-8B19-D17EF308225A}">
      <dgm:prSet/>
      <dgm:spPr/>
      <dgm:t>
        <a:bodyPr/>
        <a:lstStyle/>
        <a:p>
          <a:r>
            <a:rPr lang="de-DE" dirty="0"/>
            <a:t>Wie wird über meine Mitbewerber oder die Branche insgesamt gesprochen? Gibt es Trends? Gibt es Kritik?</a:t>
          </a:r>
          <a:endParaRPr lang="en-US" dirty="0"/>
        </a:p>
      </dgm:t>
    </dgm:pt>
    <dgm:pt modelId="{BAA884CF-5A89-4FF8-A139-BD31012AAC62}" type="parTrans" cxnId="{E5312BA3-2B1C-4623-A143-D29AC530262F}">
      <dgm:prSet/>
      <dgm:spPr/>
      <dgm:t>
        <a:bodyPr/>
        <a:lstStyle/>
        <a:p>
          <a:endParaRPr lang="en-US"/>
        </a:p>
      </dgm:t>
    </dgm:pt>
    <dgm:pt modelId="{BAF02CB6-F79F-4BC0-AC52-C11952B3CF04}" type="sibTrans" cxnId="{E5312BA3-2B1C-4623-A143-D29AC530262F}">
      <dgm:prSet/>
      <dgm:spPr/>
      <dgm:t>
        <a:bodyPr/>
        <a:lstStyle/>
        <a:p>
          <a:endParaRPr lang="en-US"/>
        </a:p>
      </dgm:t>
    </dgm:pt>
    <dgm:pt modelId="{0A2C3605-8504-4A4E-8B5E-EC63CF89E3F6}" type="pres">
      <dgm:prSet presAssocID="{414A4F88-E2DE-425A-84FE-F0B4689BC52A}" presName="root" presStyleCnt="0">
        <dgm:presLayoutVars>
          <dgm:dir/>
          <dgm:resizeHandles val="exact"/>
        </dgm:presLayoutVars>
      </dgm:prSet>
      <dgm:spPr/>
    </dgm:pt>
    <dgm:pt modelId="{0BBD4DCB-05E1-4DD6-9A8D-BA2F0D970983}" type="pres">
      <dgm:prSet presAssocID="{414A4F88-E2DE-425A-84FE-F0B4689BC52A}" presName="container" presStyleCnt="0">
        <dgm:presLayoutVars>
          <dgm:dir/>
          <dgm:resizeHandles val="exact"/>
        </dgm:presLayoutVars>
      </dgm:prSet>
      <dgm:spPr/>
    </dgm:pt>
    <dgm:pt modelId="{42BE5F8E-C104-418F-824A-D6E596D9BE85}" type="pres">
      <dgm:prSet presAssocID="{4B99EA7F-2E6D-4B00-AB3D-C49EE86C6EA9}" presName="compNode" presStyleCnt="0"/>
      <dgm:spPr/>
    </dgm:pt>
    <dgm:pt modelId="{6F873C2D-F311-43C4-9271-FC698BC1C20A}" type="pres">
      <dgm:prSet presAssocID="{4B99EA7F-2E6D-4B00-AB3D-C49EE86C6EA9}" presName="iconBgRect" presStyleLbl="bgShp" presStyleIdx="0" presStyleCnt="4"/>
      <dgm:spPr/>
    </dgm:pt>
    <dgm:pt modelId="{5E813259-481D-432D-9B3F-DECAAFD23360}" type="pres">
      <dgm:prSet presAssocID="{4B99EA7F-2E6D-4B00-AB3D-C49EE86C6E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dozer"/>
        </a:ext>
      </dgm:extLst>
    </dgm:pt>
    <dgm:pt modelId="{C6E569E7-4E15-40D1-A505-E436E7520E36}" type="pres">
      <dgm:prSet presAssocID="{4B99EA7F-2E6D-4B00-AB3D-C49EE86C6EA9}" presName="spaceRect" presStyleCnt="0"/>
      <dgm:spPr/>
    </dgm:pt>
    <dgm:pt modelId="{44077849-BF50-44D8-BB43-28F0A069937C}" type="pres">
      <dgm:prSet presAssocID="{4B99EA7F-2E6D-4B00-AB3D-C49EE86C6EA9}" presName="textRect" presStyleLbl="revTx" presStyleIdx="0" presStyleCnt="4">
        <dgm:presLayoutVars>
          <dgm:chMax val="1"/>
          <dgm:chPref val="1"/>
        </dgm:presLayoutVars>
      </dgm:prSet>
      <dgm:spPr/>
    </dgm:pt>
    <dgm:pt modelId="{82A7AE54-E594-4A85-B5B7-70137BBE9BBE}" type="pres">
      <dgm:prSet presAssocID="{7A301D53-5CE4-429D-ADBA-2AA9BC6C2FCD}" presName="sibTrans" presStyleLbl="sibTrans2D1" presStyleIdx="0" presStyleCnt="0"/>
      <dgm:spPr/>
    </dgm:pt>
    <dgm:pt modelId="{EA364244-DD77-4BCF-ACDA-8C3B26EC7246}" type="pres">
      <dgm:prSet presAssocID="{8FB7A53F-7AB5-4012-A237-DD12DBD54947}" presName="compNode" presStyleCnt="0"/>
      <dgm:spPr/>
    </dgm:pt>
    <dgm:pt modelId="{FFCDC401-72F3-41FD-B922-475B3828BF7D}" type="pres">
      <dgm:prSet presAssocID="{8FB7A53F-7AB5-4012-A237-DD12DBD54947}" presName="iconBgRect" presStyleLbl="bgShp" presStyleIdx="1" presStyleCnt="4"/>
      <dgm:spPr/>
    </dgm:pt>
    <dgm:pt modelId="{5535BD67-015C-47F3-96B6-356730BA33BB}" type="pres">
      <dgm:prSet presAssocID="{8FB7A53F-7AB5-4012-A237-DD12DBD5494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C94B2D42-66A3-4211-9796-C85554A73406}" type="pres">
      <dgm:prSet presAssocID="{8FB7A53F-7AB5-4012-A237-DD12DBD54947}" presName="spaceRect" presStyleCnt="0"/>
      <dgm:spPr/>
    </dgm:pt>
    <dgm:pt modelId="{9505BF30-CF11-45D6-A719-C97EA6D051D8}" type="pres">
      <dgm:prSet presAssocID="{8FB7A53F-7AB5-4012-A237-DD12DBD54947}" presName="textRect" presStyleLbl="revTx" presStyleIdx="1" presStyleCnt="4">
        <dgm:presLayoutVars>
          <dgm:chMax val="1"/>
          <dgm:chPref val="1"/>
        </dgm:presLayoutVars>
      </dgm:prSet>
      <dgm:spPr/>
    </dgm:pt>
    <dgm:pt modelId="{C375E872-A2CB-4F01-BB75-6A1292102116}" type="pres">
      <dgm:prSet presAssocID="{7A434D1F-5675-4942-8546-0AEC97CB24B0}" presName="sibTrans" presStyleLbl="sibTrans2D1" presStyleIdx="0" presStyleCnt="0"/>
      <dgm:spPr/>
    </dgm:pt>
    <dgm:pt modelId="{73D00B56-83EC-44E2-845E-8582A72F668A}" type="pres">
      <dgm:prSet presAssocID="{2B2E1017-519C-4943-ADFF-443B895C93CE}" presName="compNode" presStyleCnt="0"/>
      <dgm:spPr/>
    </dgm:pt>
    <dgm:pt modelId="{08E59354-AF0C-413B-93CF-CECEEA54D549}" type="pres">
      <dgm:prSet presAssocID="{2B2E1017-519C-4943-ADFF-443B895C93CE}" presName="iconBgRect" presStyleLbl="bgShp" presStyleIdx="2" presStyleCnt="4"/>
      <dgm:spPr/>
    </dgm:pt>
    <dgm:pt modelId="{ABF11221-37AC-41A7-B72B-0B8272158D03}" type="pres">
      <dgm:prSet presAssocID="{2B2E1017-519C-4943-ADFF-443B895C93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ad Face with No Fill"/>
        </a:ext>
      </dgm:extLst>
    </dgm:pt>
    <dgm:pt modelId="{09719255-D725-47A6-9005-75427CDAC6A2}" type="pres">
      <dgm:prSet presAssocID="{2B2E1017-519C-4943-ADFF-443B895C93CE}" presName="spaceRect" presStyleCnt="0"/>
      <dgm:spPr/>
    </dgm:pt>
    <dgm:pt modelId="{5060461C-1E39-404F-A873-894657A6F2C1}" type="pres">
      <dgm:prSet presAssocID="{2B2E1017-519C-4943-ADFF-443B895C93CE}" presName="textRect" presStyleLbl="revTx" presStyleIdx="2" presStyleCnt="4">
        <dgm:presLayoutVars>
          <dgm:chMax val="1"/>
          <dgm:chPref val="1"/>
        </dgm:presLayoutVars>
      </dgm:prSet>
      <dgm:spPr/>
    </dgm:pt>
    <dgm:pt modelId="{1118544E-5161-4069-98A1-AC492A5531B5}" type="pres">
      <dgm:prSet presAssocID="{FA6A7F6B-2BD2-4579-93C7-81015747DB15}" presName="sibTrans" presStyleLbl="sibTrans2D1" presStyleIdx="0" presStyleCnt="0"/>
      <dgm:spPr/>
    </dgm:pt>
    <dgm:pt modelId="{1D03398D-FCFD-4A22-AADB-FF907F516A6F}" type="pres">
      <dgm:prSet presAssocID="{3E98CB1A-205F-4ECD-8B19-D17EF308225A}" presName="compNode" presStyleCnt="0"/>
      <dgm:spPr/>
    </dgm:pt>
    <dgm:pt modelId="{7E2B7E14-F270-4E59-9826-CFAD2B12CB1F}" type="pres">
      <dgm:prSet presAssocID="{3E98CB1A-205F-4ECD-8B19-D17EF308225A}" presName="iconBgRect" presStyleLbl="bgShp" presStyleIdx="3" presStyleCnt="4"/>
      <dgm:spPr/>
    </dgm:pt>
    <dgm:pt modelId="{09B20F3E-AE1A-40F8-9DFD-3B1397B6158B}" type="pres">
      <dgm:prSet presAssocID="{3E98CB1A-205F-4ECD-8B19-D17EF30822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C84082D5-9D8C-4E8B-B7B9-4FBE2137F38A}" type="pres">
      <dgm:prSet presAssocID="{3E98CB1A-205F-4ECD-8B19-D17EF308225A}" presName="spaceRect" presStyleCnt="0"/>
      <dgm:spPr/>
    </dgm:pt>
    <dgm:pt modelId="{3B584516-00E4-40E0-981C-A585A32FFFFD}" type="pres">
      <dgm:prSet presAssocID="{3E98CB1A-205F-4ECD-8B19-D17EF308225A}" presName="textRect" presStyleLbl="revTx" presStyleIdx="3" presStyleCnt="4">
        <dgm:presLayoutVars>
          <dgm:chMax val="1"/>
          <dgm:chPref val="1"/>
        </dgm:presLayoutVars>
      </dgm:prSet>
      <dgm:spPr/>
    </dgm:pt>
  </dgm:ptLst>
  <dgm:cxnLst>
    <dgm:cxn modelId="{847EB804-C4FA-466C-BB6A-BF5A7B96331C}" srcId="{414A4F88-E2DE-425A-84FE-F0B4689BC52A}" destId="{8FB7A53F-7AB5-4012-A237-DD12DBD54947}" srcOrd="1" destOrd="0" parTransId="{A2297EBA-4D06-4B64-8FB0-6F31E98AB0A0}" sibTransId="{7A434D1F-5675-4942-8546-0AEC97CB24B0}"/>
    <dgm:cxn modelId="{48C06A17-F04D-4413-9C07-49C23AE8122D}" srcId="{414A4F88-E2DE-425A-84FE-F0B4689BC52A}" destId="{2B2E1017-519C-4943-ADFF-443B895C93CE}" srcOrd="2" destOrd="0" parTransId="{83D54777-4F3B-477E-B990-F13946496EBC}" sibTransId="{FA6A7F6B-2BD2-4579-93C7-81015747DB15}"/>
    <dgm:cxn modelId="{1406CD69-B87F-4518-93C7-3D47E75CFED5}" type="presOf" srcId="{7A434D1F-5675-4942-8546-0AEC97CB24B0}" destId="{C375E872-A2CB-4F01-BB75-6A1292102116}" srcOrd="0" destOrd="0" presId="urn:microsoft.com/office/officeart/2018/2/layout/IconCircleList"/>
    <dgm:cxn modelId="{36EE9C4B-56EC-460F-A4BC-5EB1FE8BD97A}" type="presOf" srcId="{FA6A7F6B-2BD2-4579-93C7-81015747DB15}" destId="{1118544E-5161-4069-98A1-AC492A5531B5}" srcOrd="0" destOrd="0" presId="urn:microsoft.com/office/officeart/2018/2/layout/IconCircleList"/>
    <dgm:cxn modelId="{ABFE666C-D630-4F09-AE73-ADB7D536E764}" type="presOf" srcId="{8FB7A53F-7AB5-4012-A237-DD12DBD54947}" destId="{9505BF30-CF11-45D6-A719-C97EA6D051D8}" srcOrd="0" destOrd="0" presId="urn:microsoft.com/office/officeart/2018/2/layout/IconCircleList"/>
    <dgm:cxn modelId="{6B6B637A-9A3F-4778-AB66-BE0B4BE23CD3}" type="presOf" srcId="{3E98CB1A-205F-4ECD-8B19-D17EF308225A}" destId="{3B584516-00E4-40E0-981C-A585A32FFFFD}" srcOrd="0" destOrd="0" presId="urn:microsoft.com/office/officeart/2018/2/layout/IconCircleList"/>
    <dgm:cxn modelId="{E39BC894-023B-4C42-8836-DE629DE89455}" type="presOf" srcId="{2B2E1017-519C-4943-ADFF-443B895C93CE}" destId="{5060461C-1E39-404F-A873-894657A6F2C1}" srcOrd="0" destOrd="0" presId="urn:microsoft.com/office/officeart/2018/2/layout/IconCircleList"/>
    <dgm:cxn modelId="{D3A25A98-D6F3-4301-AF14-BBEDF76D8D38}" type="presOf" srcId="{414A4F88-E2DE-425A-84FE-F0B4689BC52A}" destId="{0A2C3605-8504-4A4E-8B5E-EC63CF89E3F6}" srcOrd="0" destOrd="0" presId="urn:microsoft.com/office/officeart/2018/2/layout/IconCircleList"/>
    <dgm:cxn modelId="{E5312BA3-2B1C-4623-A143-D29AC530262F}" srcId="{414A4F88-E2DE-425A-84FE-F0B4689BC52A}" destId="{3E98CB1A-205F-4ECD-8B19-D17EF308225A}" srcOrd="3" destOrd="0" parTransId="{BAA884CF-5A89-4FF8-A139-BD31012AAC62}" sibTransId="{BAF02CB6-F79F-4BC0-AC52-C11952B3CF04}"/>
    <dgm:cxn modelId="{190683B9-597A-4621-99CA-A0F858F8F12C}" srcId="{414A4F88-E2DE-425A-84FE-F0B4689BC52A}" destId="{4B99EA7F-2E6D-4B00-AB3D-C49EE86C6EA9}" srcOrd="0" destOrd="0" parTransId="{94773191-279F-40E1-BCA9-8301B160DF36}" sibTransId="{7A301D53-5CE4-429D-ADBA-2AA9BC6C2FCD}"/>
    <dgm:cxn modelId="{B2F4EAC3-2C88-4C69-8926-2E6ED63C967D}" type="presOf" srcId="{4B99EA7F-2E6D-4B00-AB3D-C49EE86C6EA9}" destId="{44077849-BF50-44D8-BB43-28F0A069937C}" srcOrd="0" destOrd="0" presId="urn:microsoft.com/office/officeart/2018/2/layout/IconCircleList"/>
    <dgm:cxn modelId="{92502DE4-214A-4EFA-AB71-C57421BEB20F}" type="presOf" srcId="{7A301D53-5CE4-429D-ADBA-2AA9BC6C2FCD}" destId="{82A7AE54-E594-4A85-B5B7-70137BBE9BBE}" srcOrd="0" destOrd="0" presId="urn:microsoft.com/office/officeart/2018/2/layout/IconCircleList"/>
    <dgm:cxn modelId="{60AE69EE-9360-410E-B0D0-A342F923E4B9}" type="presParOf" srcId="{0A2C3605-8504-4A4E-8B5E-EC63CF89E3F6}" destId="{0BBD4DCB-05E1-4DD6-9A8D-BA2F0D970983}" srcOrd="0" destOrd="0" presId="urn:microsoft.com/office/officeart/2018/2/layout/IconCircleList"/>
    <dgm:cxn modelId="{33CA4CFA-3271-4DE7-B944-4D1F607D2ADA}" type="presParOf" srcId="{0BBD4DCB-05E1-4DD6-9A8D-BA2F0D970983}" destId="{42BE5F8E-C104-418F-824A-D6E596D9BE85}" srcOrd="0" destOrd="0" presId="urn:microsoft.com/office/officeart/2018/2/layout/IconCircleList"/>
    <dgm:cxn modelId="{77588CBE-50C6-4ECA-87C2-B91E728D31F2}" type="presParOf" srcId="{42BE5F8E-C104-418F-824A-D6E596D9BE85}" destId="{6F873C2D-F311-43C4-9271-FC698BC1C20A}" srcOrd="0" destOrd="0" presId="urn:microsoft.com/office/officeart/2018/2/layout/IconCircleList"/>
    <dgm:cxn modelId="{AA982191-B825-4DA1-B7FF-EE43C62190B0}" type="presParOf" srcId="{42BE5F8E-C104-418F-824A-D6E596D9BE85}" destId="{5E813259-481D-432D-9B3F-DECAAFD23360}" srcOrd="1" destOrd="0" presId="urn:microsoft.com/office/officeart/2018/2/layout/IconCircleList"/>
    <dgm:cxn modelId="{A44F0302-8A17-4EB9-93F5-3C67BD550F10}" type="presParOf" srcId="{42BE5F8E-C104-418F-824A-D6E596D9BE85}" destId="{C6E569E7-4E15-40D1-A505-E436E7520E36}" srcOrd="2" destOrd="0" presId="urn:microsoft.com/office/officeart/2018/2/layout/IconCircleList"/>
    <dgm:cxn modelId="{29A67A1C-E2B8-42B3-B7B3-880F10A5FD70}" type="presParOf" srcId="{42BE5F8E-C104-418F-824A-D6E596D9BE85}" destId="{44077849-BF50-44D8-BB43-28F0A069937C}" srcOrd="3" destOrd="0" presId="urn:microsoft.com/office/officeart/2018/2/layout/IconCircleList"/>
    <dgm:cxn modelId="{0C54A82F-4DA6-49DC-8E22-569672470A0B}" type="presParOf" srcId="{0BBD4DCB-05E1-4DD6-9A8D-BA2F0D970983}" destId="{82A7AE54-E594-4A85-B5B7-70137BBE9BBE}" srcOrd="1" destOrd="0" presId="urn:microsoft.com/office/officeart/2018/2/layout/IconCircleList"/>
    <dgm:cxn modelId="{94EC8ED7-AB2D-4AB2-AD15-ECDFE04E28C1}" type="presParOf" srcId="{0BBD4DCB-05E1-4DD6-9A8D-BA2F0D970983}" destId="{EA364244-DD77-4BCF-ACDA-8C3B26EC7246}" srcOrd="2" destOrd="0" presId="urn:microsoft.com/office/officeart/2018/2/layout/IconCircleList"/>
    <dgm:cxn modelId="{7338BDF3-6C41-478E-BCB9-C7523EA07376}" type="presParOf" srcId="{EA364244-DD77-4BCF-ACDA-8C3B26EC7246}" destId="{FFCDC401-72F3-41FD-B922-475B3828BF7D}" srcOrd="0" destOrd="0" presId="urn:microsoft.com/office/officeart/2018/2/layout/IconCircleList"/>
    <dgm:cxn modelId="{08DF470D-0C89-4B3B-B803-382CF035D700}" type="presParOf" srcId="{EA364244-DD77-4BCF-ACDA-8C3B26EC7246}" destId="{5535BD67-015C-47F3-96B6-356730BA33BB}" srcOrd="1" destOrd="0" presId="urn:microsoft.com/office/officeart/2018/2/layout/IconCircleList"/>
    <dgm:cxn modelId="{8E7DE2FB-68F2-4750-9986-127DDEEACC95}" type="presParOf" srcId="{EA364244-DD77-4BCF-ACDA-8C3B26EC7246}" destId="{C94B2D42-66A3-4211-9796-C85554A73406}" srcOrd="2" destOrd="0" presId="urn:microsoft.com/office/officeart/2018/2/layout/IconCircleList"/>
    <dgm:cxn modelId="{185116F7-0173-4460-AC8C-84C37127A3D2}" type="presParOf" srcId="{EA364244-DD77-4BCF-ACDA-8C3B26EC7246}" destId="{9505BF30-CF11-45D6-A719-C97EA6D051D8}" srcOrd="3" destOrd="0" presId="urn:microsoft.com/office/officeart/2018/2/layout/IconCircleList"/>
    <dgm:cxn modelId="{CD789DFC-7451-4216-8955-60EAC84204C7}" type="presParOf" srcId="{0BBD4DCB-05E1-4DD6-9A8D-BA2F0D970983}" destId="{C375E872-A2CB-4F01-BB75-6A1292102116}" srcOrd="3" destOrd="0" presId="urn:microsoft.com/office/officeart/2018/2/layout/IconCircleList"/>
    <dgm:cxn modelId="{476B3F1B-0724-4FEB-8AE1-AEE59DF7CE26}" type="presParOf" srcId="{0BBD4DCB-05E1-4DD6-9A8D-BA2F0D970983}" destId="{73D00B56-83EC-44E2-845E-8582A72F668A}" srcOrd="4" destOrd="0" presId="urn:microsoft.com/office/officeart/2018/2/layout/IconCircleList"/>
    <dgm:cxn modelId="{FC21B1FD-B570-42B5-8456-632A86DB512F}" type="presParOf" srcId="{73D00B56-83EC-44E2-845E-8582A72F668A}" destId="{08E59354-AF0C-413B-93CF-CECEEA54D549}" srcOrd="0" destOrd="0" presId="urn:microsoft.com/office/officeart/2018/2/layout/IconCircleList"/>
    <dgm:cxn modelId="{4387E28F-85E5-4D3A-BDCC-1BC160B9D2D6}" type="presParOf" srcId="{73D00B56-83EC-44E2-845E-8582A72F668A}" destId="{ABF11221-37AC-41A7-B72B-0B8272158D03}" srcOrd="1" destOrd="0" presId="urn:microsoft.com/office/officeart/2018/2/layout/IconCircleList"/>
    <dgm:cxn modelId="{729A59EB-1856-4B20-AF33-AAEE8B5B1236}" type="presParOf" srcId="{73D00B56-83EC-44E2-845E-8582A72F668A}" destId="{09719255-D725-47A6-9005-75427CDAC6A2}" srcOrd="2" destOrd="0" presId="urn:microsoft.com/office/officeart/2018/2/layout/IconCircleList"/>
    <dgm:cxn modelId="{6AB4A287-6502-4BC6-9333-50CE1E205D9B}" type="presParOf" srcId="{73D00B56-83EC-44E2-845E-8582A72F668A}" destId="{5060461C-1E39-404F-A873-894657A6F2C1}" srcOrd="3" destOrd="0" presId="urn:microsoft.com/office/officeart/2018/2/layout/IconCircleList"/>
    <dgm:cxn modelId="{FF11360E-0B77-4CE7-B3AE-0A47CD4C7950}" type="presParOf" srcId="{0BBD4DCB-05E1-4DD6-9A8D-BA2F0D970983}" destId="{1118544E-5161-4069-98A1-AC492A5531B5}" srcOrd="5" destOrd="0" presId="urn:microsoft.com/office/officeart/2018/2/layout/IconCircleList"/>
    <dgm:cxn modelId="{9B52DA92-4639-44B1-A0A0-C359FB1701F1}" type="presParOf" srcId="{0BBD4DCB-05E1-4DD6-9A8D-BA2F0D970983}" destId="{1D03398D-FCFD-4A22-AADB-FF907F516A6F}" srcOrd="6" destOrd="0" presId="urn:microsoft.com/office/officeart/2018/2/layout/IconCircleList"/>
    <dgm:cxn modelId="{0D0B9300-939C-4DDB-952C-A65A7FE42F23}" type="presParOf" srcId="{1D03398D-FCFD-4A22-AADB-FF907F516A6F}" destId="{7E2B7E14-F270-4E59-9826-CFAD2B12CB1F}" srcOrd="0" destOrd="0" presId="urn:microsoft.com/office/officeart/2018/2/layout/IconCircleList"/>
    <dgm:cxn modelId="{26618EB4-47FF-4008-947E-DDDAB95937D8}" type="presParOf" srcId="{1D03398D-FCFD-4A22-AADB-FF907F516A6F}" destId="{09B20F3E-AE1A-40F8-9DFD-3B1397B6158B}" srcOrd="1" destOrd="0" presId="urn:microsoft.com/office/officeart/2018/2/layout/IconCircleList"/>
    <dgm:cxn modelId="{3349F16D-3F08-48E9-B811-205AF5D030E6}" type="presParOf" srcId="{1D03398D-FCFD-4A22-AADB-FF907F516A6F}" destId="{C84082D5-9D8C-4E8B-B7B9-4FBE2137F38A}" srcOrd="2" destOrd="0" presId="urn:microsoft.com/office/officeart/2018/2/layout/IconCircleList"/>
    <dgm:cxn modelId="{2E4A3EC4-1CD1-42C6-B8E6-EE0A1B63EB6D}" type="presParOf" srcId="{1D03398D-FCFD-4A22-AADB-FF907F516A6F}" destId="{3B584516-00E4-40E0-981C-A585A32FFFF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14A4F88-E2DE-425A-84FE-F0B4689BC52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B99EA7F-2E6D-4B00-AB3D-C49EE86C6EA9}">
      <dgm:prSet/>
      <dgm:spPr/>
      <dgm:t>
        <a:bodyPr/>
        <a:lstStyle/>
        <a:p>
          <a:pPr>
            <a:lnSpc>
              <a:spcPct val="100000"/>
            </a:lnSpc>
          </a:pPr>
          <a:r>
            <a:rPr lang="en-US"/>
            <a:t>Twitter wird am besten über Tweetdeck abgefragt: Accounts, Hashtags, Suchen</a:t>
          </a:r>
          <a:endParaRPr lang="en-US" dirty="0"/>
        </a:p>
      </dgm:t>
    </dgm:pt>
    <dgm:pt modelId="{94773191-279F-40E1-BCA9-8301B160DF36}" type="parTrans" cxnId="{190683B9-597A-4621-99CA-A0F858F8F12C}">
      <dgm:prSet/>
      <dgm:spPr/>
      <dgm:t>
        <a:bodyPr/>
        <a:lstStyle/>
        <a:p>
          <a:endParaRPr lang="en-US"/>
        </a:p>
      </dgm:t>
    </dgm:pt>
    <dgm:pt modelId="{7A301D53-5CE4-429D-ADBA-2AA9BC6C2FCD}" type="sibTrans" cxnId="{190683B9-597A-4621-99CA-A0F858F8F12C}">
      <dgm:prSet/>
      <dgm:spPr/>
      <dgm:t>
        <a:bodyPr/>
        <a:lstStyle/>
        <a:p>
          <a:pPr>
            <a:lnSpc>
              <a:spcPct val="100000"/>
            </a:lnSpc>
          </a:pPr>
          <a:endParaRPr lang="en-US"/>
        </a:p>
      </dgm:t>
    </dgm:pt>
    <dgm:pt modelId="{8FB7A53F-7AB5-4012-A237-DD12DBD54947}">
      <dgm:prSet/>
      <dgm:spPr/>
      <dgm:t>
        <a:bodyPr/>
        <a:lstStyle/>
        <a:p>
          <a:pPr>
            <a:lnSpc>
              <a:spcPct val="100000"/>
            </a:lnSpc>
          </a:pPr>
          <a:r>
            <a:rPr lang="de-DE"/>
            <a:t>Facebook kann über Social Studio oder Social Bakers analysiert werden.</a:t>
          </a:r>
          <a:endParaRPr lang="en-US" dirty="0"/>
        </a:p>
      </dgm:t>
    </dgm:pt>
    <dgm:pt modelId="{A2297EBA-4D06-4B64-8FB0-6F31E98AB0A0}" type="parTrans" cxnId="{847EB804-C4FA-466C-BB6A-BF5A7B96331C}">
      <dgm:prSet/>
      <dgm:spPr/>
      <dgm:t>
        <a:bodyPr/>
        <a:lstStyle/>
        <a:p>
          <a:endParaRPr lang="en-US"/>
        </a:p>
      </dgm:t>
    </dgm:pt>
    <dgm:pt modelId="{7A434D1F-5675-4942-8546-0AEC97CB24B0}" type="sibTrans" cxnId="{847EB804-C4FA-466C-BB6A-BF5A7B96331C}">
      <dgm:prSet/>
      <dgm:spPr/>
      <dgm:t>
        <a:bodyPr/>
        <a:lstStyle/>
        <a:p>
          <a:pPr>
            <a:lnSpc>
              <a:spcPct val="100000"/>
            </a:lnSpc>
          </a:pPr>
          <a:endParaRPr lang="en-US"/>
        </a:p>
      </dgm:t>
    </dgm:pt>
    <dgm:pt modelId="{2B2E1017-519C-4943-ADFF-443B895C93CE}">
      <dgm:prSet/>
      <dgm:spPr/>
      <dgm:t>
        <a:bodyPr/>
        <a:lstStyle/>
        <a:p>
          <a:pPr>
            <a:lnSpc>
              <a:spcPct val="100000"/>
            </a:lnSpc>
          </a:pPr>
          <a:r>
            <a:rPr lang="en-US"/>
            <a:t>Medienberichterstattung wird über Meltwater News und PMG beobachtet.</a:t>
          </a:r>
          <a:endParaRPr lang="en-US" dirty="0"/>
        </a:p>
      </dgm:t>
    </dgm:pt>
    <dgm:pt modelId="{83D54777-4F3B-477E-B990-F13946496EBC}" type="parTrans" cxnId="{48C06A17-F04D-4413-9C07-49C23AE8122D}">
      <dgm:prSet/>
      <dgm:spPr/>
      <dgm:t>
        <a:bodyPr/>
        <a:lstStyle/>
        <a:p>
          <a:endParaRPr lang="en-US"/>
        </a:p>
      </dgm:t>
    </dgm:pt>
    <dgm:pt modelId="{FA6A7F6B-2BD2-4579-93C7-81015747DB15}" type="sibTrans" cxnId="{48C06A17-F04D-4413-9C07-49C23AE8122D}">
      <dgm:prSet/>
      <dgm:spPr/>
      <dgm:t>
        <a:bodyPr/>
        <a:lstStyle/>
        <a:p>
          <a:pPr>
            <a:lnSpc>
              <a:spcPct val="100000"/>
            </a:lnSpc>
          </a:pPr>
          <a:endParaRPr lang="en-US"/>
        </a:p>
      </dgm:t>
    </dgm:pt>
    <dgm:pt modelId="{3E98CB1A-205F-4ECD-8B19-D17EF308225A}">
      <dgm:prSet/>
      <dgm:spPr/>
      <dgm:t>
        <a:bodyPr/>
        <a:lstStyle/>
        <a:p>
          <a:pPr>
            <a:lnSpc>
              <a:spcPct val="100000"/>
            </a:lnSpc>
          </a:pPr>
          <a:r>
            <a:rPr lang="en-US"/>
            <a:t>Ad-hoc-Mitteilungen bieten Brand Watch (teuer!) und Google Alerts.</a:t>
          </a:r>
          <a:endParaRPr lang="en-US" dirty="0"/>
        </a:p>
      </dgm:t>
    </dgm:pt>
    <dgm:pt modelId="{BAA884CF-5A89-4FF8-A139-BD31012AAC62}" type="parTrans" cxnId="{E5312BA3-2B1C-4623-A143-D29AC530262F}">
      <dgm:prSet/>
      <dgm:spPr/>
      <dgm:t>
        <a:bodyPr/>
        <a:lstStyle/>
        <a:p>
          <a:endParaRPr lang="en-US"/>
        </a:p>
      </dgm:t>
    </dgm:pt>
    <dgm:pt modelId="{BAF02CB6-F79F-4BC0-AC52-C11952B3CF04}" type="sibTrans" cxnId="{E5312BA3-2B1C-4623-A143-D29AC530262F}">
      <dgm:prSet/>
      <dgm:spPr/>
      <dgm:t>
        <a:bodyPr/>
        <a:lstStyle/>
        <a:p>
          <a:endParaRPr lang="en-US"/>
        </a:p>
      </dgm:t>
    </dgm:pt>
    <dgm:pt modelId="{35E74F87-BDB4-4F4A-B7E3-19C2FA83DB2E}" type="pres">
      <dgm:prSet presAssocID="{414A4F88-E2DE-425A-84FE-F0B4689BC52A}" presName="root" presStyleCnt="0">
        <dgm:presLayoutVars>
          <dgm:dir/>
          <dgm:resizeHandles val="exact"/>
        </dgm:presLayoutVars>
      </dgm:prSet>
      <dgm:spPr/>
    </dgm:pt>
    <dgm:pt modelId="{CA226727-640D-4E7B-94CA-FDAB914D73E0}" type="pres">
      <dgm:prSet presAssocID="{4B99EA7F-2E6D-4B00-AB3D-C49EE86C6EA9}" presName="compNode" presStyleCnt="0"/>
      <dgm:spPr/>
    </dgm:pt>
    <dgm:pt modelId="{7030CBF4-6904-4F51-9158-7A851DA1F588}" type="pres">
      <dgm:prSet presAssocID="{4B99EA7F-2E6D-4B00-AB3D-C49EE86C6EA9}" presName="bgRect" presStyleLbl="bgShp" presStyleIdx="0" presStyleCnt="4"/>
      <dgm:spPr/>
    </dgm:pt>
    <dgm:pt modelId="{1B331642-5A75-46C2-86AE-46F117CD0090}" type="pres">
      <dgm:prSet presAssocID="{4B99EA7F-2E6D-4B00-AB3D-C49EE86C6E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prechaun Hat"/>
        </a:ext>
      </dgm:extLst>
    </dgm:pt>
    <dgm:pt modelId="{78367707-228D-4CBC-8DEE-C5BDE02F10B6}" type="pres">
      <dgm:prSet presAssocID="{4B99EA7F-2E6D-4B00-AB3D-C49EE86C6EA9}" presName="spaceRect" presStyleCnt="0"/>
      <dgm:spPr/>
    </dgm:pt>
    <dgm:pt modelId="{F1B6013A-2AF2-4D99-9D5C-D1E5AC672FF5}" type="pres">
      <dgm:prSet presAssocID="{4B99EA7F-2E6D-4B00-AB3D-C49EE86C6EA9}" presName="parTx" presStyleLbl="revTx" presStyleIdx="0" presStyleCnt="4">
        <dgm:presLayoutVars>
          <dgm:chMax val="0"/>
          <dgm:chPref val="0"/>
        </dgm:presLayoutVars>
      </dgm:prSet>
      <dgm:spPr/>
    </dgm:pt>
    <dgm:pt modelId="{866A047D-4F0C-43EC-93C2-CFB99622CC97}" type="pres">
      <dgm:prSet presAssocID="{7A301D53-5CE4-429D-ADBA-2AA9BC6C2FCD}" presName="sibTrans" presStyleCnt="0"/>
      <dgm:spPr/>
    </dgm:pt>
    <dgm:pt modelId="{B984CC5D-E873-4D2F-BEBB-C1062AE5B215}" type="pres">
      <dgm:prSet presAssocID="{8FB7A53F-7AB5-4012-A237-DD12DBD54947}" presName="compNode" presStyleCnt="0"/>
      <dgm:spPr/>
    </dgm:pt>
    <dgm:pt modelId="{1A0289B8-36AC-466B-B937-B1BD639F0B5D}" type="pres">
      <dgm:prSet presAssocID="{8FB7A53F-7AB5-4012-A237-DD12DBD54947}" presName="bgRect" presStyleLbl="bgShp" presStyleIdx="1" presStyleCnt="4"/>
      <dgm:spPr/>
    </dgm:pt>
    <dgm:pt modelId="{E1FDBF10-9118-4896-A1C4-21B5CC31B980}" type="pres">
      <dgm:prSet presAssocID="{8FB7A53F-7AB5-4012-A237-DD12DBD5494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87018272-8B09-4845-AE9C-12BC681238A5}" type="pres">
      <dgm:prSet presAssocID="{8FB7A53F-7AB5-4012-A237-DD12DBD54947}" presName="spaceRect" presStyleCnt="0"/>
      <dgm:spPr/>
    </dgm:pt>
    <dgm:pt modelId="{9C0FD7B8-5D3D-44EA-AD07-43C6908D008A}" type="pres">
      <dgm:prSet presAssocID="{8FB7A53F-7AB5-4012-A237-DD12DBD54947}" presName="parTx" presStyleLbl="revTx" presStyleIdx="1" presStyleCnt="4">
        <dgm:presLayoutVars>
          <dgm:chMax val="0"/>
          <dgm:chPref val="0"/>
        </dgm:presLayoutVars>
      </dgm:prSet>
      <dgm:spPr/>
    </dgm:pt>
    <dgm:pt modelId="{4E860177-9E39-4C7B-97A7-EB0672B46C5E}" type="pres">
      <dgm:prSet presAssocID="{7A434D1F-5675-4942-8546-0AEC97CB24B0}" presName="sibTrans" presStyleCnt="0"/>
      <dgm:spPr/>
    </dgm:pt>
    <dgm:pt modelId="{EDC70A19-4C05-4513-B056-949625E8BD0F}" type="pres">
      <dgm:prSet presAssocID="{2B2E1017-519C-4943-ADFF-443B895C93CE}" presName="compNode" presStyleCnt="0"/>
      <dgm:spPr/>
    </dgm:pt>
    <dgm:pt modelId="{A4651676-1260-433F-A9B7-126A49BC2B87}" type="pres">
      <dgm:prSet presAssocID="{2B2E1017-519C-4943-ADFF-443B895C93CE}" presName="bgRect" presStyleLbl="bgShp" presStyleIdx="2" presStyleCnt="4"/>
      <dgm:spPr/>
    </dgm:pt>
    <dgm:pt modelId="{608B3EAC-F753-4022-824B-F0AADC57153F}" type="pres">
      <dgm:prSet presAssocID="{2B2E1017-519C-4943-ADFF-443B895C93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1E14866A-0E54-4A96-927C-4C2EE47DD99E}" type="pres">
      <dgm:prSet presAssocID="{2B2E1017-519C-4943-ADFF-443B895C93CE}" presName="spaceRect" presStyleCnt="0"/>
      <dgm:spPr/>
    </dgm:pt>
    <dgm:pt modelId="{1AB8868B-48C3-4300-825D-28662C62BE0F}" type="pres">
      <dgm:prSet presAssocID="{2B2E1017-519C-4943-ADFF-443B895C93CE}" presName="parTx" presStyleLbl="revTx" presStyleIdx="2" presStyleCnt="4">
        <dgm:presLayoutVars>
          <dgm:chMax val="0"/>
          <dgm:chPref val="0"/>
        </dgm:presLayoutVars>
      </dgm:prSet>
      <dgm:spPr/>
    </dgm:pt>
    <dgm:pt modelId="{A91ABF3B-0597-426E-9FBA-F940AA9E9575}" type="pres">
      <dgm:prSet presAssocID="{FA6A7F6B-2BD2-4579-93C7-81015747DB15}" presName="sibTrans" presStyleCnt="0"/>
      <dgm:spPr/>
    </dgm:pt>
    <dgm:pt modelId="{3BF47CBA-6B91-4F55-9657-1A3367B19874}" type="pres">
      <dgm:prSet presAssocID="{3E98CB1A-205F-4ECD-8B19-D17EF308225A}" presName="compNode" presStyleCnt="0"/>
      <dgm:spPr/>
    </dgm:pt>
    <dgm:pt modelId="{A7C7BC4B-2985-4376-8A3A-3512B2C302AE}" type="pres">
      <dgm:prSet presAssocID="{3E98CB1A-205F-4ECD-8B19-D17EF308225A}" presName="bgRect" presStyleLbl="bgShp" presStyleIdx="3" presStyleCnt="4"/>
      <dgm:spPr/>
    </dgm:pt>
    <dgm:pt modelId="{338AEDCF-A1CB-48B7-A54E-29C53743FA7D}" type="pres">
      <dgm:prSet presAssocID="{3E98CB1A-205F-4ECD-8B19-D17EF30822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9BABE846-3590-49E0-A0F0-9BD12715B158}" type="pres">
      <dgm:prSet presAssocID="{3E98CB1A-205F-4ECD-8B19-D17EF308225A}" presName="spaceRect" presStyleCnt="0"/>
      <dgm:spPr/>
    </dgm:pt>
    <dgm:pt modelId="{54FAD7AB-5015-47B0-A18F-97E9C3BCB8E3}" type="pres">
      <dgm:prSet presAssocID="{3E98CB1A-205F-4ECD-8B19-D17EF308225A}" presName="parTx" presStyleLbl="revTx" presStyleIdx="3" presStyleCnt="4">
        <dgm:presLayoutVars>
          <dgm:chMax val="0"/>
          <dgm:chPref val="0"/>
        </dgm:presLayoutVars>
      </dgm:prSet>
      <dgm:spPr/>
    </dgm:pt>
  </dgm:ptLst>
  <dgm:cxnLst>
    <dgm:cxn modelId="{847EB804-C4FA-466C-BB6A-BF5A7B96331C}" srcId="{414A4F88-E2DE-425A-84FE-F0B4689BC52A}" destId="{8FB7A53F-7AB5-4012-A237-DD12DBD54947}" srcOrd="1" destOrd="0" parTransId="{A2297EBA-4D06-4B64-8FB0-6F31E98AB0A0}" sibTransId="{7A434D1F-5675-4942-8546-0AEC97CB24B0}"/>
    <dgm:cxn modelId="{411D3B0C-FD83-4866-B5ED-ACAB220B05AF}" type="presOf" srcId="{8FB7A53F-7AB5-4012-A237-DD12DBD54947}" destId="{9C0FD7B8-5D3D-44EA-AD07-43C6908D008A}" srcOrd="0" destOrd="0" presId="urn:microsoft.com/office/officeart/2018/2/layout/IconVerticalSolidList"/>
    <dgm:cxn modelId="{48C06A17-F04D-4413-9C07-49C23AE8122D}" srcId="{414A4F88-E2DE-425A-84FE-F0B4689BC52A}" destId="{2B2E1017-519C-4943-ADFF-443B895C93CE}" srcOrd="2" destOrd="0" parTransId="{83D54777-4F3B-477E-B990-F13946496EBC}" sibTransId="{FA6A7F6B-2BD2-4579-93C7-81015747DB15}"/>
    <dgm:cxn modelId="{55510C90-1706-41F5-9D11-7409DCCA7AB4}" type="presOf" srcId="{414A4F88-E2DE-425A-84FE-F0B4689BC52A}" destId="{35E74F87-BDB4-4F4A-B7E3-19C2FA83DB2E}" srcOrd="0" destOrd="0" presId="urn:microsoft.com/office/officeart/2018/2/layout/IconVerticalSolidList"/>
    <dgm:cxn modelId="{C75DB992-9011-4FD0-A9EA-07F006102997}" type="presOf" srcId="{2B2E1017-519C-4943-ADFF-443B895C93CE}" destId="{1AB8868B-48C3-4300-825D-28662C62BE0F}" srcOrd="0" destOrd="0" presId="urn:microsoft.com/office/officeart/2018/2/layout/IconVerticalSolidList"/>
    <dgm:cxn modelId="{E5312BA3-2B1C-4623-A143-D29AC530262F}" srcId="{414A4F88-E2DE-425A-84FE-F0B4689BC52A}" destId="{3E98CB1A-205F-4ECD-8B19-D17EF308225A}" srcOrd="3" destOrd="0" parTransId="{BAA884CF-5A89-4FF8-A139-BD31012AAC62}" sibTransId="{BAF02CB6-F79F-4BC0-AC52-C11952B3CF04}"/>
    <dgm:cxn modelId="{6C14B5B0-3998-476B-8101-E243B2A21B62}" type="presOf" srcId="{4B99EA7F-2E6D-4B00-AB3D-C49EE86C6EA9}" destId="{F1B6013A-2AF2-4D99-9D5C-D1E5AC672FF5}" srcOrd="0" destOrd="0" presId="urn:microsoft.com/office/officeart/2018/2/layout/IconVerticalSolidList"/>
    <dgm:cxn modelId="{A468D5B7-B7B3-4119-ADC0-3C24D6FD6FA6}" type="presOf" srcId="{3E98CB1A-205F-4ECD-8B19-D17EF308225A}" destId="{54FAD7AB-5015-47B0-A18F-97E9C3BCB8E3}" srcOrd="0" destOrd="0" presId="urn:microsoft.com/office/officeart/2018/2/layout/IconVerticalSolidList"/>
    <dgm:cxn modelId="{190683B9-597A-4621-99CA-A0F858F8F12C}" srcId="{414A4F88-E2DE-425A-84FE-F0B4689BC52A}" destId="{4B99EA7F-2E6D-4B00-AB3D-C49EE86C6EA9}" srcOrd="0" destOrd="0" parTransId="{94773191-279F-40E1-BCA9-8301B160DF36}" sibTransId="{7A301D53-5CE4-429D-ADBA-2AA9BC6C2FCD}"/>
    <dgm:cxn modelId="{ED504670-C2C9-48A6-83C5-FA3160E8218B}" type="presParOf" srcId="{35E74F87-BDB4-4F4A-B7E3-19C2FA83DB2E}" destId="{CA226727-640D-4E7B-94CA-FDAB914D73E0}" srcOrd="0" destOrd="0" presId="urn:microsoft.com/office/officeart/2018/2/layout/IconVerticalSolidList"/>
    <dgm:cxn modelId="{1913977B-AB39-41CB-822C-6ACC879C6E7C}" type="presParOf" srcId="{CA226727-640D-4E7B-94CA-FDAB914D73E0}" destId="{7030CBF4-6904-4F51-9158-7A851DA1F588}" srcOrd="0" destOrd="0" presId="urn:microsoft.com/office/officeart/2018/2/layout/IconVerticalSolidList"/>
    <dgm:cxn modelId="{2BAF8FAC-5D08-4034-95A1-6C834E1CB24A}" type="presParOf" srcId="{CA226727-640D-4E7B-94CA-FDAB914D73E0}" destId="{1B331642-5A75-46C2-86AE-46F117CD0090}" srcOrd="1" destOrd="0" presId="urn:microsoft.com/office/officeart/2018/2/layout/IconVerticalSolidList"/>
    <dgm:cxn modelId="{48671352-CA10-4A09-834A-E3B4E777EB4C}" type="presParOf" srcId="{CA226727-640D-4E7B-94CA-FDAB914D73E0}" destId="{78367707-228D-4CBC-8DEE-C5BDE02F10B6}" srcOrd="2" destOrd="0" presId="urn:microsoft.com/office/officeart/2018/2/layout/IconVerticalSolidList"/>
    <dgm:cxn modelId="{D8B5D93B-15B6-404B-A7D2-A100E94B3D2B}" type="presParOf" srcId="{CA226727-640D-4E7B-94CA-FDAB914D73E0}" destId="{F1B6013A-2AF2-4D99-9D5C-D1E5AC672FF5}" srcOrd="3" destOrd="0" presId="urn:microsoft.com/office/officeart/2018/2/layout/IconVerticalSolidList"/>
    <dgm:cxn modelId="{3A718DFE-1703-4D6F-9391-327147DDF394}" type="presParOf" srcId="{35E74F87-BDB4-4F4A-B7E3-19C2FA83DB2E}" destId="{866A047D-4F0C-43EC-93C2-CFB99622CC97}" srcOrd="1" destOrd="0" presId="urn:microsoft.com/office/officeart/2018/2/layout/IconVerticalSolidList"/>
    <dgm:cxn modelId="{5B8C063B-6966-4870-8A56-AAF7AE1285C4}" type="presParOf" srcId="{35E74F87-BDB4-4F4A-B7E3-19C2FA83DB2E}" destId="{B984CC5D-E873-4D2F-BEBB-C1062AE5B215}" srcOrd="2" destOrd="0" presId="urn:microsoft.com/office/officeart/2018/2/layout/IconVerticalSolidList"/>
    <dgm:cxn modelId="{DA197089-DF0C-40D8-AC9D-2F712A7682E2}" type="presParOf" srcId="{B984CC5D-E873-4D2F-BEBB-C1062AE5B215}" destId="{1A0289B8-36AC-466B-B937-B1BD639F0B5D}" srcOrd="0" destOrd="0" presId="urn:microsoft.com/office/officeart/2018/2/layout/IconVerticalSolidList"/>
    <dgm:cxn modelId="{197631C1-87EE-4802-9457-55CC0C005F9B}" type="presParOf" srcId="{B984CC5D-E873-4D2F-BEBB-C1062AE5B215}" destId="{E1FDBF10-9118-4896-A1C4-21B5CC31B980}" srcOrd="1" destOrd="0" presId="urn:microsoft.com/office/officeart/2018/2/layout/IconVerticalSolidList"/>
    <dgm:cxn modelId="{82585D3C-5709-4126-9335-1752475AB118}" type="presParOf" srcId="{B984CC5D-E873-4D2F-BEBB-C1062AE5B215}" destId="{87018272-8B09-4845-AE9C-12BC681238A5}" srcOrd="2" destOrd="0" presId="urn:microsoft.com/office/officeart/2018/2/layout/IconVerticalSolidList"/>
    <dgm:cxn modelId="{19080A61-5BB4-4C2E-B3B7-B39B8FD4DFDA}" type="presParOf" srcId="{B984CC5D-E873-4D2F-BEBB-C1062AE5B215}" destId="{9C0FD7B8-5D3D-44EA-AD07-43C6908D008A}" srcOrd="3" destOrd="0" presId="urn:microsoft.com/office/officeart/2018/2/layout/IconVerticalSolidList"/>
    <dgm:cxn modelId="{B24C6DC6-FBA9-475C-9A7D-11988088A344}" type="presParOf" srcId="{35E74F87-BDB4-4F4A-B7E3-19C2FA83DB2E}" destId="{4E860177-9E39-4C7B-97A7-EB0672B46C5E}" srcOrd="3" destOrd="0" presId="urn:microsoft.com/office/officeart/2018/2/layout/IconVerticalSolidList"/>
    <dgm:cxn modelId="{B43AD41B-67E7-40B4-91A9-367692D6B4D9}" type="presParOf" srcId="{35E74F87-BDB4-4F4A-B7E3-19C2FA83DB2E}" destId="{EDC70A19-4C05-4513-B056-949625E8BD0F}" srcOrd="4" destOrd="0" presId="urn:microsoft.com/office/officeart/2018/2/layout/IconVerticalSolidList"/>
    <dgm:cxn modelId="{5D2EE332-FD1B-497B-B5CC-778091350AF5}" type="presParOf" srcId="{EDC70A19-4C05-4513-B056-949625E8BD0F}" destId="{A4651676-1260-433F-A9B7-126A49BC2B87}" srcOrd="0" destOrd="0" presId="urn:microsoft.com/office/officeart/2018/2/layout/IconVerticalSolidList"/>
    <dgm:cxn modelId="{F7159BD1-0AFB-4ECD-A983-4F8A0AA56402}" type="presParOf" srcId="{EDC70A19-4C05-4513-B056-949625E8BD0F}" destId="{608B3EAC-F753-4022-824B-F0AADC57153F}" srcOrd="1" destOrd="0" presId="urn:microsoft.com/office/officeart/2018/2/layout/IconVerticalSolidList"/>
    <dgm:cxn modelId="{75E521AF-22AF-4643-8FF0-98B88630067D}" type="presParOf" srcId="{EDC70A19-4C05-4513-B056-949625E8BD0F}" destId="{1E14866A-0E54-4A96-927C-4C2EE47DD99E}" srcOrd="2" destOrd="0" presId="urn:microsoft.com/office/officeart/2018/2/layout/IconVerticalSolidList"/>
    <dgm:cxn modelId="{DBC7E63C-F1DF-4B69-B65E-192995569D28}" type="presParOf" srcId="{EDC70A19-4C05-4513-B056-949625E8BD0F}" destId="{1AB8868B-48C3-4300-825D-28662C62BE0F}" srcOrd="3" destOrd="0" presId="urn:microsoft.com/office/officeart/2018/2/layout/IconVerticalSolidList"/>
    <dgm:cxn modelId="{2A24474B-93A1-41C2-AB60-731B606A055A}" type="presParOf" srcId="{35E74F87-BDB4-4F4A-B7E3-19C2FA83DB2E}" destId="{A91ABF3B-0597-426E-9FBA-F940AA9E9575}" srcOrd="5" destOrd="0" presId="urn:microsoft.com/office/officeart/2018/2/layout/IconVerticalSolidList"/>
    <dgm:cxn modelId="{02A2CAD1-72B0-448D-9A69-0B076485AB00}" type="presParOf" srcId="{35E74F87-BDB4-4F4A-B7E3-19C2FA83DB2E}" destId="{3BF47CBA-6B91-4F55-9657-1A3367B19874}" srcOrd="6" destOrd="0" presId="urn:microsoft.com/office/officeart/2018/2/layout/IconVerticalSolidList"/>
    <dgm:cxn modelId="{F96673BA-D373-4162-8D98-164EA8ABCFD6}" type="presParOf" srcId="{3BF47CBA-6B91-4F55-9657-1A3367B19874}" destId="{A7C7BC4B-2985-4376-8A3A-3512B2C302AE}" srcOrd="0" destOrd="0" presId="urn:microsoft.com/office/officeart/2018/2/layout/IconVerticalSolidList"/>
    <dgm:cxn modelId="{84C5EFD8-AB06-4C38-8945-A3C3AA147158}" type="presParOf" srcId="{3BF47CBA-6B91-4F55-9657-1A3367B19874}" destId="{338AEDCF-A1CB-48B7-A54E-29C53743FA7D}" srcOrd="1" destOrd="0" presId="urn:microsoft.com/office/officeart/2018/2/layout/IconVerticalSolidList"/>
    <dgm:cxn modelId="{7278DEDC-33F4-4C54-9457-1F6131636989}" type="presParOf" srcId="{3BF47CBA-6B91-4F55-9657-1A3367B19874}" destId="{9BABE846-3590-49E0-A0F0-9BD12715B158}" srcOrd="2" destOrd="0" presId="urn:microsoft.com/office/officeart/2018/2/layout/IconVerticalSolidList"/>
    <dgm:cxn modelId="{8C0A640D-D788-4518-B400-4AC8750A453B}" type="presParOf" srcId="{3BF47CBA-6B91-4F55-9657-1A3367B19874}" destId="{54FAD7AB-5015-47B0-A18F-97E9C3BCB8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3518236-7C8C-4C3A-9722-02298EBA608F}"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DDEF06-81DD-4763-9149-B2425E7394C9}">
      <dgm:prSet custT="1"/>
      <dgm:spPr/>
      <dgm:t>
        <a:bodyPr/>
        <a:lstStyle/>
        <a:p>
          <a:pPr>
            <a:lnSpc>
              <a:spcPct val="100000"/>
            </a:lnSpc>
          </a:pPr>
          <a:r>
            <a:rPr lang="de-DE" sz="1800" dirty="0"/>
            <a:t>Alle (relevanten) Zeitungsartikel werden ausgeschnitten.</a:t>
          </a:r>
          <a:endParaRPr lang="en-US" sz="1800" dirty="0"/>
        </a:p>
      </dgm:t>
    </dgm:pt>
    <dgm:pt modelId="{E81DEF73-E5C8-4BF6-A297-1971B08A71B6}" type="parTrans" cxnId="{3214B3EF-E7B6-407A-A6FC-DCDD8DE738A0}">
      <dgm:prSet/>
      <dgm:spPr/>
      <dgm:t>
        <a:bodyPr/>
        <a:lstStyle/>
        <a:p>
          <a:endParaRPr lang="en-US"/>
        </a:p>
      </dgm:t>
    </dgm:pt>
    <dgm:pt modelId="{3DD272AB-3AB6-400E-88C2-2C3DE2B14CAC}" type="sibTrans" cxnId="{3214B3EF-E7B6-407A-A6FC-DCDD8DE738A0}">
      <dgm:prSet/>
      <dgm:spPr/>
      <dgm:t>
        <a:bodyPr/>
        <a:lstStyle/>
        <a:p>
          <a:pPr>
            <a:lnSpc>
              <a:spcPct val="100000"/>
            </a:lnSpc>
          </a:pPr>
          <a:endParaRPr lang="en-US"/>
        </a:p>
      </dgm:t>
    </dgm:pt>
    <dgm:pt modelId="{E8FA2E10-B1AA-424F-BF3E-2F4D59FAA84F}">
      <dgm:prSet custT="1"/>
      <dgm:spPr/>
      <dgm:t>
        <a:bodyPr/>
        <a:lstStyle/>
        <a:p>
          <a:pPr>
            <a:lnSpc>
              <a:spcPct val="100000"/>
            </a:lnSpc>
          </a:pPr>
          <a:r>
            <a:rPr lang="de-DE" sz="1800" dirty="0"/>
            <a:t>Dabei zählt entweder die Vollständigkeit</a:t>
          </a:r>
          <a:br>
            <a:rPr lang="de-DE" sz="1800" dirty="0"/>
          </a:br>
          <a:r>
            <a:rPr lang="de-DE" sz="1800" dirty="0"/>
            <a:t>(alle Artikel)</a:t>
          </a:r>
          <a:endParaRPr lang="en-US" sz="1800" dirty="0"/>
        </a:p>
      </dgm:t>
    </dgm:pt>
    <dgm:pt modelId="{A9CB7942-71DF-4B37-B664-3A52C585352E}" type="parTrans" cxnId="{DB9A0D16-6FCB-4ABD-A5AC-CAB1ABC29C3E}">
      <dgm:prSet/>
      <dgm:spPr/>
      <dgm:t>
        <a:bodyPr/>
        <a:lstStyle/>
        <a:p>
          <a:endParaRPr lang="en-US"/>
        </a:p>
      </dgm:t>
    </dgm:pt>
    <dgm:pt modelId="{BD41241A-4CD6-47B3-BA07-95FBD87CC081}" type="sibTrans" cxnId="{DB9A0D16-6FCB-4ABD-A5AC-CAB1ABC29C3E}">
      <dgm:prSet/>
      <dgm:spPr/>
      <dgm:t>
        <a:bodyPr/>
        <a:lstStyle/>
        <a:p>
          <a:pPr>
            <a:lnSpc>
              <a:spcPct val="100000"/>
            </a:lnSpc>
          </a:pPr>
          <a:endParaRPr lang="en-US"/>
        </a:p>
      </dgm:t>
    </dgm:pt>
    <dgm:pt modelId="{2F6CDE84-CF2A-4549-B1EF-E926FD5CA582}">
      <dgm:prSet custT="1"/>
      <dgm:spPr/>
      <dgm:t>
        <a:bodyPr/>
        <a:lstStyle/>
        <a:p>
          <a:pPr>
            <a:lnSpc>
              <a:spcPct val="100000"/>
            </a:lnSpc>
          </a:pPr>
          <a:r>
            <a:rPr lang="de-DE" sz="1800" dirty="0"/>
            <a:t>oder die Qualität: Die wichtigsten Artikel zu einem Thema.</a:t>
          </a:r>
          <a:endParaRPr lang="en-US" sz="1800" dirty="0"/>
        </a:p>
      </dgm:t>
    </dgm:pt>
    <dgm:pt modelId="{797438B5-D3CC-448E-BDB2-B3B32274760D}" type="parTrans" cxnId="{BBB066B1-D677-48E2-B932-E07076CFAEA2}">
      <dgm:prSet/>
      <dgm:spPr/>
      <dgm:t>
        <a:bodyPr/>
        <a:lstStyle/>
        <a:p>
          <a:endParaRPr lang="en-US"/>
        </a:p>
      </dgm:t>
    </dgm:pt>
    <dgm:pt modelId="{1BF54AFC-0591-4B01-953D-14C9EEEABA92}" type="sibTrans" cxnId="{BBB066B1-D677-48E2-B932-E07076CFAEA2}">
      <dgm:prSet/>
      <dgm:spPr/>
      <dgm:t>
        <a:bodyPr/>
        <a:lstStyle/>
        <a:p>
          <a:pPr>
            <a:lnSpc>
              <a:spcPct val="100000"/>
            </a:lnSpc>
          </a:pPr>
          <a:endParaRPr lang="en-US"/>
        </a:p>
      </dgm:t>
    </dgm:pt>
    <dgm:pt modelId="{4F8D8C45-CAD1-4843-BC76-A9FD54C41E06}">
      <dgm:prSet custT="1"/>
      <dgm:spPr/>
      <dgm:t>
        <a:bodyPr/>
        <a:lstStyle/>
        <a:p>
          <a:pPr>
            <a:lnSpc>
              <a:spcPct val="100000"/>
            </a:lnSpc>
          </a:pPr>
          <a:r>
            <a:rPr lang="de-DE" sz="2000" dirty="0" err="1"/>
            <a:t>Clippings</a:t>
          </a:r>
          <a:r>
            <a:rPr lang="de-DE" sz="2000" dirty="0"/>
            <a:t> werden in der Regel morgens  erstellt.</a:t>
          </a:r>
          <a:endParaRPr lang="en-US" sz="2000" dirty="0"/>
        </a:p>
      </dgm:t>
    </dgm:pt>
    <dgm:pt modelId="{7FFF34FF-B3EB-4024-8108-01A639DDEF1C}" type="parTrans" cxnId="{45418202-0106-4BA4-9368-8645F3775B01}">
      <dgm:prSet/>
      <dgm:spPr/>
      <dgm:t>
        <a:bodyPr/>
        <a:lstStyle/>
        <a:p>
          <a:endParaRPr lang="en-US"/>
        </a:p>
      </dgm:t>
    </dgm:pt>
    <dgm:pt modelId="{FC61217C-E8AE-4689-A600-CF8245A2411F}" type="sibTrans" cxnId="{45418202-0106-4BA4-9368-8645F3775B01}">
      <dgm:prSet/>
      <dgm:spPr/>
      <dgm:t>
        <a:bodyPr/>
        <a:lstStyle/>
        <a:p>
          <a:pPr>
            <a:lnSpc>
              <a:spcPct val="100000"/>
            </a:lnSpc>
          </a:pPr>
          <a:endParaRPr lang="en-US"/>
        </a:p>
      </dgm:t>
    </dgm:pt>
    <dgm:pt modelId="{84EC8DFD-4A08-4418-8EC0-D95559E9CF49}">
      <dgm:prSet custT="1"/>
      <dgm:spPr/>
      <dgm:t>
        <a:bodyPr/>
        <a:lstStyle/>
        <a:p>
          <a:pPr>
            <a:lnSpc>
              <a:spcPct val="100000"/>
            </a:lnSpc>
          </a:pPr>
          <a:r>
            <a:rPr lang="de-DE" sz="1800" dirty="0"/>
            <a:t>Entscheider wissen so schnell und klar, was in der Zeitung steht.</a:t>
          </a:r>
          <a:endParaRPr lang="en-US" sz="1800" dirty="0"/>
        </a:p>
      </dgm:t>
    </dgm:pt>
    <dgm:pt modelId="{A466EF11-5419-4A92-9085-1796F669DC69}" type="parTrans" cxnId="{61D1A2E4-A77F-45E7-9BA8-51618669781D}">
      <dgm:prSet/>
      <dgm:spPr/>
      <dgm:t>
        <a:bodyPr/>
        <a:lstStyle/>
        <a:p>
          <a:endParaRPr lang="en-US"/>
        </a:p>
      </dgm:t>
    </dgm:pt>
    <dgm:pt modelId="{0F5CCD44-FCF4-4A42-81CD-2149A3CBED25}" type="sibTrans" cxnId="{61D1A2E4-A77F-45E7-9BA8-51618669781D}">
      <dgm:prSet/>
      <dgm:spPr/>
      <dgm:t>
        <a:bodyPr/>
        <a:lstStyle/>
        <a:p>
          <a:pPr>
            <a:lnSpc>
              <a:spcPct val="100000"/>
            </a:lnSpc>
          </a:pPr>
          <a:endParaRPr lang="en-US"/>
        </a:p>
      </dgm:t>
    </dgm:pt>
    <dgm:pt modelId="{B7146F22-16A3-4379-988D-0F6E14C674F0}">
      <dgm:prSet custT="1"/>
      <dgm:spPr/>
      <dgm:t>
        <a:bodyPr/>
        <a:lstStyle/>
        <a:p>
          <a:pPr>
            <a:lnSpc>
              <a:spcPct val="100000"/>
            </a:lnSpc>
          </a:pPr>
          <a:r>
            <a:rPr lang="de-DE" sz="1800" dirty="0"/>
            <a:t>Das Presse-Clipping ist ihr „Management Summary“. </a:t>
          </a:r>
          <a:endParaRPr lang="en-US" sz="1800" dirty="0"/>
        </a:p>
      </dgm:t>
    </dgm:pt>
    <dgm:pt modelId="{7F6127B4-46C0-4490-B109-3BBFF50F1D45}" type="parTrans" cxnId="{87C5234B-F7AC-42CF-911F-DDB80CE7B071}">
      <dgm:prSet/>
      <dgm:spPr/>
      <dgm:t>
        <a:bodyPr/>
        <a:lstStyle/>
        <a:p>
          <a:endParaRPr lang="en-US"/>
        </a:p>
      </dgm:t>
    </dgm:pt>
    <dgm:pt modelId="{FC2D059F-BCFC-4CEE-B978-AF26A5DACC9D}" type="sibTrans" cxnId="{87C5234B-F7AC-42CF-911F-DDB80CE7B071}">
      <dgm:prSet/>
      <dgm:spPr/>
      <dgm:t>
        <a:bodyPr/>
        <a:lstStyle/>
        <a:p>
          <a:endParaRPr lang="en-US"/>
        </a:p>
      </dgm:t>
    </dgm:pt>
    <dgm:pt modelId="{A2C0940B-0048-4CE2-93EC-309DCBE837C5}" type="pres">
      <dgm:prSet presAssocID="{C3518236-7C8C-4C3A-9722-02298EBA608F}" presName="root" presStyleCnt="0">
        <dgm:presLayoutVars>
          <dgm:dir/>
          <dgm:resizeHandles val="exact"/>
        </dgm:presLayoutVars>
      </dgm:prSet>
      <dgm:spPr/>
    </dgm:pt>
    <dgm:pt modelId="{8E3980F0-0BAB-4DAF-A997-F22AD37FD0B2}" type="pres">
      <dgm:prSet presAssocID="{C3518236-7C8C-4C3A-9722-02298EBA608F}" presName="container" presStyleCnt="0">
        <dgm:presLayoutVars>
          <dgm:dir/>
          <dgm:resizeHandles val="exact"/>
        </dgm:presLayoutVars>
      </dgm:prSet>
      <dgm:spPr/>
    </dgm:pt>
    <dgm:pt modelId="{308C961B-536C-4A90-8D9D-1AD8F260392F}" type="pres">
      <dgm:prSet presAssocID="{6EDDEF06-81DD-4763-9149-B2425E7394C9}" presName="compNode" presStyleCnt="0"/>
      <dgm:spPr/>
    </dgm:pt>
    <dgm:pt modelId="{AF1B25D2-7531-4783-9E85-F557D8F2FFD4}" type="pres">
      <dgm:prSet presAssocID="{6EDDEF06-81DD-4763-9149-B2425E7394C9}" presName="iconBgRect" presStyleLbl="bgShp" presStyleIdx="0" presStyleCnt="6"/>
      <dgm:spPr/>
    </dgm:pt>
    <dgm:pt modelId="{84F014CB-680E-443E-BB95-5E692B977EF7}" type="pres">
      <dgm:prSet presAssocID="{6EDDEF06-81DD-4763-9149-B2425E7394C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apes"/>
        </a:ext>
      </dgm:extLst>
    </dgm:pt>
    <dgm:pt modelId="{9EED3016-B6FA-42DC-B5D2-ACA91B66FD61}" type="pres">
      <dgm:prSet presAssocID="{6EDDEF06-81DD-4763-9149-B2425E7394C9}" presName="spaceRect" presStyleCnt="0"/>
      <dgm:spPr/>
    </dgm:pt>
    <dgm:pt modelId="{F967AF8C-EE21-4E5B-B43D-2BE05FBB445E}" type="pres">
      <dgm:prSet presAssocID="{6EDDEF06-81DD-4763-9149-B2425E7394C9}" presName="textRect" presStyleLbl="revTx" presStyleIdx="0" presStyleCnt="6" custScaleX="107040">
        <dgm:presLayoutVars>
          <dgm:chMax val="1"/>
          <dgm:chPref val="1"/>
        </dgm:presLayoutVars>
      </dgm:prSet>
      <dgm:spPr/>
    </dgm:pt>
    <dgm:pt modelId="{2E3C7122-1BB8-4D88-ADC7-21101BF96F7B}" type="pres">
      <dgm:prSet presAssocID="{3DD272AB-3AB6-400E-88C2-2C3DE2B14CAC}" presName="sibTrans" presStyleLbl="sibTrans2D1" presStyleIdx="0" presStyleCnt="0"/>
      <dgm:spPr/>
    </dgm:pt>
    <dgm:pt modelId="{0FF5AFC7-154A-4AAF-9C82-64A114F8BCF3}" type="pres">
      <dgm:prSet presAssocID="{E8FA2E10-B1AA-424F-BF3E-2F4D59FAA84F}" presName="compNode" presStyleCnt="0"/>
      <dgm:spPr/>
    </dgm:pt>
    <dgm:pt modelId="{3F164455-94E2-446E-B860-0920394FC9CF}" type="pres">
      <dgm:prSet presAssocID="{E8FA2E10-B1AA-424F-BF3E-2F4D59FAA84F}" presName="iconBgRect" presStyleLbl="bgShp" presStyleIdx="1" presStyleCnt="6"/>
      <dgm:spPr/>
    </dgm:pt>
    <dgm:pt modelId="{231376C0-859F-4242-A809-880087C636FD}" type="pres">
      <dgm:prSet presAssocID="{E8FA2E10-B1AA-424F-BF3E-2F4D59FAA8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C"/>
        </a:ext>
      </dgm:extLst>
    </dgm:pt>
    <dgm:pt modelId="{A8FF33BC-3191-4118-AF76-4C84A4CA180E}" type="pres">
      <dgm:prSet presAssocID="{E8FA2E10-B1AA-424F-BF3E-2F4D59FAA84F}" presName="spaceRect" presStyleCnt="0"/>
      <dgm:spPr/>
    </dgm:pt>
    <dgm:pt modelId="{65FEFEF9-6391-41D8-98C9-D69AA31C5486}" type="pres">
      <dgm:prSet presAssocID="{E8FA2E10-B1AA-424F-BF3E-2F4D59FAA84F}" presName="textRect" presStyleLbl="revTx" presStyleIdx="1" presStyleCnt="6">
        <dgm:presLayoutVars>
          <dgm:chMax val="1"/>
          <dgm:chPref val="1"/>
        </dgm:presLayoutVars>
      </dgm:prSet>
      <dgm:spPr/>
    </dgm:pt>
    <dgm:pt modelId="{FAAA6799-6D5F-46E4-8D5E-9CA44EA6883C}" type="pres">
      <dgm:prSet presAssocID="{BD41241A-4CD6-47B3-BA07-95FBD87CC081}" presName="sibTrans" presStyleLbl="sibTrans2D1" presStyleIdx="0" presStyleCnt="0"/>
      <dgm:spPr/>
    </dgm:pt>
    <dgm:pt modelId="{ED247047-4DD2-477D-BF6B-1F9514EFC50A}" type="pres">
      <dgm:prSet presAssocID="{2F6CDE84-CF2A-4549-B1EF-E926FD5CA582}" presName="compNode" presStyleCnt="0"/>
      <dgm:spPr/>
    </dgm:pt>
    <dgm:pt modelId="{54B2E6C9-6FA9-4A91-A761-E2C843FA0079}" type="pres">
      <dgm:prSet presAssocID="{2F6CDE84-CF2A-4549-B1EF-E926FD5CA582}" presName="iconBgRect" presStyleLbl="bgShp" presStyleIdx="2" presStyleCnt="6"/>
      <dgm:spPr/>
    </dgm:pt>
    <dgm:pt modelId="{D0207EB7-63C0-4CD3-A460-D4AA48D38221}" type="pres">
      <dgm:prSet presAssocID="{2F6CDE84-CF2A-4549-B1EF-E926FD5CA58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ment"/>
        </a:ext>
      </dgm:extLst>
    </dgm:pt>
    <dgm:pt modelId="{F030ADC0-6B7B-4C2E-ACD5-FE98D3B1D650}" type="pres">
      <dgm:prSet presAssocID="{2F6CDE84-CF2A-4549-B1EF-E926FD5CA582}" presName="spaceRect" presStyleCnt="0"/>
      <dgm:spPr/>
    </dgm:pt>
    <dgm:pt modelId="{A36C080E-22CC-4F8B-9569-792654D69A8A}" type="pres">
      <dgm:prSet presAssocID="{2F6CDE84-CF2A-4549-B1EF-E926FD5CA582}" presName="textRect" presStyleLbl="revTx" presStyleIdx="2" presStyleCnt="6">
        <dgm:presLayoutVars>
          <dgm:chMax val="1"/>
          <dgm:chPref val="1"/>
        </dgm:presLayoutVars>
      </dgm:prSet>
      <dgm:spPr/>
    </dgm:pt>
    <dgm:pt modelId="{0759073A-5F83-4BA5-B43F-8548047C6DB1}" type="pres">
      <dgm:prSet presAssocID="{1BF54AFC-0591-4B01-953D-14C9EEEABA92}" presName="sibTrans" presStyleLbl="sibTrans2D1" presStyleIdx="0" presStyleCnt="0"/>
      <dgm:spPr/>
    </dgm:pt>
    <dgm:pt modelId="{A1E7209A-236F-472A-AFA0-B3B71FCC58E9}" type="pres">
      <dgm:prSet presAssocID="{4F8D8C45-CAD1-4843-BC76-A9FD54C41E06}" presName="compNode" presStyleCnt="0"/>
      <dgm:spPr/>
    </dgm:pt>
    <dgm:pt modelId="{73D02AA3-D7BD-4033-9240-E0B3011E7806}" type="pres">
      <dgm:prSet presAssocID="{4F8D8C45-CAD1-4843-BC76-A9FD54C41E06}" presName="iconBgRect" presStyleLbl="bgShp" presStyleIdx="3" presStyleCnt="6"/>
      <dgm:spPr/>
    </dgm:pt>
    <dgm:pt modelId="{ADE5F599-8901-4C06-A6C9-B29D9D57D068}" type="pres">
      <dgm:prSet presAssocID="{4F8D8C45-CAD1-4843-BC76-A9FD54C41E0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bric Report Library"/>
        </a:ext>
      </dgm:extLst>
    </dgm:pt>
    <dgm:pt modelId="{A0C080E2-7FAC-4C1D-AC2E-F429B36B7EFC}" type="pres">
      <dgm:prSet presAssocID="{4F8D8C45-CAD1-4843-BC76-A9FD54C41E06}" presName="spaceRect" presStyleCnt="0"/>
      <dgm:spPr/>
    </dgm:pt>
    <dgm:pt modelId="{0EA57A70-6605-4EDB-B115-8037D2F0D2D5}" type="pres">
      <dgm:prSet presAssocID="{4F8D8C45-CAD1-4843-BC76-A9FD54C41E06}" presName="textRect" presStyleLbl="revTx" presStyleIdx="3" presStyleCnt="6">
        <dgm:presLayoutVars>
          <dgm:chMax val="1"/>
          <dgm:chPref val="1"/>
        </dgm:presLayoutVars>
      </dgm:prSet>
      <dgm:spPr/>
    </dgm:pt>
    <dgm:pt modelId="{9A0A6999-80A6-4D7C-81F0-FFBCD1B22887}" type="pres">
      <dgm:prSet presAssocID="{FC61217C-E8AE-4689-A600-CF8245A2411F}" presName="sibTrans" presStyleLbl="sibTrans2D1" presStyleIdx="0" presStyleCnt="0"/>
      <dgm:spPr/>
    </dgm:pt>
    <dgm:pt modelId="{FF937A41-E6EE-4C7D-B774-F9E065F99F85}" type="pres">
      <dgm:prSet presAssocID="{84EC8DFD-4A08-4418-8EC0-D95559E9CF49}" presName="compNode" presStyleCnt="0"/>
      <dgm:spPr/>
    </dgm:pt>
    <dgm:pt modelId="{F9539F0F-DC0D-4146-9379-2B7EE2287090}" type="pres">
      <dgm:prSet presAssocID="{84EC8DFD-4A08-4418-8EC0-D95559E9CF49}" presName="iconBgRect" presStyleLbl="bgShp" presStyleIdx="4" presStyleCnt="6"/>
      <dgm:spPr/>
    </dgm:pt>
    <dgm:pt modelId="{9B3761EA-F2DA-4850-BC1C-91C989614E7E}" type="pres">
      <dgm:prSet presAssocID="{84EC8DFD-4A08-4418-8EC0-D95559E9CF4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ws"/>
        </a:ext>
      </dgm:extLst>
    </dgm:pt>
    <dgm:pt modelId="{80E42D33-0227-4FAE-B43D-8754B27BC2E0}" type="pres">
      <dgm:prSet presAssocID="{84EC8DFD-4A08-4418-8EC0-D95559E9CF49}" presName="spaceRect" presStyleCnt="0"/>
      <dgm:spPr/>
    </dgm:pt>
    <dgm:pt modelId="{61CE7B50-D748-4FDB-A981-96E440DF92C4}" type="pres">
      <dgm:prSet presAssocID="{84EC8DFD-4A08-4418-8EC0-D95559E9CF49}" presName="textRect" presStyleLbl="revTx" presStyleIdx="4" presStyleCnt="6">
        <dgm:presLayoutVars>
          <dgm:chMax val="1"/>
          <dgm:chPref val="1"/>
        </dgm:presLayoutVars>
      </dgm:prSet>
      <dgm:spPr/>
    </dgm:pt>
    <dgm:pt modelId="{DC00901B-1BAF-405E-AD9A-F8B67ED93755}" type="pres">
      <dgm:prSet presAssocID="{0F5CCD44-FCF4-4A42-81CD-2149A3CBED25}" presName="sibTrans" presStyleLbl="sibTrans2D1" presStyleIdx="0" presStyleCnt="0"/>
      <dgm:spPr/>
    </dgm:pt>
    <dgm:pt modelId="{FDC7FCA3-1800-44CB-A741-C31F4A01638E}" type="pres">
      <dgm:prSet presAssocID="{B7146F22-16A3-4379-988D-0F6E14C674F0}" presName="compNode" presStyleCnt="0"/>
      <dgm:spPr/>
    </dgm:pt>
    <dgm:pt modelId="{9F499DE6-A727-4320-AB57-ADB3CB3941DF}" type="pres">
      <dgm:prSet presAssocID="{B7146F22-16A3-4379-988D-0F6E14C674F0}" presName="iconBgRect" presStyleLbl="bgShp" presStyleIdx="5" presStyleCnt="6"/>
      <dgm:spPr/>
    </dgm:pt>
    <dgm:pt modelId="{1BE6A202-1491-4993-BA51-78A81F6CF927}" type="pres">
      <dgm:prSet presAssocID="{B7146F22-16A3-4379-988D-0F6E14C674F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ngerprint"/>
        </a:ext>
      </dgm:extLst>
    </dgm:pt>
    <dgm:pt modelId="{4C842802-8B23-47E3-9DF8-5891E50A8241}" type="pres">
      <dgm:prSet presAssocID="{B7146F22-16A3-4379-988D-0F6E14C674F0}" presName="spaceRect" presStyleCnt="0"/>
      <dgm:spPr/>
    </dgm:pt>
    <dgm:pt modelId="{CC2083E9-0DE4-4481-8C6F-FD96845C0BA3}" type="pres">
      <dgm:prSet presAssocID="{B7146F22-16A3-4379-988D-0F6E14C674F0}" presName="textRect" presStyleLbl="revTx" presStyleIdx="5" presStyleCnt="6">
        <dgm:presLayoutVars>
          <dgm:chMax val="1"/>
          <dgm:chPref val="1"/>
        </dgm:presLayoutVars>
      </dgm:prSet>
      <dgm:spPr/>
    </dgm:pt>
  </dgm:ptLst>
  <dgm:cxnLst>
    <dgm:cxn modelId="{8B415F00-A717-4CFF-9A2B-260F427F8BC3}" type="presOf" srcId="{FC61217C-E8AE-4689-A600-CF8245A2411F}" destId="{9A0A6999-80A6-4D7C-81F0-FFBCD1B22887}" srcOrd="0" destOrd="0" presId="urn:microsoft.com/office/officeart/2018/2/layout/IconCircleList"/>
    <dgm:cxn modelId="{45418202-0106-4BA4-9368-8645F3775B01}" srcId="{C3518236-7C8C-4C3A-9722-02298EBA608F}" destId="{4F8D8C45-CAD1-4843-BC76-A9FD54C41E06}" srcOrd="3" destOrd="0" parTransId="{7FFF34FF-B3EB-4024-8108-01A639DDEF1C}" sibTransId="{FC61217C-E8AE-4689-A600-CF8245A2411F}"/>
    <dgm:cxn modelId="{DB9A0D16-6FCB-4ABD-A5AC-CAB1ABC29C3E}" srcId="{C3518236-7C8C-4C3A-9722-02298EBA608F}" destId="{E8FA2E10-B1AA-424F-BF3E-2F4D59FAA84F}" srcOrd="1" destOrd="0" parTransId="{A9CB7942-71DF-4B37-B664-3A52C585352E}" sibTransId="{BD41241A-4CD6-47B3-BA07-95FBD87CC081}"/>
    <dgm:cxn modelId="{12A2BC28-BA2B-43B2-884B-C3A9F8610A90}" type="presOf" srcId="{B7146F22-16A3-4379-988D-0F6E14C674F0}" destId="{CC2083E9-0DE4-4481-8C6F-FD96845C0BA3}" srcOrd="0" destOrd="0" presId="urn:microsoft.com/office/officeart/2018/2/layout/IconCircleList"/>
    <dgm:cxn modelId="{2A52E530-6628-4299-BFFC-0C094551EFC8}" type="presOf" srcId="{2F6CDE84-CF2A-4549-B1EF-E926FD5CA582}" destId="{A36C080E-22CC-4F8B-9569-792654D69A8A}" srcOrd="0" destOrd="0" presId="urn:microsoft.com/office/officeart/2018/2/layout/IconCircleList"/>
    <dgm:cxn modelId="{6695AC44-D4F5-4A67-B5D5-36850E9AC0A5}" type="presOf" srcId="{84EC8DFD-4A08-4418-8EC0-D95559E9CF49}" destId="{61CE7B50-D748-4FDB-A981-96E440DF92C4}" srcOrd="0" destOrd="0" presId="urn:microsoft.com/office/officeart/2018/2/layout/IconCircleList"/>
    <dgm:cxn modelId="{87C5234B-F7AC-42CF-911F-DDB80CE7B071}" srcId="{C3518236-7C8C-4C3A-9722-02298EBA608F}" destId="{B7146F22-16A3-4379-988D-0F6E14C674F0}" srcOrd="5" destOrd="0" parTransId="{7F6127B4-46C0-4490-B109-3BBFF50F1D45}" sibTransId="{FC2D059F-BCFC-4CEE-B978-AF26A5DACC9D}"/>
    <dgm:cxn modelId="{11C54151-05DE-46F5-85A3-41061507B83C}" type="presOf" srcId="{4F8D8C45-CAD1-4843-BC76-A9FD54C41E06}" destId="{0EA57A70-6605-4EDB-B115-8037D2F0D2D5}" srcOrd="0" destOrd="0" presId="urn:microsoft.com/office/officeart/2018/2/layout/IconCircleList"/>
    <dgm:cxn modelId="{C2718B81-C1AD-4F1D-8C96-59131991E9DB}" type="presOf" srcId="{0F5CCD44-FCF4-4A42-81CD-2149A3CBED25}" destId="{DC00901B-1BAF-405E-AD9A-F8B67ED93755}" srcOrd="0" destOrd="0" presId="urn:microsoft.com/office/officeart/2018/2/layout/IconCircleList"/>
    <dgm:cxn modelId="{BBB066B1-D677-48E2-B932-E07076CFAEA2}" srcId="{C3518236-7C8C-4C3A-9722-02298EBA608F}" destId="{2F6CDE84-CF2A-4549-B1EF-E926FD5CA582}" srcOrd="2" destOrd="0" parTransId="{797438B5-D3CC-448E-BDB2-B3B32274760D}" sibTransId="{1BF54AFC-0591-4B01-953D-14C9EEEABA92}"/>
    <dgm:cxn modelId="{940D3DB7-969E-4364-934F-CDFBDE63D676}" type="presOf" srcId="{3DD272AB-3AB6-400E-88C2-2C3DE2B14CAC}" destId="{2E3C7122-1BB8-4D88-ADC7-21101BF96F7B}" srcOrd="0" destOrd="0" presId="urn:microsoft.com/office/officeart/2018/2/layout/IconCircleList"/>
    <dgm:cxn modelId="{9A5309C5-54FC-4E72-802D-358073414994}" type="presOf" srcId="{E8FA2E10-B1AA-424F-BF3E-2F4D59FAA84F}" destId="{65FEFEF9-6391-41D8-98C9-D69AA31C5486}" srcOrd="0" destOrd="0" presId="urn:microsoft.com/office/officeart/2018/2/layout/IconCircleList"/>
    <dgm:cxn modelId="{46B5ECD5-53C9-46F4-AD2A-48B3EF898824}" type="presOf" srcId="{C3518236-7C8C-4C3A-9722-02298EBA608F}" destId="{A2C0940B-0048-4CE2-93EC-309DCBE837C5}" srcOrd="0" destOrd="0" presId="urn:microsoft.com/office/officeart/2018/2/layout/IconCircleList"/>
    <dgm:cxn modelId="{A6345CDB-964A-483C-AC54-82718F5C5894}" type="presOf" srcId="{6EDDEF06-81DD-4763-9149-B2425E7394C9}" destId="{F967AF8C-EE21-4E5B-B43D-2BE05FBB445E}" srcOrd="0" destOrd="0" presId="urn:microsoft.com/office/officeart/2018/2/layout/IconCircleList"/>
    <dgm:cxn modelId="{61D1A2E4-A77F-45E7-9BA8-51618669781D}" srcId="{C3518236-7C8C-4C3A-9722-02298EBA608F}" destId="{84EC8DFD-4A08-4418-8EC0-D95559E9CF49}" srcOrd="4" destOrd="0" parTransId="{A466EF11-5419-4A92-9085-1796F669DC69}" sibTransId="{0F5CCD44-FCF4-4A42-81CD-2149A3CBED25}"/>
    <dgm:cxn modelId="{8814F3EB-8D5E-47CA-8972-AE4E9400CFB9}" type="presOf" srcId="{1BF54AFC-0591-4B01-953D-14C9EEEABA92}" destId="{0759073A-5F83-4BA5-B43F-8548047C6DB1}" srcOrd="0" destOrd="0" presId="urn:microsoft.com/office/officeart/2018/2/layout/IconCircleList"/>
    <dgm:cxn modelId="{3214B3EF-E7B6-407A-A6FC-DCDD8DE738A0}" srcId="{C3518236-7C8C-4C3A-9722-02298EBA608F}" destId="{6EDDEF06-81DD-4763-9149-B2425E7394C9}" srcOrd="0" destOrd="0" parTransId="{E81DEF73-E5C8-4BF6-A297-1971B08A71B6}" sibTransId="{3DD272AB-3AB6-400E-88C2-2C3DE2B14CAC}"/>
    <dgm:cxn modelId="{EA90F6FB-42EC-4BE9-A40A-65AE0777DAF0}" type="presOf" srcId="{BD41241A-4CD6-47B3-BA07-95FBD87CC081}" destId="{FAAA6799-6D5F-46E4-8D5E-9CA44EA6883C}" srcOrd="0" destOrd="0" presId="urn:microsoft.com/office/officeart/2018/2/layout/IconCircleList"/>
    <dgm:cxn modelId="{034E0356-1733-4902-8D18-DDD34DCD21DF}" type="presParOf" srcId="{A2C0940B-0048-4CE2-93EC-309DCBE837C5}" destId="{8E3980F0-0BAB-4DAF-A997-F22AD37FD0B2}" srcOrd="0" destOrd="0" presId="urn:microsoft.com/office/officeart/2018/2/layout/IconCircleList"/>
    <dgm:cxn modelId="{C3F0C8FA-4BB9-4EBB-B633-DBEA18763903}" type="presParOf" srcId="{8E3980F0-0BAB-4DAF-A997-F22AD37FD0B2}" destId="{308C961B-536C-4A90-8D9D-1AD8F260392F}" srcOrd="0" destOrd="0" presId="urn:microsoft.com/office/officeart/2018/2/layout/IconCircleList"/>
    <dgm:cxn modelId="{D438E931-8D29-4CFC-BF67-393393DFBD14}" type="presParOf" srcId="{308C961B-536C-4A90-8D9D-1AD8F260392F}" destId="{AF1B25D2-7531-4783-9E85-F557D8F2FFD4}" srcOrd="0" destOrd="0" presId="urn:microsoft.com/office/officeart/2018/2/layout/IconCircleList"/>
    <dgm:cxn modelId="{EB8D3E73-3331-4FB1-BCFF-4CDC9465D536}" type="presParOf" srcId="{308C961B-536C-4A90-8D9D-1AD8F260392F}" destId="{84F014CB-680E-443E-BB95-5E692B977EF7}" srcOrd="1" destOrd="0" presId="urn:microsoft.com/office/officeart/2018/2/layout/IconCircleList"/>
    <dgm:cxn modelId="{950A3632-7969-455A-9C08-8EC29E67BD34}" type="presParOf" srcId="{308C961B-536C-4A90-8D9D-1AD8F260392F}" destId="{9EED3016-B6FA-42DC-B5D2-ACA91B66FD61}" srcOrd="2" destOrd="0" presId="urn:microsoft.com/office/officeart/2018/2/layout/IconCircleList"/>
    <dgm:cxn modelId="{FE37A0E6-851B-4452-AF77-FC1A511B9720}" type="presParOf" srcId="{308C961B-536C-4A90-8D9D-1AD8F260392F}" destId="{F967AF8C-EE21-4E5B-B43D-2BE05FBB445E}" srcOrd="3" destOrd="0" presId="urn:microsoft.com/office/officeart/2018/2/layout/IconCircleList"/>
    <dgm:cxn modelId="{A333CE95-0F82-49C4-BEA1-0D071DE01257}" type="presParOf" srcId="{8E3980F0-0BAB-4DAF-A997-F22AD37FD0B2}" destId="{2E3C7122-1BB8-4D88-ADC7-21101BF96F7B}" srcOrd="1" destOrd="0" presId="urn:microsoft.com/office/officeart/2018/2/layout/IconCircleList"/>
    <dgm:cxn modelId="{AC258C0A-3687-494B-9C81-489B335C390A}" type="presParOf" srcId="{8E3980F0-0BAB-4DAF-A997-F22AD37FD0B2}" destId="{0FF5AFC7-154A-4AAF-9C82-64A114F8BCF3}" srcOrd="2" destOrd="0" presId="urn:microsoft.com/office/officeart/2018/2/layout/IconCircleList"/>
    <dgm:cxn modelId="{06C0C7F7-6E13-4804-B6D3-9BA979C87419}" type="presParOf" srcId="{0FF5AFC7-154A-4AAF-9C82-64A114F8BCF3}" destId="{3F164455-94E2-446E-B860-0920394FC9CF}" srcOrd="0" destOrd="0" presId="urn:microsoft.com/office/officeart/2018/2/layout/IconCircleList"/>
    <dgm:cxn modelId="{EC1DBF30-C65D-4E2E-ACEF-746CD1FF90C1}" type="presParOf" srcId="{0FF5AFC7-154A-4AAF-9C82-64A114F8BCF3}" destId="{231376C0-859F-4242-A809-880087C636FD}" srcOrd="1" destOrd="0" presId="urn:microsoft.com/office/officeart/2018/2/layout/IconCircleList"/>
    <dgm:cxn modelId="{379F85DD-3B14-403C-B864-32D5F5376BD8}" type="presParOf" srcId="{0FF5AFC7-154A-4AAF-9C82-64A114F8BCF3}" destId="{A8FF33BC-3191-4118-AF76-4C84A4CA180E}" srcOrd="2" destOrd="0" presId="urn:microsoft.com/office/officeart/2018/2/layout/IconCircleList"/>
    <dgm:cxn modelId="{42933B97-7DD1-4118-8A53-B86FAE4EFD3A}" type="presParOf" srcId="{0FF5AFC7-154A-4AAF-9C82-64A114F8BCF3}" destId="{65FEFEF9-6391-41D8-98C9-D69AA31C5486}" srcOrd="3" destOrd="0" presId="urn:microsoft.com/office/officeart/2018/2/layout/IconCircleList"/>
    <dgm:cxn modelId="{2788AC89-3E19-48E3-8F19-6E819C57EB2B}" type="presParOf" srcId="{8E3980F0-0BAB-4DAF-A997-F22AD37FD0B2}" destId="{FAAA6799-6D5F-46E4-8D5E-9CA44EA6883C}" srcOrd="3" destOrd="0" presId="urn:microsoft.com/office/officeart/2018/2/layout/IconCircleList"/>
    <dgm:cxn modelId="{91B52EC9-02A1-420A-947E-6181FF401F55}" type="presParOf" srcId="{8E3980F0-0BAB-4DAF-A997-F22AD37FD0B2}" destId="{ED247047-4DD2-477D-BF6B-1F9514EFC50A}" srcOrd="4" destOrd="0" presId="urn:microsoft.com/office/officeart/2018/2/layout/IconCircleList"/>
    <dgm:cxn modelId="{BC25B5ED-5C7B-4754-B744-E3F7CA39DF92}" type="presParOf" srcId="{ED247047-4DD2-477D-BF6B-1F9514EFC50A}" destId="{54B2E6C9-6FA9-4A91-A761-E2C843FA0079}" srcOrd="0" destOrd="0" presId="urn:microsoft.com/office/officeart/2018/2/layout/IconCircleList"/>
    <dgm:cxn modelId="{4F29F2EE-AED7-4D26-8AAF-A4A030EA37A1}" type="presParOf" srcId="{ED247047-4DD2-477D-BF6B-1F9514EFC50A}" destId="{D0207EB7-63C0-4CD3-A460-D4AA48D38221}" srcOrd="1" destOrd="0" presId="urn:microsoft.com/office/officeart/2018/2/layout/IconCircleList"/>
    <dgm:cxn modelId="{43F44ACA-2CF8-4CE4-8EF5-A28154F8A994}" type="presParOf" srcId="{ED247047-4DD2-477D-BF6B-1F9514EFC50A}" destId="{F030ADC0-6B7B-4C2E-ACD5-FE98D3B1D650}" srcOrd="2" destOrd="0" presId="urn:microsoft.com/office/officeart/2018/2/layout/IconCircleList"/>
    <dgm:cxn modelId="{3BDDAFF5-5145-4CBE-841E-A941F18FF5C2}" type="presParOf" srcId="{ED247047-4DD2-477D-BF6B-1F9514EFC50A}" destId="{A36C080E-22CC-4F8B-9569-792654D69A8A}" srcOrd="3" destOrd="0" presId="urn:microsoft.com/office/officeart/2018/2/layout/IconCircleList"/>
    <dgm:cxn modelId="{9F48605C-EC3E-40FD-AEFA-C5844F009081}" type="presParOf" srcId="{8E3980F0-0BAB-4DAF-A997-F22AD37FD0B2}" destId="{0759073A-5F83-4BA5-B43F-8548047C6DB1}" srcOrd="5" destOrd="0" presId="urn:microsoft.com/office/officeart/2018/2/layout/IconCircleList"/>
    <dgm:cxn modelId="{03B20646-C308-4ACF-8869-3237A1A845EC}" type="presParOf" srcId="{8E3980F0-0BAB-4DAF-A997-F22AD37FD0B2}" destId="{A1E7209A-236F-472A-AFA0-B3B71FCC58E9}" srcOrd="6" destOrd="0" presId="urn:microsoft.com/office/officeart/2018/2/layout/IconCircleList"/>
    <dgm:cxn modelId="{CF4AC837-01CE-4AAD-84AE-A364A5205DD5}" type="presParOf" srcId="{A1E7209A-236F-472A-AFA0-B3B71FCC58E9}" destId="{73D02AA3-D7BD-4033-9240-E0B3011E7806}" srcOrd="0" destOrd="0" presId="urn:microsoft.com/office/officeart/2018/2/layout/IconCircleList"/>
    <dgm:cxn modelId="{7639E532-F63E-4E66-9AD7-DB3F232E81CB}" type="presParOf" srcId="{A1E7209A-236F-472A-AFA0-B3B71FCC58E9}" destId="{ADE5F599-8901-4C06-A6C9-B29D9D57D068}" srcOrd="1" destOrd="0" presId="urn:microsoft.com/office/officeart/2018/2/layout/IconCircleList"/>
    <dgm:cxn modelId="{FF8286AD-A265-4FDA-8CF0-9F3AC1667917}" type="presParOf" srcId="{A1E7209A-236F-472A-AFA0-B3B71FCC58E9}" destId="{A0C080E2-7FAC-4C1D-AC2E-F429B36B7EFC}" srcOrd="2" destOrd="0" presId="urn:microsoft.com/office/officeart/2018/2/layout/IconCircleList"/>
    <dgm:cxn modelId="{56979A24-5250-4E11-B501-371575373CFE}" type="presParOf" srcId="{A1E7209A-236F-472A-AFA0-B3B71FCC58E9}" destId="{0EA57A70-6605-4EDB-B115-8037D2F0D2D5}" srcOrd="3" destOrd="0" presId="urn:microsoft.com/office/officeart/2018/2/layout/IconCircleList"/>
    <dgm:cxn modelId="{8B97733E-F363-48C0-96BC-29B25492831F}" type="presParOf" srcId="{8E3980F0-0BAB-4DAF-A997-F22AD37FD0B2}" destId="{9A0A6999-80A6-4D7C-81F0-FFBCD1B22887}" srcOrd="7" destOrd="0" presId="urn:microsoft.com/office/officeart/2018/2/layout/IconCircleList"/>
    <dgm:cxn modelId="{409E8E38-F805-4A4C-9395-39A902A25DC1}" type="presParOf" srcId="{8E3980F0-0BAB-4DAF-A997-F22AD37FD0B2}" destId="{FF937A41-E6EE-4C7D-B774-F9E065F99F85}" srcOrd="8" destOrd="0" presId="urn:microsoft.com/office/officeart/2018/2/layout/IconCircleList"/>
    <dgm:cxn modelId="{E95D2B97-A137-44E0-A014-80783C8C7839}" type="presParOf" srcId="{FF937A41-E6EE-4C7D-B774-F9E065F99F85}" destId="{F9539F0F-DC0D-4146-9379-2B7EE2287090}" srcOrd="0" destOrd="0" presId="urn:microsoft.com/office/officeart/2018/2/layout/IconCircleList"/>
    <dgm:cxn modelId="{5ADE45FA-1246-4640-8681-B92CD82FF528}" type="presParOf" srcId="{FF937A41-E6EE-4C7D-B774-F9E065F99F85}" destId="{9B3761EA-F2DA-4850-BC1C-91C989614E7E}" srcOrd="1" destOrd="0" presId="urn:microsoft.com/office/officeart/2018/2/layout/IconCircleList"/>
    <dgm:cxn modelId="{A25812E7-CFC5-4B66-8959-0D2C7569F330}" type="presParOf" srcId="{FF937A41-E6EE-4C7D-B774-F9E065F99F85}" destId="{80E42D33-0227-4FAE-B43D-8754B27BC2E0}" srcOrd="2" destOrd="0" presId="urn:microsoft.com/office/officeart/2018/2/layout/IconCircleList"/>
    <dgm:cxn modelId="{C022F98D-4FFD-43C1-A844-4DC2AD6B92BD}" type="presParOf" srcId="{FF937A41-E6EE-4C7D-B774-F9E065F99F85}" destId="{61CE7B50-D748-4FDB-A981-96E440DF92C4}" srcOrd="3" destOrd="0" presId="urn:microsoft.com/office/officeart/2018/2/layout/IconCircleList"/>
    <dgm:cxn modelId="{058907EB-40E6-4691-9D33-D6CEFBA94C97}" type="presParOf" srcId="{8E3980F0-0BAB-4DAF-A997-F22AD37FD0B2}" destId="{DC00901B-1BAF-405E-AD9A-F8B67ED93755}" srcOrd="9" destOrd="0" presId="urn:microsoft.com/office/officeart/2018/2/layout/IconCircleList"/>
    <dgm:cxn modelId="{4FF6C300-D1DD-47F4-89C1-DC008DACE1DA}" type="presParOf" srcId="{8E3980F0-0BAB-4DAF-A997-F22AD37FD0B2}" destId="{FDC7FCA3-1800-44CB-A741-C31F4A01638E}" srcOrd="10" destOrd="0" presId="urn:microsoft.com/office/officeart/2018/2/layout/IconCircleList"/>
    <dgm:cxn modelId="{928D235E-BCB4-4BB7-849E-5B4257BDFDC3}" type="presParOf" srcId="{FDC7FCA3-1800-44CB-A741-C31F4A01638E}" destId="{9F499DE6-A727-4320-AB57-ADB3CB3941DF}" srcOrd="0" destOrd="0" presId="urn:microsoft.com/office/officeart/2018/2/layout/IconCircleList"/>
    <dgm:cxn modelId="{13B0AE64-C58E-4CC1-BDED-6BC32CA2062D}" type="presParOf" srcId="{FDC7FCA3-1800-44CB-A741-C31F4A01638E}" destId="{1BE6A202-1491-4993-BA51-78A81F6CF927}" srcOrd="1" destOrd="0" presId="urn:microsoft.com/office/officeart/2018/2/layout/IconCircleList"/>
    <dgm:cxn modelId="{DDDE68AD-7292-4230-91B5-6C06F67E2A03}" type="presParOf" srcId="{FDC7FCA3-1800-44CB-A741-C31F4A01638E}" destId="{4C842802-8B23-47E3-9DF8-5891E50A8241}" srcOrd="2" destOrd="0" presId="urn:microsoft.com/office/officeart/2018/2/layout/IconCircleList"/>
    <dgm:cxn modelId="{814CE2CE-0AA2-4B74-B62D-5D3C8A1D9647}" type="presParOf" srcId="{FDC7FCA3-1800-44CB-A741-C31F4A01638E}" destId="{CC2083E9-0DE4-4481-8C6F-FD96845C0BA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4EFD51-4F60-4023-A042-25EA7AF3608C}"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71458256-0FA0-484C-A09E-41E1DA21345A}">
      <dgm:prSet/>
      <dgm:spPr>
        <a:solidFill>
          <a:srgbClr val="17697F"/>
        </a:solidFill>
      </dgm:spPr>
      <dgm:t>
        <a:bodyPr/>
        <a:lstStyle/>
        <a:p>
          <a:r>
            <a:rPr lang="de-DE" b="1" dirty="0"/>
            <a:t>„Hassliebe“</a:t>
          </a:r>
          <a:r>
            <a:rPr lang="de-DE" dirty="0"/>
            <a:t> wegen gegenseitiger Abhängigkeit – beide können ihren Job nur gemeinsam machen. Journalisten bringen den „outside </a:t>
          </a:r>
          <a:r>
            <a:rPr lang="de-DE" dirty="0" err="1"/>
            <a:t>view</a:t>
          </a:r>
          <a:r>
            <a:rPr lang="de-DE" dirty="0"/>
            <a:t> “ in die Organisation. Pressestellen bringen den „</a:t>
          </a:r>
          <a:r>
            <a:rPr lang="de-DE" dirty="0" err="1"/>
            <a:t>inside</a:t>
          </a:r>
          <a:r>
            <a:rPr lang="de-DE" dirty="0"/>
            <a:t> </a:t>
          </a:r>
          <a:r>
            <a:rPr lang="de-DE" dirty="0" err="1"/>
            <a:t>view</a:t>
          </a:r>
          <a:r>
            <a:rPr lang="de-DE" dirty="0"/>
            <a:t>“ in die Presse.</a:t>
          </a:r>
          <a:endParaRPr lang="en-US" dirty="0"/>
        </a:p>
      </dgm:t>
    </dgm:pt>
    <dgm:pt modelId="{D9A78CE3-CD78-4D0A-B548-AF766A0F50F2}" type="parTrans" cxnId="{3F455AD8-D810-4A9C-8A34-4724D444CC06}">
      <dgm:prSet/>
      <dgm:spPr/>
      <dgm:t>
        <a:bodyPr/>
        <a:lstStyle/>
        <a:p>
          <a:endParaRPr lang="en-US"/>
        </a:p>
      </dgm:t>
    </dgm:pt>
    <dgm:pt modelId="{6DBA17A2-EDCD-414B-8FE8-C7CD208A7C27}" type="sibTrans" cxnId="{3F455AD8-D810-4A9C-8A34-4724D444CC06}">
      <dgm:prSet/>
      <dgm:spPr/>
      <dgm:t>
        <a:bodyPr/>
        <a:lstStyle/>
        <a:p>
          <a:endParaRPr lang="en-US"/>
        </a:p>
      </dgm:t>
    </dgm:pt>
    <dgm:pt modelId="{1174A272-D5C7-461F-B2B9-585763E3EA1D}">
      <dgm:prSet/>
      <dgm:spPr>
        <a:solidFill>
          <a:srgbClr val="588195"/>
        </a:solidFill>
      </dgm:spPr>
      <dgm:t>
        <a:bodyPr/>
        <a:lstStyle/>
        <a:p>
          <a:r>
            <a:rPr lang="de-DE" b="1" dirty="0"/>
            <a:t>Journalisten</a:t>
          </a:r>
          <a:r>
            <a:rPr lang="de-DE" dirty="0"/>
            <a:t> brauchen Pressestellen für den Zugang zum Unternehmen, für Hintergrundinformationen, für Zahlen, Daten, Fakten, für Storys, Statements und Studien, für Branchenwissen und Innovationsideen.</a:t>
          </a:r>
          <a:endParaRPr lang="en-US" dirty="0"/>
        </a:p>
      </dgm:t>
    </dgm:pt>
    <dgm:pt modelId="{E3ECD0BA-3428-4A2D-A20F-760C486504AD}" type="parTrans" cxnId="{288CFA90-CA04-420C-98EC-D12C06BB94E3}">
      <dgm:prSet/>
      <dgm:spPr/>
      <dgm:t>
        <a:bodyPr/>
        <a:lstStyle/>
        <a:p>
          <a:endParaRPr lang="en-US"/>
        </a:p>
      </dgm:t>
    </dgm:pt>
    <dgm:pt modelId="{82340854-4800-4A34-AE64-5B72890879F2}" type="sibTrans" cxnId="{288CFA90-CA04-420C-98EC-D12C06BB94E3}">
      <dgm:prSet/>
      <dgm:spPr/>
      <dgm:t>
        <a:bodyPr/>
        <a:lstStyle/>
        <a:p>
          <a:endParaRPr lang="en-US"/>
        </a:p>
      </dgm:t>
    </dgm:pt>
    <dgm:pt modelId="{6F231800-DD58-4809-95D0-4E7640A88BFA}">
      <dgm:prSet/>
      <dgm:spPr>
        <a:solidFill>
          <a:srgbClr val="AFBCC5"/>
        </a:solidFill>
      </dgm:spPr>
      <dgm:t>
        <a:bodyPr/>
        <a:lstStyle/>
        <a:p>
          <a:r>
            <a:rPr lang="de-DE" b="1" dirty="0"/>
            <a:t>Pressestellen</a:t>
          </a:r>
          <a:r>
            <a:rPr lang="de-DE" dirty="0"/>
            <a:t> brauchen Journalistinnen und Journalisten als Multiplikatorinnen und Multiplikatoren für ihre Botschaften und Informationen, für Sichtbarkeit sowie Profilschärfung und Positionierung.</a:t>
          </a:r>
          <a:endParaRPr lang="en-US" dirty="0"/>
        </a:p>
      </dgm:t>
    </dgm:pt>
    <dgm:pt modelId="{E131786F-E9E4-4ADA-ABA1-FDB6A1DFDF2E}" type="parTrans" cxnId="{C3C4A351-DAE0-44DB-A79F-DDE72565D2C8}">
      <dgm:prSet/>
      <dgm:spPr/>
      <dgm:t>
        <a:bodyPr/>
        <a:lstStyle/>
        <a:p>
          <a:endParaRPr lang="en-US"/>
        </a:p>
      </dgm:t>
    </dgm:pt>
    <dgm:pt modelId="{2CF3E9CC-6DDC-469A-B1F9-CD923E615419}" type="sibTrans" cxnId="{C3C4A351-DAE0-44DB-A79F-DDE72565D2C8}">
      <dgm:prSet/>
      <dgm:spPr/>
      <dgm:t>
        <a:bodyPr/>
        <a:lstStyle/>
        <a:p>
          <a:endParaRPr lang="en-US"/>
        </a:p>
      </dgm:t>
    </dgm:pt>
    <dgm:pt modelId="{74C98B25-4DBB-469A-BF67-44D5D997CA10}" type="pres">
      <dgm:prSet presAssocID="{894EFD51-4F60-4023-A042-25EA7AF3608C}" presName="Name0" presStyleCnt="0">
        <dgm:presLayoutVars>
          <dgm:dir/>
          <dgm:animLvl val="lvl"/>
          <dgm:resizeHandles val="exact"/>
        </dgm:presLayoutVars>
      </dgm:prSet>
      <dgm:spPr/>
    </dgm:pt>
    <dgm:pt modelId="{BF25A12E-D98B-49C6-8DC1-76B3B93FBD66}" type="pres">
      <dgm:prSet presAssocID="{6F231800-DD58-4809-95D0-4E7640A88BFA}" presName="boxAndChildren" presStyleCnt="0"/>
      <dgm:spPr/>
    </dgm:pt>
    <dgm:pt modelId="{716734CC-20A0-43E5-AD0F-FBEA7A24F0E1}" type="pres">
      <dgm:prSet presAssocID="{6F231800-DD58-4809-95D0-4E7640A88BFA}" presName="parentTextBox" presStyleLbl="node1" presStyleIdx="0" presStyleCnt="3"/>
      <dgm:spPr/>
    </dgm:pt>
    <dgm:pt modelId="{98B13210-0856-485B-8CF9-D585E4FF1EC7}" type="pres">
      <dgm:prSet presAssocID="{82340854-4800-4A34-AE64-5B72890879F2}" presName="sp" presStyleCnt="0"/>
      <dgm:spPr/>
    </dgm:pt>
    <dgm:pt modelId="{AAF474F5-9F49-4626-BB32-FF424B98CF1D}" type="pres">
      <dgm:prSet presAssocID="{1174A272-D5C7-461F-B2B9-585763E3EA1D}" presName="arrowAndChildren" presStyleCnt="0"/>
      <dgm:spPr/>
    </dgm:pt>
    <dgm:pt modelId="{809E47DA-D533-4D3A-B672-B840F5D91D28}" type="pres">
      <dgm:prSet presAssocID="{1174A272-D5C7-461F-B2B9-585763E3EA1D}" presName="parentTextArrow" presStyleLbl="node1" presStyleIdx="1" presStyleCnt="3"/>
      <dgm:spPr/>
    </dgm:pt>
    <dgm:pt modelId="{16DCE2D5-4011-40EA-AF47-4657507E2369}" type="pres">
      <dgm:prSet presAssocID="{6DBA17A2-EDCD-414B-8FE8-C7CD208A7C27}" presName="sp" presStyleCnt="0"/>
      <dgm:spPr/>
    </dgm:pt>
    <dgm:pt modelId="{C75D27FD-01B6-4362-8260-9A027C25F699}" type="pres">
      <dgm:prSet presAssocID="{71458256-0FA0-484C-A09E-41E1DA21345A}" presName="arrowAndChildren" presStyleCnt="0"/>
      <dgm:spPr/>
    </dgm:pt>
    <dgm:pt modelId="{34D78B8C-2EC0-45C1-A01E-00FB062C7AD5}" type="pres">
      <dgm:prSet presAssocID="{71458256-0FA0-484C-A09E-41E1DA21345A}" presName="parentTextArrow" presStyleLbl="node1" presStyleIdx="2" presStyleCnt="3"/>
      <dgm:spPr/>
    </dgm:pt>
  </dgm:ptLst>
  <dgm:cxnLst>
    <dgm:cxn modelId="{4AB9745F-5BB7-42D2-88E3-1A510D71171B}" type="presOf" srcId="{894EFD51-4F60-4023-A042-25EA7AF3608C}" destId="{74C98B25-4DBB-469A-BF67-44D5D997CA10}" srcOrd="0" destOrd="0" presId="urn:microsoft.com/office/officeart/2005/8/layout/process4"/>
    <dgm:cxn modelId="{348BAF4D-F4F5-4824-AD12-A8FE4B12BFF6}" type="presOf" srcId="{1174A272-D5C7-461F-B2B9-585763E3EA1D}" destId="{809E47DA-D533-4D3A-B672-B840F5D91D28}" srcOrd="0" destOrd="0" presId="urn:microsoft.com/office/officeart/2005/8/layout/process4"/>
    <dgm:cxn modelId="{C3C4A351-DAE0-44DB-A79F-DDE72565D2C8}" srcId="{894EFD51-4F60-4023-A042-25EA7AF3608C}" destId="{6F231800-DD58-4809-95D0-4E7640A88BFA}" srcOrd="2" destOrd="0" parTransId="{E131786F-E9E4-4ADA-ABA1-FDB6A1DFDF2E}" sibTransId="{2CF3E9CC-6DDC-469A-B1F9-CD923E615419}"/>
    <dgm:cxn modelId="{D4307588-A94D-4B92-B33C-E11BF862E2FE}" type="presOf" srcId="{71458256-0FA0-484C-A09E-41E1DA21345A}" destId="{34D78B8C-2EC0-45C1-A01E-00FB062C7AD5}" srcOrd="0" destOrd="0" presId="urn:microsoft.com/office/officeart/2005/8/layout/process4"/>
    <dgm:cxn modelId="{288CFA90-CA04-420C-98EC-D12C06BB94E3}" srcId="{894EFD51-4F60-4023-A042-25EA7AF3608C}" destId="{1174A272-D5C7-461F-B2B9-585763E3EA1D}" srcOrd="1" destOrd="0" parTransId="{E3ECD0BA-3428-4A2D-A20F-760C486504AD}" sibTransId="{82340854-4800-4A34-AE64-5B72890879F2}"/>
    <dgm:cxn modelId="{3F455AD8-D810-4A9C-8A34-4724D444CC06}" srcId="{894EFD51-4F60-4023-A042-25EA7AF3608C}" destId="{71458256-0FA0-484C-A09E-41E1DA21345A}" srcOrd="0" destOrd="0" parTransId="{D9A78CE3-CD78-4D0A-B548-AF766A0F50F2}" sibTransId="{6DBA17A2-EDCD-414B-8FE8-C7CD208A7C27}"/>
    <dgm:cxn modelId="{1C8549F4-3624-4B1E-8509-17DEABBDCD97}" type="presOf" srcId="{6F231800-DD58-4809-95D0-4E7640A88BFA}" destId="{716734CC-20A0-43E5-AD0F-FBEA7A24F0E1}" srcOrd="0" destOrd="0" presId="urn:microsoft.com/office/officeart/2005/8/layout/process4"/>
    <dgm:cxn modelId="{FD7C5CA2-6563-4F88-A099-845249F0DC7F}" type="presParOf" srcId="{74C98B25-4DBB-469A-BF67-44D5D997CA10}" destId="{BF25A12E-D98B-49C6-8DC1-76B3B93FBD66}" srcOrd="0" destOrd="0" presId="urn:microsoft.com/office/officeart/2005/8/layout/process4"/>
    <dgm:cxn modelId="{0648F644-B0F0-4258-83EE-99BC4874619C}" type="presParOf" srcId="{BF25A12E-D98B-49C6-8DC1-76B3B93FBD66}" destId="{716734CC-20A0-43E5-AD0F-FBEA7A24F0E1}" srcOrd="0" destOrd="0" presId="urn:microsoft.com/office/officeart/2005/8/layout/process4"/>
    <dgm:cxn modelId="{8E7E5199-0EC4-42B2-BAE5-C5223AEB0810}" type="presParOf" srcId="{74C98B25-4DBB-469A-BF67-44D5D997CA10}" destId="{98B13210-0856-485B-8CF9-D585E4FF1EC7}" srcOrd="1" destOrd="0" presId="urn:microsoft.com/office/officeart/2005/8/layout/process4"/>
    <dgm:cxn modelId="{C2E30200-6E05-49AA-824A-BE3D4B72957A}" type="presParOf" srcId="{74C98B25-4DBB-469A-BF67-44D5D997CA10}" destId="{AAF474F5-9F49-4626-BB32-FF424B98CF1D}" srcOrd="2" destOrd="0" presId="urn:microsoft.com/office/officeart/2005/8/layout/process4"/>
    <dgm:cxn modelId="{0FBC9E99-46E9-4D37-874C-0603D1D639FB}" type="presParOf" srcId="{AAF474F5-9F49-4626-BB32-FF424B98CF1D}" destId="{809E47DA-D533-4D3A-B672-B840F5D91D28}" srcOrd="0" destOrd="0" presId="urn:microsoft.com/office/officeart/2005/8/layout/process4"/>
    <dgm:cxn modelId="{C1261D7D-46D6-4270-B0B3-FE5F0B13036B}" type="presParOf" srcId="{74C98B25-4DBB-469A-BF67-44D5D997CA10}" destId="{16DCE2D5-4011-40EA-AF47-4657507E2369}" srcOrd="3" destOrd="0" presId="urn:microsoft.com/office/officeart/2005/8/layout/process4"/>
    <dgm:cxn modelId="{C50C3A29-DD8B-4861-81A5-9CA78AA1ECAC}" type="presParOf" srcId="{74C98B25-4DBB-469A-BF67-44D5D997CA10}" destId="{C75D27FD-01B6-4362-8260-9A027C25F699}" srcOrd="4" destOrd="0" presId="urn:microsoft.com/office/officeart/2005/8/layout/process4"/>
    <dgm:cxn modelId="{D294D5AD-5CDE-43C2-A27A-EA546109515F}" type="presParOf" srcId="{C75D27FD-01B6-4362-8260-9A027C25F699}" destId="{34D78B8C-2EC0-45C1-A01E-00FB062C7AD5}"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778532-833A-4ED9-819D-2FB433EA2AD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F5401B1-7A6F-4B83-9772-8CFCE20BE72E}">
      <dgm:prSet/>
      <dgm:spPr/>
      <dgm:t>
        <a:bodyPr/>
        <a:lstStyle/>
        <a:p>
          <a:pPr>
            <a:lnSpc>
              <a:spcPct val="100000"/>
            </a:lnSpc>
          </a:pPr>
          <a:r>
            <a:rPr lang="de-DE"/>
            <a:t>Zielgruppen erreichen über unterschiedliche Medien. Mit aktiver Pressearbeit erreichen wir sowohl direkt Interessierte und Betroffene vor Ort sowie eine breite Öffentlichkeit. </a:t>
          </a:r>
          <a:endParaRPr lang="en-US"/>
        </a:p>
      </dgm:t>
    </dgm:pt>
    <dgm:pt modelId="{4899092A-4D5F-4FF2-9221-28ECC7C60006}" type="parTrans" cxnId="{ACA57CEC-1182-4FA8-BF7E-B4191B2F7533}">
      <dgm:prSet/>
      <dgm:spPr/>
      <dgm:t>
        <a:bodyPr/>
        <a:lstStyle/>
        <a:p>
          <a:endParaRPr lang="en-US"/>
        </a:p>
      </dgm:t>
    </dgm:pt>
    <dgm:pt modelId="{783025EE-6989-4BD4-80BC-7773AA5270EB}" type="sibTrans" cxnId="{ACA57CEC-1182-4FA8-BF7E-B4191B2F7533}">
      <dgm:prSet/>
      <dgm:spPr/>
      <dgm:t>
        <a:bodyPr/>
        <a:lstStyle/>
        <a:p>
          <a:endParaRPr lang="en-US"/>
        </a:p>
      </dgm:t>
    </dgm:pt>
    <dgm:pt modelId="{A366C712-36BD-485A-AA11-DAC30A9C1270}">
      <dgm:prSet/>
      <dgm:spPr/>
      <dgm:t>
        <a:bodyPr/>
        <a:lstStyle/>
        <a:p>
          <a:pPr>
            <a:lnSpc>
              <a:spcPct val="100000"/>
            </a:lnSpc>
          </a:pPr>
          <a:r>
            <a:rPr lang="de-DE"/>
            <a:t>Unterstützer gewinnen und Mitstreiter aktivieren. Dazu müssen wir der Öffentlichkeit vermitteln, welche Ziele wir verfolgen, wie wir vorgehen und welchen Nutzen wir produzieren. Durch Transparenz erhalten wir  Verständnis und Unterstützung.</a:t>
          </a:r>
          <a:endParaRPr lang="en-US"/>
        </a:p>
      </dgm:t>
    </dgm:pt>
    <dgm:pt modelId="{C2AAE57C-687B-4EDD-8131-A89AFB74F780}" type="parTrans" cxnId="{C076E3AA-4102-4281-AEB8-9D59EAE77E32}">
      <dgm:prSet/>
      <dgm:spPr/>
      <dgm:t>
        <a:bodyPr/>
        <a:lstStyle/>
        <a:p>
          <a:endParaRPr lang="en-US"/>
        </a:p>
      </dgm:t>
    </dgm:pt>
    <dgm:pt modelId="{5801BAC4-1C26-4109-AB27-DB7E4EF1B5EF}" type="sibTrans" cxnId="{C076E3AA-4102-4281-AEB8-9D59EAE77E32}">
      <dgm:prSet/>
      <dgm:spPr/>
      <dgm:t>
        <a:bodyPr/>
        <a:lstStyle/>
        <a:p>
          <a:endParaRPr lang="en-US"/>
        </a:p>
      </dgm:t>
    </dgm:pt>
    <dgm:pt modelId="{F57D2220-7903-41D7-9CB7-C6200F792D64}">
      <dgm:prSet/>
      <dgm:spPr/>
      <dgm:t>
        <a:bodyPr/>
        <a:lstStyle/>
        <a:p>
          <a:pPr>
            <a:lnSpc>
              <a:spcPct val="100000"/>
            </a:lnSpc>
          </a:pPr>
          <a:r>
            <a:rPr lang="de-DE"/>
            <a:t>Wahrgenommen werden: Jede Berichterstattung hilft, uns und unser Anliegen zu erklären, zu präsentieren und es dadurch im Bewusstsein der Menschen zu verankern. </a:t>
          </a:r>
          <a:endParaRPr lang="en-US"/>
        </a:p>
      </dgm:t>
    </dgm:pt>
    <dgm:pt modelId="{E9C445C0-A0DE-4E8A-A36A-B35F756984E3}" type="parTrans" cxnId="{6CF0396D-1D13-4883-8A3E-C5983D01611C}">
      <dgm:prSet/>
      <dgm:spPr/>
      <dgm:t>
        <a:bodyPr/>
        <a:lstStyle/>
        <a:p>
          <a:endParaRPr lang="en-US"/>
        </a:p>
      </dgm:t>
    </dgm:pt>
    <dgm:pt modelId="{6DA42CBE-C404-4BB9-BF5A-649EBFDF49EE}" type="sibTrans" cxnId="{6CF0396D-1D13-4883-8A3E-C5983D01611C}">
      <dgm:prSet/>
      <dgm:spPr/>
      <dgm:t>
        <a:bodyPr/>
        <a:lstStyle/>
        <a:p>
          <a:endParaRPr lang="en-US"/>
        </a:p>
      </dgm:t>
    </dgm:pt>
    <dgm:pt modelId="{2983D7BD-197A-406C-997F-2717B5BA9CD6}" type="pres">
      <dgm:prSet presAssocID="{7A778532-833A-4ED9-819D-2FB433EA2AD0}" presName="root" presStyleCnt="0">
        <dgm:presLayoutVars>
          <dgm:dir/>
          <dgm:resizeHandles val="exact"/>
        </dgm:presLayoutVars>
      </dgm:prSet>
      <dgm:spPr/>
    </dgm:pt>
    <dgm:pt modelId="{18977DFC-3785-4455-B941-1D14027FFC52}" type="pres">
      <dgm:prSet presAssocID="{6F5401B1-7A6F-4B83-9772-8CFCE20BE72E}" presName="compNode" presStyleCnt="0"/>
      <dgm:spPr/>
    </dgm:pt>
    <dgm:pt modelId="{2E670D28-9184-4E9D-8B5A-983A4B3765F9}" type="pres">
      <dgm:prSet presAssocID="{6F5401B1-7A6F-4B83-9772-8CFCE20BE72E}" presName="bgRect" presStyleLbl="bgShp" presStyleIdx="0" presStyleCnt="3"/>
      <dgm:spPr/>
    </dgm:pt>
    <dgm:pt modelId="{6880A1AC-70B2-4914-9DB7-E9EA2AF88484}" type="pres">
      <dgm:prSet presAssocID="{6F5401B1-7A6F-4B83-9772-8CFCE20BE7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gm:spPr>
      <dgm:extLst>
        <a:ext uri="{E40237B7-FDA0-4F09-8148-C483321AD2D9}">
          <dgm14:cNvPr xmlns:dgm14="http://schemas.microsoft.com/office/drawing/2010/diagram" id="0" name="" descr="Bullseye"/>
        </a:ext>
      </dgm:extLst>
    </dgm:pt>
    <dgm:pt modelId="{4CABE129-3750-4B13-86BD-21CE8DFE2FF4}" type="pres">
      <dgm:prSet presAssocID="{6F5401B1-7A6F-4B83-9772-8CFCE20BE72E}" presName="spaceRect" presStyleCnt="0"/>
      <dgm:spPr/>
    </dgm:pt>
    <dgm:pt modelId="{2CB872F7-E287-4181-8644-004D64E9855D}" type="pres">
      <dgm:prSet presAssocID="{6F5401B1-7A6F-4B83-9772-8CFCE20BE72E}" presName="parTx" presStyleLbl="revTx" presStyleIdx="0" presStyleCnt="3">
        <dgm:presLayoutVars>
          <dgm:chMax val="0"/>
          <dgm:chPref val="0"/>
        </dgm:presLayoutVars>
      </dgm:prSet>
      <dgm:spPr/>
    </dgm:pt>
    <dgm:pt modelId="{56D5E072-BA40-4FE1-BFE0-82B3E88C71BC}" type="pres">
      <dgm:prSet presAssocID="{783025EE-6989-4BD4-80BC-7773AA5270EB}" presName="sibTrans" presStyleCnt="0"/>
      <dgm:spPr/>
    </dgm:pt>
    <dgm:pt modelId="{F44D918B-BFD8-4089-A101-B3FE4852D6FA}" type="pres">
      <dgm:prSet presAssocID="{A366C712-36BD-485A-AA11-DAC30A9C1270}" presName="compNode" presStyleCnt="0"/>
      <dgm:spPr/>
    </dgm:pt>
    <dgm:pt modelId="{EF959EF8-1417-4C2D-AB0E-90ACF8E13EB5}" type="pres">
      <dgm:prSet presAssocID="{A366C712-36BD-485A-AA11-DAC30A9C1270}" presName="bgRect" presStyleLbl="bgShp" presStyleIdx="1" presStyleCnt="3"/>
      <dgm:spPr/>
    </dgm:pt>
    <dgm:pt modelId="{FBB66C89-F0F4-4969-B8F4-810D59E6831D}" type="pres">
      <dgm:prSet presAssocID="{A366C712-36BD-485A-AA11-DAC30A9C127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gm:spPr>
      <dgm:extLst>
        <a:ext uri="{E40237B7-FDA0-4F09-8148-C483321AD2D9}">
          <dgm14:cNvPr xmlns:dgm14="http://schemas.microsoft.com/office/drawing/2010/diagram" id="0" name="" descr="Megaphone"/>
        </a:ext>
      </dgm:extLst>
    </dgm:pt>
    <dgm:pt modelId="{7AECB85C-2044-4D97-956C-1DC60647A7B3}" type="pres">
      <dgm:prSet presAssocID="{A366C712-36BD-485A-AA11-DAC30A9C1270}" presName="spaceRect" presStyleCnt="0"/>
      <dgm:spPr/>
    </dgm:pt>
    <dgm:pt modelId="{A82DC332-BD07-4B73-849B-EC0D1867C0A9}" type="pres">
      <dgm:prSet presAssocID="{A366C712-36BD-485A-AA11-DAC30A9C1270}" presName="parTx" presStyleLbl="revTx" presStyleIdx="1" presStyleCnt="3">
        <dgm:presLayoutVars>
          <dgm:chMax val="0"/>
          <dgm:chPref val="0"/>
        </dgm:presLayoutVars>
      </dgm:prSet>
      <dgm:spPr/>
    </dgm:pt>
    <dgm:pt modelId="{DFE1B061-6AAA-4B31-B2A9-1F7941C36CBA}" type="pres">
      <dgm:prSet presAssocID="{5801BAC4-1C26-4109-AB27-DB7E4EF1B5EF}" presName="sibTrans" presStyleCnt="0"/>
      <dgm:spPr/>
    </dgm:pt>
    <dgm:pt modelId="{306AD5D0-2174-40B9-AA6C-4907864A16FD}" type="pres">
      <dgm:prSet presAssocID="{F57D2220-7903-41D7-9CB7-C6200F792D64}" presName="compNode" presStyleCnt="0"/>
      <dgm:spPr/>
    </dgm:pt>
    <dgm:pt modelId="{990E1EC4-3358-4BA1-91D3-E8E830235768}" type="pres">
      <dgm:prSet presAssocID="{F57D2220-7903-41D7-9CB7-C6200F792D64}" presName="bgRect" presStyleLbl="bgShp" presStyleIdx="2" presStyleCnt="3"/>
      <dgm:spPr/>
    </dgm:pt>
    <dgm:pt modelId="{32669DD7-E11A-409C-9E8C-0F16E2DCE94F}" type="pres">
      <dgm:prSet presAssocID="{F57D2220-7903-41D7-9CB7-C6200F792D6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Brainstorm"/>
        </a:ext>
      </dgm:extLst>
    </dgm:pt>
    <dgm:pt modelId="{0C8EFD9B-217E-4C67-9962-1241F892BC5D}" type="pres">
      <dgm:prSet presAssocID="{F57D2220-7903-41D7-9CB7-C6200F792D64}" presName="spaceRect" presStyleCnt="0"/>
      <dgm:spPr/>
    </dgm:pt>
    <dgm:pt modelId="{7DB8F11C-C33B-4CDB-BBC9-3A75189DFE0B}" type="pres">
      <dgm:prSet presAssocID="{F57D2220-7903-41D7-9CB7-C6200F792D64}" presName="parTx" presStyleLbl="revTx" presStyleIdx="2" presStyleCnt="3">
        <dgm:presLayoutVars>
          <dgm:chMax val="0"/>
          <dgm:chPref val="0"/>
        </dgm:presLayoutVars>
      </dgm:prSet>
      <dgm:spPr/>
    </dgm:pt>
  </dgm:ptLst>
  <dgm:cxnLst>
    <dgm:cxn modelId="{6CF0396D-1D13-4883-8A3E-C5983D01611C}" srcId="{7A778532-833A-4ED9-819D-2FB433EA2AD0}" destId="{F57D2220-7903-41D7-9CB7-C6200F792D64}" srcOrd="2" destOrd="0" parTransId="{E9C445C0-A0DE-4E8A-A36A-B35F756984E3}" sibTransId="{6DA42CBE-C404-4BB9-BF5A-649EBFDF49EE}"/>
    <dgm:cxn modelId="{ADED5B6D-F857-45D6-95F2-4FAA3586BD83}" type="presOf" srcId="{6F5401B1-7A6F-4B83-9772-8CFCE20BE72E}" destId="{2CB872F7-E287-4181-8644-004D64E9855D}" srcOrd="0" destOrd="0" presId="urn:microsoft.com/office/officeart/2018/2/layout/IconVerticalSolidList"/>
    <dgm:cxn modelId="{95AC4D76-BA0E-4DED-9AF7-FF8AAE1C7BCB}" type="presOf" srcId="{F57D2220-7903-41D7-9CB7-C6200F792D64}" destId="{7DB8F11C-C33B-4CDB-BBC9-3A75189DFE0B}" srcOrd="0" destOrd="0" presId="urn:microsoft.com/office/officeart/2018/2/layout/IconVerticalSolidList"/>
    <dgm:cxn modelId="{F7D02697-2BE2-475C-A192-0E6BCC8443D9}" type="presOf" srcId="{7A778532-833A-4ED9-819D-2FB433EA2AD0}" destId="{2983D7BD-197A-406C-997F-2717B5BA9CD6}" srcOrd="0" destOrd="0" presId="urn:microsoft.com/office/officeart/2018/2/layout/IconVerticalSolidList"/>
    <dgm:cxn modelId="{C076E3AA-4102-4281-AEB8-9D59EAE77E32}" srcId="{7A778532-833A-4ED9-819D-2FB433EA2AD0}" destId="{A366C712-36BD-485A-AA11-DAC30A9C1270}" srcOrd="1" destOrd="0" parTransId="{C2AAE57C-687B-4EDD-8131-A89AFB74F780}" sibTransId="{5801BAC4-1C26-4109-AB27-DB7E4EF1B5EF}"/>
    <dgm:cxn modelId="{ACA57CEC-1182-4FA8-BF7E-B4191B2F7533}" srcId="{7A778532-833A-4ED9-819D-2FB433EA2AD0}" destId="{6F5401B1-7A6F-4B83-9772-8CFCE20BE72E}" srcOrd="0" destOrd="0" parTransId="{4899092A-4D5F-4FF2-9221-28ECC7C60006}" sibTransId="{783025EE-6989-4BD4-80BC-7773AA5270EB}"/>
    <dgm:cxn modelId="{3E3969FC-103B-494A-8C98-0ADA7DC98C6D}" type="presOf" srcId="{A366C712-36BD-485A-AA11-DAC30A9C1270}" destId="{A82DC332-BD07-4B73-849B-EC0D1867C0A9}" srcOrd="0" destOrd="0" presId="urn:microsoft.com/office/officeart/2018/2/layout/IconVerticalSolidList"/>
    <dgm:cxn modelId="{58FF42A0-758D-4AF1-A4F6-316994D40752}" type="presParOf" srcId="{2983D7BD-197A-406C-997F-2717B5BA9CD6}" destId="{18977DFC-3785-4455-B941-1D14027FFC52}" srcOrd="0" destOrd="0" presId="urn:microsoft.com/office/officeart/2018/2/layout/IconVerticalSolidList"/>
    <dgm:cxn modelId="{4C980B95-0682-4F6E-AF9D-422241004FE3}" type="presParOf" srcId="{18977DFC-3785-4455-B941-1D14027FFC52}" destId="{2E670D28-9184-4E9D-8B5A-983A4B3765F9}" srcOrd="0" destOrd="0" presId="urn:microsoft.com/office/officeart/2018/2/layout/IconVerticalSolidList"/>
    <dgm:cxn modelId="{FC383EC0-E49C-43F3-AE88-0B8E87E613AC}" type="presParOf" srcId="{18977DFC-3785-4455-B941-1D14027FFC52}" destId="{6880A1AC-70B2-4914-9DB7-E9EA2AF88484}" srcOrd="1" destOrd="0" presId="urn:microsoft.com/office/officeart/2018/2/layout/IconVerticalSolidList"/>
    <dgm:cxn modelId="{E69AD960-86F0-4C77-83FA-BE2FD4AF1696}" type="presParOf" srcId="{18977DFC-3785-4455-B941-1D14027FFC52}" destId="{4CABE129-3750-4B13-86BD-21CE8DFE2FF4}" srcOrd="2" destOrd="0" presId="urn:microsoft.com/office/officeart/2018/2/layout/IconVerticalSolidList"/>
    <dgm:cxn modelId="{38880688-92BA-45A8-B767-24B371BE1C85}" type="presParOf" srcId="{18977DFC-3785-4455-B941-1D14027FFC52}" destId="{2CB872F7-E287-4181-8644-004D64E9855D}" srcOrd="3" destOrd="0" presId="urn:microsoft.com/office/officeart/2018/2/layout/IconVerticalSolidList"/>
    <dgm:cxn modelId="{E57AAB8F-59E5-4C61-9158-F857D1EF0E39}" type="presParOf" srcId="{2983D7BD-197A-406C-997F-2717B5BA9CD6}" destId="{56D5E072-BA40-4FE1-BFE0-82B3E88C71BC}" srcOrd="1" destOrd="0" presId="urn:microsoft.com/office/officeart/2018/2/layout/IconVerticalSolidList"/>
    <dgm:cxn modelId="{683059CC-28C5-446D-87A8-F7BA36D1BF64}" type="presParOf" srcId="{2983D7BD-197A-406C-997F-2717B5BA9CD6}" destId="{F44D918B-BFD8-4089-A101-B3FE4852D6FA}" srcOrd="2" destOrd="0" presId="urn:microsoft.com/office/officeart/2018/2/layout/IconVerticalSolidList"/>
    <dgm:cxn modelId="{16533D7A-054C-4F78-9305-291D111D367C}" type="presParOf" srcId="{F44D918B-BFD8-4089-A101-B3FE4852D6FA}" destId="{EF959EF8-1417-4C2D-AB0E-90ACF8E13EB5}" srcOrd="0" destOrd="0" presId="urn:microsoft.com/office/officeart/2018/2/layout/IconVerticalSolidList"/>
    <dgm:cxn modelId="{76525902-BDDB-473D-9F07-8B2299BE83CD}" type="presParOf" srcId="{F44D918B-BFD8-4089-A101-B3FE4852D6FA}" destId="{FBB66C89-F0F4-4969-B8F4-810D59E6831D}" srcOrd="1" destOrd="0" presId="urn:microsoft.com/office/officeart/2018/2/layout/IconVerticalSolidList"/>
    <dgm:cxn modelId="{FF25664D-7F5D-45DD-A8FE-7A209DE221AE}" type="presParOf" srcId="{F44D918B-BFD8-4089-A101-B3FE4852D6FA}" destId="{7AECB85C-2044-4D97-956C-1DC60647A7B3}" srcOrd="2" destOrd="0" presId="urn:microsoft.com/office/officeart/2018/2/layout/IconVerticalSolidList"/>
    <dgm:cxn modelId="{ADE545DF-48F3-4826-AFD8-4E800E2222D2}" type="presParOf" srcId="{F44D918B-BFD8-4089-A101-B3FE4852D6FA}" destId="{A82DC332-BD07-4B73-849B-EC0D1867C0A9}" srcOrd="3" destOrd="0" presId="urn:microsoft.com/office/officeart/2018/2/layout/IconVerticalSolidList"/>
    <dgm:cxn modelId="{AE088C39-8B75-4A36-A901-3F13B152F71C}" type="presParOf" srcId="{2983D7BD-197A-406C-997F-2717B5BA9CD6}" destId="{DFE1B061-6AAA-4B31-B2A9-1F7941C36CBA}" srcOrd="3" destOrd="0" presId="urn:microsoft.com/office/officeart/2018/2/layout/IconVerticalSolidList"/>
    <dgm:cxn modelId="{7502D294-7338-49D5-9EF3-451EE722D05C}" type="presParOf" srcId="{2983D7BD-197A-406C-997F-2717B5BA9CD6}" destId="{306AD5D0-2174-40B9-AA6C-4907864A16FD}" srcOrd="4" destOrd="0" presId="urn:microsoft.com/office/officeart/2018/2/layout/IconVerticalSolidList"/>
    <dgm:cxn modelId="{B7980CEE-6FBD-4E5B-8566-EEAD4FD29152}" type="presParOf" srcId="{306AD5D0-2174-40B9-AA6C-4907864A16FD}" destId="{990E1EC4-3358-4BA1-91D3-E8E830235768}" srcOrd="0" destOrd="0" presId="urn:microsoft.com/office/officeart/2018/2/layout/IconVerticalSolidList"/>
    <dgm:cxn modelId="{388BE956-D79A-4A5B-A5AB-574EB1FEE21B}" type="presParOf" srcId="{306AD5D0-2174-40B9-AA6C-4907864A16FD}" destId="{32669DD7-E11A-409C-9E8C-0F16E2DCE94F}" srcOrd="1" destOrd="0" presId="urn:microsoft.com/office/officeart/2018/2/layout/IconVerticalSolidList"/>
    <dgm:cxn modelId="{F1A92D1B-8470-4EBD-9077-93909ABFCDBF}" type="presParOf" srcId="{306AD5D0-2174-40B9-AA6C-4907864A16FD}" destId="{0C8EFD9B-217E-4C67-9962-1241F892BC5D}" srcOrd="2" destOrd="0" presId="urn:microsoft.com/office/officeart/2018/2/layout/IconVerticalSolidList"/>
    <dgm:cxn modelId="{32D4B16F-3A8C-4676-8275-A7AA9AC62C04}" type="presParOf" srcId="{306AD5D0-2174-40B9-AA6C-4907864A16FD}" destId="{7DB8F11C-C33B-4CDB-BBC9-3A75189DFE0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75856E-17C9-4C1F-818D-5B1BDD33212E}" type="doc">
      <dgm:prSet loTypeId="urn:microsoft.com/office/officeart/2005/8/layout/pyramid1" loCatId="pyramid" qsTypeId="urn:microsoft.com/office/officeart/2005/8/quickstyle/3d4" qsCatId="3D" csTypeId="urn:microsoft.com/office/officeart/2005/8/colors/colorful1" csCatId="colorful" phldr="1"/>
      <dgm:spPr/>
    </dgm:pt>
    <dgm:pt modelId="{247CF14E-8219-4854-8E9E-CA0AE1E29418}">
      <dgm:prSet phldrT="[Text]"/>
      <dgm:spPr>
        <a:solidFill>
          <a:schemeClr val="accent4"/>
        </a:solidFill>
      </dgm:spPr>
      <dgm:t>
        <a:bodyPr/>
        <a:lstStyle/>
        <a:p>
          <a:r>
            <a:rPr lang="de-DE" dirty="0">
              <a:solidFill>
                <a:schemeClr val="bg1"/>
              </a:solidFill>
              <a:highlight>
                <a:srgbClr val="FF0000"/>
              </a:highlight>
            </a:rPr>
            <a:t>Headline</a:t>
          </a:r>
        </a:p>
      </dgm:t>
    </dgm:pt>
    <dgm:pt modelId="{3A110994-579B-4B3D-8FC3-D631B0416121}" type="parTrans" cxnId="{B3668765-2351-4816-ABC2-71A6CC762FC8}">
      <dgm:prSet/>
      <dgm:spPr/>
      <dgm:t>
        <a:bodyPr/>
        <a:lstStyle/>
        <a:p>
          <a:endParaRPr lang="de-DE"/>
        </a:p>
      </dgm:t>
    </dgm:pt>
    <dgm:pt modelId="{7A4EE080-9A58-4110-84D1-D4A86ED9B2E3}" type="sibTrans" cxnId="{B3668765-2351-4816-ABC2-71A6CC762FC8}">
      <dgm:prSet/>
      <dgm:spPr/>
      <dgm:t>
        <a:bodyPr/>
        <a:lstStyle/>
        <a:p>
          <a:endParaRPr lang="de-DE"/>
        </a:p>
      </dgm:t>
    </dgm:pt>
    <dgm:pt modelId="{10804205-9D28-478C-AD05-2BF99772EB5F}">
      <dgm:prSet phldrT="[Text]"/>
      <dgm:spPr>
        <a:solidFill>
          <a:srgbClr val="F29715"/>
        </a:solidFill>
      </dgm:spPr>
      <dgm:t>
        <a:bodyPr/>
        <a:lstStyle/>
        <a:p>
          <a:r>
            <a:rPr lang="de-DE" dirty="0">
              <a:solidFill>
                <a:schemeClr val="bg1"/>
              </a:solidFill>
            </a:rPr>
            <a:t>Subheadline</a:t>
          </a:r>
        </a:p>
      </dgm:t>
    </dgm:pt>
    <dgm:pt modelId="{BBAD1BAC-E15B-4243-927F-09C4704EF951}" type="parTrans" cxnId="{8733A5B9-DD83-4183-998E-8228FF87BC65}">
      <dgm:prSet/>
      <dgm:spPr/>
      <dgm:t>
        <a:bodyPr/>
        <a:lstStyle/>
        <a:p>
          <a:endParaRPr lang="de-DE"/>
        </a:p>
      </dgm:t>
    </dgm:pt>
    <dgm:pt modelId="{39F8B334-A0D7-457C-9C9A-72F6C6F3202D}" type="sibTrans" cxnId="{8733A5B9-DD83-4183-998E-8228FF87BC65}">
      <dgm:prSet/>
      <dgm:spPr/>
      <dgm:t>
        <a:bodyPr/>
        <a:lstStyle/>
        <a:p>
          <a:endParaRPr lang="de-DE"/>
        </a:p>
      </dgm:t>
    </dgm:pt>
    <dgm:pt modelId="{5BB64A3B-DEAD-44D7-86DC-B63A67E672B8}">
      <dgm:prSet phldrT="[Text]"/>
      <dgm:spPr>
        <a:solidFill>
          <a:srgbClr val="FAC078"/>
        </a:solidFill>
      </dgm:spPr>
      <dgm:t>
        <a:bodyPr/>
        <a:lstStyle/>
        <a:p>
          <a:r>
            <a:rPr lang="de-DE" dirty="0"/>
            <a:t>Teaser</a:t>
          </a:r>
        </a:p>
      </dgm:t>
    </dgm:pt>
    <dgm:pt modelId="{8D41F415-B194-4D4D-A82C-729AEE092662}" type="parTrans" cxnId="{D971CE5A-95DA-475A-A50C-A3C4E8879273}">
      <dgm:prSet/>
      <dgm:spPr/>
      <dgm:t>
        <a:bodyPr/>
        <a:lstStyle/>
        <a:p>
          <a:endParaRPr lang="de-DE"/>
        </a:p>
      </dgm:t>
    </dgm:pt>
    <dgm:pt modelId="{691264E4-77AC-4FCE-BF75-477BD55A27E0}" type="sibTrans" cxnId="{D971CE5A-95DA-475A-A50C-A3C4E8879273}">
      <dgm:prSet/>
      <dgm:spPr/>
      <dgm:t>
        <a:bodyPr/>
        <a:lstStyle/>
        <a:p>
          <a:endParaRPr lang="de-DE"/>
        </a:p>
      </dgm:t>
    </dgm:pt>
    <dgm:pt modelId="{D781D4DE-5BE5-4737-BE54-C045E80DA346}">
      <dgm:prSet/>
      <dgm:spPr>
        <a:solidFill>
          <a:srgbClr val="17697F"/>
        </a:solidFill>
      </dgm:spPr>
      <dgm:t>
        <a:bodyPr/>
        <a:lstStyle/>
        <a:p>
          <a:r>
            <a:rPr lang="de-DE" dirty="0">
              <a:solidFill>
                <a:schemeClr val="bg1"/>
              </a:solidFill>
            </a:rPr>
            <a:t>Wichtigste Aspekte</a:t>
          </a:r>
        </a:p>
      </dgm:t>
    </dgm:pt>
    <dgm:pt modelId="{663443C7-ABB9-4CC7-8BC9-FF5CF8E087BD}" type="parTrans" cxnId="{DA2E1F14-5658-467C-9062-2A63BF1BD0DC}">
      <dgm:prSet/>
      <dgm:spPr/>
      <dgm:t>
        <a:bodyPr/>
        <a:lstStyle/>
        <a:p>
          <a:endParaRPr lang="de-DE"/>
        </a:p>
      </dgm:t>
    </dgm:pt>
    <dgm:pt modelId="{710F6F95-7CD0-4D42-97F1-A1612F942AD1}" type="sibTrans" cxnId="{DA2E1F14-5658-467C-9062-2A63BF1BD0DC}">
      <dgm:prSet/>
      <dgm:spPr/>
      <dgm:t>
        <a:bodyPr/>
        <a:lstStyle/>
        <a:p>
          <a:endParaRPr lang="de-DE"/>
        </a:p>
      </dgm:t>
    </dgm:pt>
    <dgm:pt modelId="{DB1EADA7-6A46-4054-89F4-10350C35A713}">
      <dgm:prSet/>
      <dgm:spPr>
        <a:solidFill>
          <a:srgbClr val="4F707B"/>
        </a:solidFill>
      </dgm:spPr>
      <dgm:t>
        <a:bodyPr/>
        <a:lstStyle/>
        <a:p>
          <a:r>
            <a:rPr lang="de-DE" dirty="0">
              <a:solidFill>
                <a:schemeClr val="bg1"/>
              </a:solidFill>
            </a:rPr>
            <a:t>Normale Aspekte</a:t>
          </a:r>
        </a:p>
      </dgm:t>
    </dgm:pt>
    <dgm:pt modelId="{97D2D9E4-8E72-4AD1-B523-16697D0FA258}" type="parTrans" cxnId="{8CC6CCB7-E1D6-4747-A8E5-B46BB2074190}">
      <dgm:prSet/>
      <dgm:spPr/>
      <dgm:t>
        <a:bodyPr/>
        <a:lstStyle/>
        <a:p>
          <a:endParaRPr lang="de-DE"/>
        </a:p>
      </dgm:t>
    </dgm:pt>
    <dgm:pt modelId="{E65D2B53-A11A-4ED1-A4E6-8BE63CB688C4}" type="sibTrans" cxnId="{8CC6CCB7-E1D6-4747-A8E5-B46BB2074190}">
      <dgm:prSet/>
      <dgm:spPr/>
      <dgm:t>
        <a:bodyPr/>
        <a:lstStyle/>
        <a:p>
          <a:endParaRPr lang="de-DE"/>
        </a:p>
      </dgm:t>
    </dgm:pt>
    <dgm:pt modelId="{59E1B34F-CE85-46F1-A941-8E28BC28AE20}">
      <dgm:prSet/>
      <dgm:spPr>
        <a:solidFill>
          <a:srgbClr val="D8DDE3"/>
        </a:solidFill>
      </dgm:spPr>
      <dgm:t>
        <a:bodyPr/>
        <a:lstStyle/>
        <a:p>
          <a:r>
            <a:rPr lang="de-DE" dirty="0"/>
            <a:t>Unwichtige Aspekte</a:t>
          </a:r>
        </a:p>
      </dgm:t>
    </dgm:pt>
    <dgm:pt modelId="{6E945965-2443-46D1-8E27-B776A752B964}" type="parTrans" cxnId="{4AC03B62-B002-4E6C-AF43-D20170FD2475}">
      <dgm:prSet/>
      <dgm:spPr/>
      <dgm:t>
        <a:bodyPr/>
        <a:lstStyle/>
        <a:p>
          <a:endParaRPr lang="de-DE"/>
        </a:p>
      </dgm:t>
    </dgm:pt>
    <dgm:pt modelId="{1FD71920-E8FE-415F-849E-F14080DA8603}" type="sibTrans" cxnId="{4AC03B62-B002-4E6C-AF43-D20170FD2475}">
      <dgm:prSet/>
      <dgm:spPr/>
      <dgm:t>
        <a:bodyPr/>
        <a:lstStyle/>
        <a:p>
          <a:endParaRPr lang="de-DE"/>
        </a:p>
      </dgm:t>
    </dgm:pt>
    <dgm:pt modelId="{A9066DC9-E90D-4001-BE29-60A32C906112}" type="pres">
      <dgm:prSet presAssocID="{D575856E-17C9-4C1F-818D-5B1BDD33212E}" presName="Name0" presStyleCnt="0">
        <dgm:presLayoutVars>
          <dgm:dir/>
          <dgm:animLvl val="lvl"/>
          <dgm:resizeHandles val="exact"/>
        </dgm:presLayoutVars>
      </dgm:prSet>
      <dgm:spPr/>
    </dgm:pt>
    <dgm:pt modelId="{282DC878-2B01-4734-858B-5016BD920525}" type="pres">
      <dgm:prSet presAssocID="{247CF14E-8219-4854-8E9E-CA0AE1E29418}" presName="Name8" presStyleCnt="0"/>
      <dgm:spPr/>
    </dgm:pt>
    <dgm:pt modelId="{A222C152-44AE-40C7-A4F8-ED5363DC3724}" type="pres">
      <dgm:prSet presAssocID="{247CF14E-8219-4854-8E9E-CA0AE1E29418}" presName="level" presStyleLbl="node1" presStyleIdx="0" presStyleCnt="6">
        <dgm:presLayoutVars>
          <dgm:chMax val="1"/>
          <dgm:bulletEnabled val="1"/>
        </dgm:presLayoutVars>
      </dgm:prSet>
      <dgm:spPr/>
    </dgm:pt>
    <dgm:pt modelId="{076270E9-AE26-4B43-89BB-DCF11D6613AA}" type="pres">
      <dgm:prSet presAssocID="{247CF14E-8219-4854-8E9E-CA0AE1E29418}" presName="levelTx" presStyleLbl="revTx" presStyleIdx="0" presStyleCnt="0">
        <dgm:presLayoutVars>
          <dgm:chMax val="1"/>
          <dgm:bulletEnabled val="1"/>
        </dgm:presLayoutVars>
      </dgm:prSet>
      <dgm:spPr/>
    </dgm:pt>
    <dgm:pt modelId="{4A6FF9D3-8E09-4B61-A9C3-28737EEFC58C}" type="pres">
      <dgm:prSet presAssocID="{10804205-9D28-478C-AD05-2BF99772EB5F}" presName="Name8" presStyleCnt="0"/>
      <dgm:spPr/>
    </dgm:pt>
    <dgm:pt modelId="{D3F7200B-6B2B-4DEA-9C01-99A94E827B69}" type="pres">
      <dgm:prSet presAssocID="{10804205-9D28-478C-AD05-2BF99772EB5F}" presName="level" presStyleLbl="node1" presStyleIdx="1" presStyleCnt="6">
        <dgm:presLayoutVars>
          <dgm:chMax val="1"/>
          <dgm:bulletEnabled val="1"/>
        </dgm:presLayoutVars>
      </dgm:prSet>
      <dgm:spPr/>
    </dgm:pt>
    <dgm:pt modelId="{E0A915EB-3571-4586-8CEF-0B60049D79A8}" type="pres">
      <dgm:prSet presAssocID="{10804205-9D28-478C-AD05-2BF99772EB5F}" presName="levelTx" presStyleLbl="revTx" presStyleIdx="0" presStyleCnt="0">
        <dgm:presLayoutVars>
          <dgm:chMax val="1"/>
          <dgm:bulletEnabled val="1"/>
        </dgm:presLayoutVars>
      </dgm:prSet>
      <dgm:spPr/>
    </dgm:pt>
    <dgm:pt modelId="{F97A2747-C13F-43C3-BB81-3E19FD3494CB}" type="pres">
      <dgm:prSet presAssocID="{5BB64A3B-DEAD-44D7-86DC-B63A67E672B8}" presName="Name8" presStyleCnt="0"/>
      <dgm:spPr/>
    </dgm:pt>
    <dgm:pt modelId="{4997EC96-2E6C-4A29-ACEC-66920C110D84}" type="pres">
      <dgm:prSet presAssocID="{5BB64A3B-DEAD-44D7-86DC-B63A67E672B8}" presName="level" presStyleLbl="node1" presStyleIdx="2" presStyleCnt="6">
        <dgm:presLayoutVars>
          <dgm:chMax val="1"/>
          <dgm:bulletEnabled val="1"/>
        </dgm:presLayoutVars>
      </dgm:prSet>
      <dgm:spPr/>
    </dgm:pt>
    <dgm:pt modelId="{EAF63E51-8E3D-4084-BF7F-E6F65B12063E}" type="pres">
      <dgm:prSet presAssocID="{5BB64A3B-DEAD-44D7-86DC-B63A67E672B8}" presName="levelTx" presStyleLbl="revTx" presStyleIdx="0" presStyleCnt="0">
        <dgm:presLayoutVars>
          <dgm:chMax val="1"/>
          <dgm:bulletEnabled val="1"/>
        </dgm:presLayoutVars>
      </dgm:prSet>
      <dgm:spPr/>
    </dgm:pt>
    <dgm:pt modelId="{A58BB18B-4284-4780-916B-5F708E9B26EF}" type="pres">
      <dgm:prSet presAssocID="{D781D4DE-5BE5-4737-BE54-C045E80DA346}" presName="Name8" presStyleCnt="0"/>
      <dgm:spPr/>
    </dgm:pt>
    <dgm:pt modelId="{96BC87DB-5F33-47AB-9D89-6CC4D5C28B40}" type="pres">
      <dgm:prSet presAssocID="{D781D4DE-5BE5-4737-BE54-C045E80DA346}" presName="level" presStyleLbl="node1" presStyleIdx="3" presStyleCnt="6">
        <dgm:presLayoutVars>
          <dgm:chMax val="1"/>
          <dgm:bulletEnabled val="1"/>
        </dgm:presLayoutVars>
      </dgm:prSet>
      <dgm:spPr/>
    </dgm:pt>
    <dgm:pt modelId="{558D8913-BE7F-44B5-834B-CC451E447AB2}" type="pres">
      <dgm:prSet presAssocID="{D781D4DE-5BE5-4737-BE54-C045E80DA346}" presName="levelTx" presStyleLbl="revTx" presStyleIdx="0" presStyleCnt="0">
        <dgm:presLayoutVars>
          <dgm:chMax val="1"/>
          <dgm:bulletEnabled val="1"/>
        </dgm:presLayoutVars>
      </dgm:prSet>
      <dgm:spPr/>
    </dgm:pt>
    <dgm:pt modelId="{C58B8D90-5D15-4380-BCF4-C2CDB6E2ED6D}" type="pres">
      <dgm:prSet presAssocID="{DB1EADA7-6A46-4054-89F4-10350C35A713}" presName="Name8" presStyleCnt="0"/>
      <dgm:spPr/>
    </dgm:pt>
    <dgm:pt modelId="{5C623C8A-5794-4665-B34C-A5F98E445F2F}" type="pres">
      <dgm:prSet presAssocID="{DB1EADA7-6A46-4054-89F4-10350C35A713}" presName="level" presStyleLbl="node1" presStyleIdx="4" presStyleCnt="6">
        <dgm:presLayoutVars>
          <dgm:chMax val="1"/>
          <dgm:bulletEnabled val="1"/>
        </dgm:presLayoutVars>
      </dgm:prSet>
      <dgm:spPr/>
    </dgm:pt>
    <dgm:pt modelId="{C3DEFA07-439D-48E5-BAB2-66694179DAF1}" type="pres">
      <dgm:prSet presAssocID="{DB1EADA7-6A46-4054-89F4-10350C35A713}" presName="levelTx" presStyleLbl="revTx" presStyleIdx="0" presStyleCnt="0">
        <dgm:presLayoutVars>
          <dgm:chMax val="1"/>
          <dgm:bulletEnabled val="1"/>
        </dgm:presLayoutVars>
      </dgm:prSet>
      <dgm:spPr/>
    </dgm:pt>
    <dgm:pt modelId="{510BBDD9-59AA-4AAA-9205-B62A48261619}" type="pres">
      <dgm:prSet presAssocID="{59E1B34F-CE85-46F1-A941-8E28BC28AE20}" presName="Name8" presStyleCnt="0"/>
      <dgm:spPr/>
    </dgm:pt>
    <dgm:pt modelId="{EEC77E22-C265-435F-B87D-D764A1DA56AA}" type="pres">
      <dgm:prSet presAssocID="{59E1B34F-CE85-46F1-A941-8E28BC28AE20}" presName="level" presStyleLbl="node1" presStyleIdx="5" presStyleCnt="6">
        <dgm:presLayoutVars>
          <dgm:chMax val="1"/>
          <dgm:bulletEnabled val="1"/>
        </dgm:presLayoutVars>
      </dgm:prSet>
      <dgm:spPr/>
    </dgm:pt>
    <dgm:pt modelId="{E7274829-2B0B-42F2-A5E0-0B045A948E74}" type="pres">
      <dgm:prSet presAssocID="{59E1B34F-CE85-46F1-A941-8E28BC28AE20}" presName="levelTx" presStyleLbl="revTx" presStyleIdx="0" presStyleCnt="0">
        <dgm:presLayoutVars>
          <dgm:chMax val="1"/>
          <dgm:bulletEnabled val="1"/>
        </dgm:presLayoutVars>
      </dgm:prSet>
      <dgm:spPr/>
    </dgm:pt>
  </dgm:ptLst>
  <dgm:cxnLst>
    <dgm:cxn modelId="{8D068C10-224C-4F05-851F-737B1EF23074}" type="presOf" srcId="{5BB64A3B-DEAD-44D7-86DC-B63A67E672B8}" destId="{4997EC96-2E6C-4A29-ACEC-66920C110D84}" srcOrd="0" destOrd="0" presId="urn:microsoft.com/office/officeart/2005/8/layout/pyramid1"/>
    <dgm:cxn modelId="{A87AFE10-48F1-4602-8FC2-920EAAD619CE}" type="presOf" srcId="{DB1EADA7-6A46-4054-89F4-10350C35A713}" destId="{C3DEFA07-439D-48E5-BAB2-66694179DAF1}" srcOrd="1" destOrd="0" presId="urn:microsoft.com/office/officeart/2005/8/layout/pyramid1"/>
    <dgm:cxn modelId="{C4F49A12-B8A5-497A-A48C-E67A17A11630}" type="presOf" srcId="{59E1B34F-CE85-46F1-A941-8E28BC28AE20}" destId="{EEC77E22-C265-435F-B87D-D764A1DA56AA}" srcOrd="0" destOrd="0" presId="urn:microsoft.com/office/officeart/2005/8/layout/pyramid1"/>
    <dgm:cxn modelId="{DA2E1F14-5658-467C-9062-2A63BF1BD0DC}" srcId="{D575856E-17C9-4C1F-818D-5B1BDD33212E}" destId="{D781D4DE-5BE5-4737-BE54-C045E80DA346}" srcOrd="3" destOrd="0" parTransId="{663443C7-ABB9-4CC7-8BC9-FF5CF8E087BD}" sibTransId="{710F6F95-7CD0-4D42-97F1-A1612F942AD1}"/>
    <dgm:cxn modelId="{BA170B60-A772-4BE9-98D0-1B736B408EAF}" type="presOf" srcId="{DB1EADA7-6A46-4054-89F4-10350C35A713}" destId="{5C623C8A-5794-4665-B34C-A5F98E445F2F}" srcOrd="0" destOrd="0" presId="urn:microsoft.com/office/officeart/2005/8/layout/pyramid1"/>
    <dgm:cxn modelId="{E9410C61-FF53-4CC3-8858-9D34A89C617C}" type="presOf" srcId="{D575856E-17C9-4C1F-818D-5B1BDD33212E}" destId="{A9066DC9-E90D-4001-BE29-60A32C906112}" srcOrd="0" destOrd="0" presId="urn:microsoft.com/office/officeart/2005/8/layout/pyramid1"/>
    <dgm:cxn modelId="{4AC03B62-B002-4E6C-AF43-D20170FD2475}" srcId="{D575856E-17C9-4C1F-818D-5B1BDD33212E}" destId="{59E1B34F-CE85-46F1-A941-8E28BC28AE20}" srcOrd="5" destOrd="0" parTransId="{6E945965-2443-46D1-8E27-B776A752B964}" sibTransId="{1FD71920-E8FE-415F-849E-F14080DA8603}"/>
    <dgm:cxn modelId="{B3668765-2351-4816-ABC2-71A6CC762FC8}" srcId="{D575856E-17C9-4C1F-818D-5B1BDD33212E}" destId="{247CF14E-8219-4854-8E9E-CA0AE1E29418}" srcOrd="0" destOrd="0" parTransId="{3A110994-579B-4B3D-8FC3-D631B0416121}" sibTransId="{7A4EE080-9A58-4110-84D1-D4A86ED9B2E3}"/>
    <dgm:cxn modelId="{B8576A77-6A85-4939-B1D4-B52CBB5AACE2}" type="presOf" srcId="{247CF14E-8219-4854-8E9E-CA0AE1E29418}" destId="{A222C152-44AE-40C7-A4F8-ED5363DC3724}" srcOrd="0" destOrd="0" presId="urn:microsoft.com/office/officeart/2005/8/layout/pyramid1"/>
    <dgm:cxn modelId="{0BA15578-7D9E-4C97-9E63-157ED90A5ECF}" type="presOf" srcId="{5BB64A3B-DEAD-44D7-86DC-B63A67E672B8}" destId="{EAF63E51-8E3D-4084-BF7F-E6F65B12063E}" srcOrd="1" destOrd="0" presId="urn:microsoft.com/office/officeart/2005/8/layout/pyramid1"/>
    <dgm:cxn modelId="{D971CE5A-95DA-475A-A50C-A3C4E8879273}" srcId="{D575856E-17C9-4C1F-818D-5B1BDD33212E}" destId="{5BB64A3B-DEAD-44D7-86DC-B63A67E672B8}" srcOrd="2" destOrd="0" parTransId="{8D41F415-B194-4D4D-A82C-729AEE092662}" sibTransId="{691264E4-77AC-4FCE-BF75-477BD55A27E0}"/>
    <dgm:cxn modelId="{4174F87F-D5A6-4A2A-891C-B12858BBAD13}" type="presOf" srcId="{D781D4DE-5BE5-4737-BE54-C045E80DA346}" destId="{558D8913-BE7F-44B5-834B-CC451E447AB2}" srcOrd="1" destOrd="0" presId="urn:microsoft.com/office/officeart/2005/8/layout/pyramid1"/>
    <dgm:cxn modelId="{8CC6CCB7-E1D6-4747-A8E5-B46BB2074190}" srcId="{D575856E-17C9-4C1F-818D-5B1BDD33212E}" destId="{DB1EADA7-6A46-4054-89F4-10350C35A713}" srcOrd="4" destOrd="0" parTransId="{97D2D9E4-8E72-4AD1-B523-16697D0FA258}" sibTransId="{E65D2B53-A11A-4ED1-A4E6-8BE63CB688C4}"/>
    <dgm:cxn modelId="{8733A5B9-DD83-4183-998E-8228FF87BC65}" srcId="{D575856E-17C9-4C1F-818D-5B1BDD33212E}" destId="{10804205-9D28-478C-AD05-2BF99772EB5F}" srcOrd="1" destOrd="0" parTransId="{BBAD1BAC-E15B-4243-927F-09C4704EF951}" sibTransId="{39F8B334-A0D7-457C-9C9A-72F6C6F3202D}"/>
    <dgm:cxn modelId="{A05E70CB-A0F2-464C-9A15-6EC2289EB726}" type="presOf" srcId="{247CF14E-8219-4854-8E9E-CA0AE1E29418}" destId="{076270E9-AE26-4B43-89BB-DCF11D6613AA}" srcOrd="1" destOrd="0" presId="urn:microsoft.com/office/officeart/2005/8/layout/pyramid1"/>
    <dgm:cxn modelId="{AEBD59CE-B441-48E2-8E07-DF9F0CFB19CD}" type="presOf" srcId="{59E1B34F-CE85-46F1-A941-8E28BC28AE20}" destId="{E7274829-2B0B-42F2-A5E0-0B045A948E74}" srcOrd="1" destOrd="0" presId="urn:microsoft.com/office/officeart/2005/8/layout/pyramid1"/>
    <dgm:cxn modelId="{812961D5-861F-4504-89E7-721B988BCCF5}" type="presOf" srcId="{10804205-9D28-478C-AD05-2BF99772EB5F}" destId="{D3F7200B-6B2B-4DEA-9C01-99A94E827B69}" srcOrd="0" destOrd="0" presId="urn:microsoft.com/office/officeart/2005/8/layout/pyramid1"/>
    <dgm:cxn modelId="{49EC50F7-2319-416B-8A77-AACE6A8764E3}" type="presOf" srcId="{10804205-9D28-478C-AD05-2BF99772EB5F}" destId="{E0A915EB-3571-4586-8CEF-0B60049D79A8}" srcOrd="1" destOrd="0" presId="urn:microsoft.com/office/officeart/2005/8/layout/pyramid1"/>
    <dgm:cxn modelId="{770F26FC-860A-4100-8EAE-1E02868448F1}" type="presOf" srcId="{D781D4DE-5BE5-4737-BE54-C045E80DA346}" destId="{96BC87DB-5F33-47AB-9D89-6CC4D5C28B40}" srcOrd="0" destOrd="0" presId="urn:microsoft.com/office/officeart/2005/8/layout/pyramid1"/>
    <dgm:cxn modelId="{5DB9D32B-D7DA-44BA-BA1E-81C27AAE3D12}" type="presParOf" srcId="{A9066DC9-E90D-4001-BE29-60A32C906112}" destId="{282DC878-2B01-4734-858B-5016BD920525}" srcOrd="0" destOrd="0" presId="urn:microsoft.com/office/officeart/2005/8/layout/pyramid1"/>
    <dgm:cxn modelId="{7FF82F03-77E3-442F-BF78-6D36E80BECBC}" type="presParOf" srcId="{282DC878-2B01-4734-858B-5016BD920525}" destId="{A222C152-44AE-40C7-A4F8-ED5363DC3724}" srcOrd="0" destOrd="0" presId="urn:microsoft.com/office/officeart/2005/8/layout/pyramid1"/>
    <dgm:cxn modelId="{E5619BE0-DE90-4FB7-B12A-ACE0DDA22C0F}" type="presParOf" srcId="{282DC878-2B01-4734-858B-5016BD920525}" destId="{076270E9-AE26-4B43-89BB-DCF11D6613AA}" srcOrd="1" destOrd="0" presId="urn:microsoft.com/office/officeart/2005/8/layout/pyramid1"/>
    <dgm:cxn modelId="{26992FB1-E7C5-4FC2-8ACB-9637B9E3C333}" type="presParOf" srcId="{A9066DC9-E90D-4001-BE29-60A32C906112}" destId="{4A6FF9D3-8E09-4B61-A9C3-28737EEFC58C}" srcOrd="1" destOrd="0" presId="urn:microsoft.com/office/officeart/2005/8/layout/pyramid1"/>
    <dgm:cxn modelId="{08D7882C-65C6-433C-905A-0AF45B27C6ED}" type="presParOf" srcId="{4A6FF9D3-8E09-4B61-A9C3-28737EEFC58C}" destId="{D3F7200B-6B2B-4DEA-9C01-99A94E827B69}" srcOrd="0" destOrd="0" presId="urn:microsoft.com/office/officeart/2005/8/layout/pyramid1"/>
    <dgm:cxn modelId="{F6651164-12E6-46B3-8DE0-C225003FE39F}" type="presParOf" srcId="{4A6FF9D3-8E09-4B61-A9C3-28737EEFC58C}" destId="{E0A915EB-3571-4586-8CEF-0B60049D79A8}" srcOrd="1" destOrd="0" presId="urn:microsoft.com/office/officeart/2005/8/layout/pyramid1"/>
    <dgm:cxn modelId="{C3A09958-38E6-4381-B9D7-C106406E8DE4}" type="presParOf" srcId="{A9066DC9-E90D-4001-BE29-60A32C906112}" destId="{F97A2747-C13F-43C3-BB81-3E19FD3494CB}" srcOrd="2" destOrd="0" presId="urn:microsoft.com/office/officeart/2005/8/layout/pyramid1"/>
    <dgm:cxn modelId="{87B6A98B-5893-4EB8-ADC8-2F3BD5B03BE0}" type="presParOf" srcId="{F97A2747-C13F-43C3-BB81-3E19FD3494CB}" destId="{4997EC96-2E6C-4A29-ACEC-66920C110D84}" srcOrd="0" destOrd="0" presId="urn:microsoft.com/office/officeart/2005/8/layout/pyramid1"/>
    <dgm:cxn modelId="{9055AC43-235D-4158-BE61-2B42E836A5EF}" type="presParOf" srcId="{F97A2747-C13F-43C3-BB81-3E19FD3494CB}" destId="{EAF63E51-8E3D-4084-BF7F-E6F65B12063E}" srcOrd="1" destOrd="0" presId="urn:microsoft.com/office/officeart/2005/8/layout/pyramid1"/>
    <dgm:cxn modelId="{C06D7056-89C0-4FA8-AB7E-BB2CB1EBA9A8}" type="presParOf" srcId="{A9066DC9-E90D-4001-BE29-60A32C906112}" destId="{A58BB18B-4284-4780-916B-5F708E9B26EF}" srcOrd="3" destOrd="0" presId="urn:microsoft.com/office/officeart/2005/8/layout/pyramid1"/>
    <dgm:cxn modelId="{D5A954F2-0999-4708-88EA-94215531E2DD}" type="presParOf" srcId="{A58BB18B-4284-4780-916B-5F708E9B26EF}" destId="{96BC87DB-5F33-47AB-9D89-6CC4D5C28B40}" srcOrd="0" destOrd="0" presId="urn:microsoft.com/office/officeart/2005/8/layout/pyramid1"/>
    <dgm:cxn modelId="{E98BB9B2-7C58-41CD-B669-9D8B2BBE2540}" type="presParOf" srcId="{A58BB18B-4284-4780-916B-5F708E9B26EF}" destId="{558D8913-BE7F-44B5-834B-CC451E447AB2}" srcOrd="1" destOrd="0" presId="urn:microsoft.com/office/officeart/2005/8/layout/pyramid1"/>
    <dgm:cxn modelId="{C3BA50FF-19E1-41DA-8AF5-BBD1FF80DA33}" type="presParOf" srcId="{A9066DC9-E90D-4001-BE29-60A32C906112}" destId="{C58B8D90-5D15-4380-BCF4-C2CDB6E2ED6D}" srcOrd="4" destOrd="0" presId="urn:microsoft.com/office/officeart/2005/8/layout/pyramid1"/>
    <dgm:cxn modelId="{D979DB7C-3D37-4CA8-86FB-99EF9C0C8041}" type="presParOf" srcId="{C58B8D90-5D15-4380-BCF4-C2CDB6E2ED6D}" destId="{5C623C8A-5794-4665-B34C-A5F98E445F2F}" srcOrd="0" destOrd="0" presId="urn:microsoft.com/office/officeart/2005/8/layout/pyramid1"/>
    <dgm:cxn modelId="{B82121EC-4815-4A5A-A9D2-0C1CAB97A089}" type="presParOf" srcId="{C58B8D90-5D15-4380-BCF4-C2CDB6E2ED6D}" destId="{C3DEFA07-439D-48E5-BAB2-66694179DAF1}" srcOrd="1" destOrd="0" presId="urn:microsoft.com/office/officeart/2005/8/layout/pyramid1"/>
    <dgm:cxn modelId="{8DC4C076-5CA6-40FA-89E5-894F7B7A847D}" type="presParOf" srcId="{A9066DC9-E90D-4001-BE29-60A32C906112}" destId="{510BBDD9-59AA-4AAA-9205-B62A48261619}" srcOrd="5" destOrd="0" presId="urn:microsoft.com/office/officeart/2005/8/layout/pyramid1"/>
    <dgm:cxn modelId="{05485291-EA16-4F58-B844-762B60447D3D}" type="presParOf" srcId="{510BBDD9-59AA-4AAA-9205-B62A48261619}" destId="{EEC77E22-C265-435F-B87D-D764A1DA56AA}" srcOrd="0" destOrd="0" presId="urn:microsoft.com/office/officeart/2005/8/layout/pyramid1"/>
    <dgm:cxn modelId="{578D2F45-2A3E-413F-8148-30942CA7B77B}" type="presParOf" srcId="{510BBDD9-59AA-4AAA-9205-B62A48261619}" destId="{E7274829-2B0B-42F2-A5E0-0B045A948E7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90D4EE-8129-44C5-B153-5D01E34A656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A462BCE-0E36-4C29-AA71-D90FC9DF2018}">
      <dgm:prSet/>
      <dgm:spPr/>
      <dgm:t>
        <a:bodyPr/>
        <a:lstStyle/>
        <a:p>
          <a:pPr>
            <a:lnSpc>
              <a:spcPct val="100000"/>
            </a:lnSpc>
          </a:pPr>
          <a:r>
            <a:rPr lang="en-US" dirty="0">
              <a:cs typeface="Calibri Light"/>
            </a:rPr>
            <a:t>Headline, </a:t>
          </a:r>
          <a:r>
            <a:rPr lang="en-US" dirty="0" err="1">
              <a:cs typeface="Calibri Light"/>
            </a:rPr>
            <a:t>Subheadline</a:t>
          </a:r>
          <a:r>
            <a:rPr lang="en-US" dirty="0">
              <a:cs typeface="Calibri Light"/>
            </a:rPr>
            <a:t>, </a:t>
          </a:r>
          <a:r>
            <a:rPr lang="en-US" dirty="0" err="1">
              <a:cs typeface="Calibri Light"/>
            </a:rPr>
            <a:t>Überzeile</a:t>
          </a:r>
          <a:r>
            <a:rPr lang="en-US" dirty="0">
              <a:cs typeface="Calibri Light"/>
            </a:rPr>
            <a:t>: </a:t>
          </a:r>
          <a:br>
            <a:rPr lang="en-US" dirty="0">
              <a:cs typeface="Calibri Light"/>
            </a:rPr>
          </a:br>
          <a:r>
            <a:rPr lang="en-US" dirty="0">
              <a:cs typeface="Calibri Light"/>
            </a:rPr>
            <a:t>Sie </a:t>
          </a:r>
          <a:r>
            <a:rPr lang="en-US" dirty="0" err="1">
              <a:cs typeface="Calibri Light"/>
            </a:rPr>
            <a:t>heischen</a:t>
          </a:r>
          <a:r>
            <a:rPr lang="en-US" dirty="0">
              <a:cs typeface="Calibri Light"/>
            </a:rPr>
            <a:t> </a:t>
          </a:r>
          <a:r>
            <a:rPr lang="de-DE" dirty="0">
              <a:cs typeface="Calibri Light"/>
            </a:rPr>
            <a:t>Aufmerksamkeit</a:t>
          </a:r>
          <a:endParaRPr lang="en-US" dirty="0"/>
        </a:p>
      </dgm:t>
    </dgm:pt>
    <dgm:pt modelId="{9C06B54B-C46C-4AEE-A2EC-9B2B5811F69C}" type="parTrans" cxnId="{E84ADFF7-92DF-4243-8FB0-597B939F8FC4}">
      <dgm:prSet/>
      <dgm:spPr/>
      <dgm:t>
        <a:bodyPr/>
        <a:lstStyle/>
        <a:p>
          <a:endParaRPr lang="en-US"/>
        </a:p>
      </dgm:t>
    </dgm:pt>
    <dgm:pt modelId="{FFB0661A-8BC6-4953-BAA7-4E1D21092A23}" type="sibTrans" cxnId="{E84ADFF7-92DF-4243-8FB0-597B939F8FC4}">
      <dgm:prSet/>
      <dgm:spPr/>
      <dgm:t>
        <a:bodyPr/>
        <a:lstStyle/>
        <a:p>
          <a:endParaRPr lang="en-US"/>
        </a:p>
      </dgm:t>
    </dgm:pt>
    <dgm:pt modelId="{A4AFE198-C4AA-4F58-98A0-0D12F75ECCEE}">
      <dgm:prSet/>
      <dgm:spPr/>
      <dgm:t>
        <a:bodyPr/>
        <a:lstStyle/>
        <a:p>
          <a:pPr>
            <a:lnSpc>
              <a:spcPct val="100000"/>
            </a:lnSpc>
          </a:pPr>
          <a:r>
            <a:rPr lang="en-US" dirty="0">
              <a:cs typeface="Calibri Light" panose="020F0302020204030204"/>
            </a:rPr>
            <a:t>Teaser</a:t>
          </a:r>
          <a:r>
            <a:rPr lang="de-DE" dirty="0">
              <a:cs typeface="Calibri Light" panose="020F0302020204030204"/>
            </a:rPr>
            <a:t>, </a:t>
          </a:r>
          <a:r>
            <a:rPr lang="en-US" dirty="0" err="1">
              <a:cs typeface="Calibri Light" panose="020F0302020204030204"/>
            </a:rPr>
            <a:t>Vorspann</a:t>
          </a:r>
          <a:r>
            <a:rPr lang="de-DE" dirty="0">
              <a:cs typeface="Calibri Light" panose="020F0302020204030204"/>
            </a:rPr>
            <a:t>, </a:t>
          </a:r>
          <a:r>
            <a:rPr lang="en-US" dirty="0" err="1">
              <a:cs typeface="Calibri Light" panose="020F0302020204030204"/>
            </a:rPr>
            <a:t>Einleitung</a:t>
          </a:r>
          <a:r>
            <a:rPr lang="en-US" dirty="0">
              <a:cs typeface="Calibri Light" panose="020F0302020204030204"/>
            </a:rPr>
            <a:t>:</a:t>
          </a:r>
          <a:br>
            <a:rPr lang="en-US" dirty="0">
              <a:cs typeface="Calibri Light" panose="020F0302020204030204"/>
            </a:rPr>
          </a:br>
          <a:r>
            <a:rPr lang="en-US" dirty="0" err="1">
              <a:cs typeface="Calibri Light" panose="020F0302020204030204"/>
            </a:rPr>
            <a:t>erklärt</a:t>
          </a:r>
          <a:r>
            <a:rPr lang="en-US" dirty="0">
              <a:cs typeface="Calibri Light" panose="020F0302020204030204"/>
            </a:rPr>
            <a:t>, </a:t>
          </a:r>
          <a:r>
            <a:rPr lang="de-DE" dirty="0">
              <a:cs typeface="Calibri Light" panose="020F0302020204030204"/>
            </a:rPr>
            <a:t>worum es geht</a:t>
          </a:r>
          <a:endParaRPr lang="en-US" dirty="0"/>
        </a:p>
      </dgm:t>
    </dgm:pt>
    <dgm:pt modelId="{2668694B-D12A-4042-B8AC-B1F62C92D785}" type="parTrans" cxnId="{6E4A7AA7-E9E8-4A51-9634-9394D5C8D869}">
      <dgm:prSet/>
      <dgm:spPr/>
      <dgm:t>
        <a:bodyPr/>
        <a:lstStyle/>
        <a:p>
          <a:endParaRPr lang="en-US"/>
        </a:p>
      </dgm:t>
    </dgm:pt>
    <dgm:pt modelId="{BA2EAB73-49D2-4929-9F5E-24B8F4CC650A}" type="sibTrans" cxnId="{6E4A7AA7-E9E8-4A51-9634-9394D5C8D869}">
      <dgm:prSet/>
      <dgm:spPr/>
      <dgm:t>
        <a:bodyPr/>
        <a:lstStyle/>
        <a:p>
          <a:endParaRPr lang="en-US"/>
        </a:p>
      </dgm:t>
    </dgm:pt>
    <dgm:pt modelId="{DA11BC72-D2A7-42BA-9BE4-ED27B5890983}">
      <dgm:prSet/>
      <dgm:spPr/>
      <dgm:t>
        <a:bodyPr/>
        <a:lstStyle/>
        <a:p>
          <a:pPr>
            <a:lnSpc>
              <a:spcPct val="100000"/>
            </a:lnSpc>
          </a:pPr>
          <a:r>
            <a:rPr lang="de-DE" dirty="0">
              <a:cs typeface="Calibri Light" panose="020F0302020204030204"/>
            </a:rPr>
            <a:t>Zwischenüberschriften und </a:t>
          </a:r>
          <a:r>
            <a:rPr lang="en-US" dirty="0" err="1">
              <a:cs typeface="Calibri Light" panose="020F0302020204030204"/>
            </a:rPr>
            <a:t>Absätze</a:t>
          </a:r>
          <a:r>
            <a:rPr lang="de-DE" dirty="0">
              <a:cs typeface="Calibri Light" panose="020F0302020204030204"/>
            </a:rPr>
            <a:t>: </a:t>
          </a:r>
          <a:br>
            <a:rPr lang="de-DE" dirty="0">
              <a:cs typeface="Calibri Light" panose="020F0302020204030204"/>
            </a:rPr>
          </a:br>
          <a:r>
            <a:rPr lang="de-DE" dirty="0">
              <a:cs typeface="Calibri Light" panose="020F0302020204030204"/>
            </a:rPr>
            <a:t>belegen den Inhalt mit Aspekten und Beispielen.</a:t>
          </a:r>
          <a:endParaRPr lang="en-US" dirty="0"/>
        </a:p>
      </dgm:t>
    </dgm:pt>
    <dgm:pt modelId="{D79F1E74-B0AE-4625-BDE0-E77C97579895}" type="parTrans" cxnId="{03DF252A-3DB8-4D8C-A989-FB8A023AD3A9}">
      <dgm:prSet/>
      <dgm:spPr/>
      <dgm:t>
        <a:bodyPr/>
        <a:lstStyle/>
        <a:p>
          <a:endParaRPr lang="en-US"/>
        </a:p>
      </dgm:t>
    </dgm:pt>
    <dgm:pt modelId="{892C03A3-7D53-4C70-9EC8-D1C73981AB4C}" type="sibTrans" cxnId="{03DF252A-3DB8-4D8C-A989-FB8A023AD3A9}">
      <dgm:prSet/>
      <dgm:spPr/>
      <dgm:t>
        <a:bodyPr/>
        <a:lstStyle/>
        <a:p>
          <a:endParaRPr lang="en-US"/>
        </a:p>
      </dgm:t>
    </dgm:pt>
    <dgm:pt modelId="{2D85A752-996A-41BE-9F65-73A1FD29FB29}">
      <dgm:prSet/>
      <dgm:spPr/>
      <dgm:t>
        <a:bodyPr/>
        <a:lstStyle/>
        <a:p>
          <a:pPr>
            <a:lnSpc>
              <a:spcPct val="100000"/>
            </a:lnSpc>
          </a:pPr>
          <a:r>
            <a:rPr lang="en-US" dirty="0" err="1">
              <a:cs typeface="Calibri Light" panose="020F0302020204030204"/>
            </a:rPr>
            <a:t>Aufzählungen</a:t>
          </a:r>
          <a:r>
            <a:rPr lang="en-US" dirty="0">
              <a:cs typeface="Calibri Light" panose="020F0302020204030204"/>
            </a:rPr>
            <a:t>, </a:t>
          </a:r>
          <a:r>
            <a:rPr lang="en-US" dirty="0" err="1">
              <a:cs typeface="Calibri Light" panose="020F0302020204030204"/>
            </a:rPr>
            <a:t>Tabellen</a:t>
          </a:r>
          <a:r>
            <a:rPr lang="en-US" dirty="0">
              <a:cs typeface="Calibri Light" panose="020F0302020204030204"/>
            </a:rPr>
            <a:t>, </a:t>
          </a:r>
          <a:r>
            <a:rPr lang="en-US" dirty="0" err="1">
              <a:cs typeface="Calibri Light" panose="020F0302020204030204"/>
            </a:rPr>
            <a:t>Grafiken</a:t>
          </a:r>
          <a:r>
            <a:rPr lang="en-US" dirty="0">
              <a:cs typeface="Calibri Light" panose="020F0302020204030204"/>
            </a:rPr>
            <a:t> </a:t>
          </a:r>
          <a:r>
            <a:rPr lang="de-DE" dirty="0">
              <a:cs typeface="Calibri Light" panose="020F0302020204030204"/>
            </a:rPr>
            <a:t>machen den Inhalt anschaulich und belegen ihn mit Zahlen.</a:t>
          </a:r>
          <a:endParaRPr lang="en-US" dirty="0">
            <a:cs typeface="Calibri Light" panose="020F0302020204030204"/>
          </a:endParaRPr>
        </a:p>
      </dgm:t>
    </dgm:pt>
    <dgm:pt modelId="{0EA8DDB4-FA69-4114-A59B-B7817BE3C0B7}" type="parTrans" cxnId="{84D2779C-233A-4E18-A959-BA6A18C35A21}">
      <dgm:prSet/>
      <dgm:spPr/>
      <dgm:t>
        <a:bodyPr/>
        <a:lstStyle/>
        <a:p>
          <a:endParaRPr lang="en-US"/>
        </a:p>
      </dgm:t>
    </dgm:pt>
    <dgm:pt modelId="{FDF0AFCE-77FC-4B18-AF9D-14492A7A3800}" type="sibTrans" cxnId="{84D2779C-233A-4E18-A959-BA6A18C35A21}">
      <dgm:prSet/>
      <dgm:spPr/>
      <dgm:t>
        <a:bodyPr/>
        <a:lstStyle/>
        <a:p>
          <a:endParaRPr lang="en-US"/>
        </a:p>
      </dgm:t>
    </dgm:pt>
    <dgm:pt modelId="{6BB6140F-641B-4FA9-B7B9-45A10C7423BE}" type="pres">
      <dgm:prSet presAssocID="{5190D4EE-8129-44C5-B153-5D01E34A6563}" presName="root" presStyleCnt="0">
        <dgm:presLayoutVars>
          <dgm:dir/>
          <dgm:resizeHandles val="exact"/>
        </dgm:presLayoutVars>
      </dgm:prSet>
      <dgm:spPr/>
    </dgm:pt>
    <dgm:pt modelId="{36D0A794-4A16-4AE0-B950-0CF482E7951A}" type="pres">
      <dgm:prSet presAssocID="{9A462BCE-0E36-4C29-AA71-D90FC9DF2018}" presName="compNode" presStyleCnt="0"/>
      <dgm:spPr/>
    </dgm:pt>
    <dgm:pt modelId="{1FF8994A-9F03-40FD-8BE2-126507FBB981}" type="pres">
      <dgm:prSet presAssocID="{9A462BCE-0E36-4C29-AA71-D90FC9DF2018}" presName="bgRect" presStyleLbl="bgShp" presStyleIdx="0" presStyleCnt="4" custLinFactNeighborY="3483"/>
      <dgm:spPr/>
    </dgm:pt>
    <dgm:pt modelId="{584AB930-91CA-4895-B5C5-5F2801D1810E}" type="pres">
      <dgm:prSet presAssocID="{9A462BCE-0E36-4C29-AA71-D90FC9DF201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rgbClr val="FF0000">
              <a:alpha val="0"/>
            </a:srgbClr>
          </a:solidFill>
        </a:ln>
      </dgm:spPr>
      <dgm:extLst>
        <a:ext uri="{E40237B7-FDA0-4F09-8148-C483321AD2D9}">
          <dgm14:cNvPr xmlns:dgm14="http://schemas.microsoft.com/office/drawing/2010/diagram" id="0" name="" descr="Winkegeste"/>
        </a:ext>
      </dgm:extLst>
    </dgm:pt>
    <dgm:pt modelId="{1FC71204-81BC-4D1C-AF21-FE240BFF3C71}" type="pres">
      <dgm:prSet presAssocID="{9A462BCE-0E36-4C29-AA71-D90FC9DF2018}" presName="spaceRect" presStyleCnt="0"/>
      <dgm:spPr/>
    </dgm:pt>
    <dgm:pt modelId="{85A4C18B-E1DB-44D5-885D-955E50D22E84}" type="pres">
      <dgm:prSet presAssocID="{9A462BCE-0E36-4C29-AA71-D90FC9DF2018}" presName="parTx" presStyleLbl="revTx" presStyleIdx="0" presStyleCnt="4">
        <dgm:presLayoutVars>
          <dgm:chMax val="0"/>
          <dgm:chPref val="0"/>
        </dgm:presLayoutVars>
      </dgm:prSet>
      <dgm:spPr/>
    </dgm:pt>
    <dgm:pt modelId="{CB5A7C36-F963-4F29-87B9-E88AAB5CD762}" type="pres">
      <dgm:prSet presAssocID="{FFB0661A-8BC6-4953-BAA7-4E1D21092A23}" presName="sibTrans" presStyleCnt="0"/>
      <dgm:spPr/>
    </dgm:pt>
    <dgm:pt modelId="{5878BFE6-D4C9-4025-A7E1-F5CEA671CAB4}" type="pres">
      <dgm:prSet presAssocID="{A4AFE198-C4AA-4F58-98A0-0D12F75ECCEE}" presName="compNode" presStyleCnt="0"/>
      <dgm:spPr/>
    </dgm:pt>
    <dgm:pt modelId="{CA3BE5A3-0D13-48B6-AFFA-2FF4BD2E34EF}" type="pres">
      <dgm:prSet presAssocID="{A4AFE198-C4AA-4F58-98A0-0D12F75ECCEE}" presName="bgRect" presStyleLbl="bgShp" presStyleIdx="1" presStyleCnt="4"/>
      <dgm:spPr/>
    </dgm:pt>
    <dgm:pt modelId="{DAB31738-6E54-4578-A4A4-9F69E5AC2B77}" type="pres">
      <dgm:prSet presAssocID="{A4AFE198-C4AA-4F58-98A0-0D12F75ECCE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2AC327ED-A837-473D-BF24-B8FB3B660367}" type="pres">
      <dgm:prSet presAssocID="{A4AFE198-C4AA-4F58-98A0-0D12F75ECCEE}" presName="spaceRect" presStyleCnt="0"/>
      <dgm:spPr/>
    </dgm:pt>
    <dgm:pt modelId="{A50E9742-74B9-48A5-A656-0040185F25E6}" type="pres">
      <dgm:prSet presAssocID="{A4AFE198-C4AA-4F58-98A0-0D12F75ECCEE}" presName="parTx" presStyleLbl="revTx" presStyleIdx="1" presStyleCnt="4">
        <dgm:presLayoutVars>
          <dgm:chMax val="0"/>
          <dgm:chPref val="0"/>
        </dgm:presLayoutVars>
      </dgm:prSet>
      <dgm:spPr/>
    </dgm:pt>
    <dgm:pt modelId="{B694F259-2F9A-45F7-906F-83D1333FF030}" type="pres">
      <dgm:prSet presAssocID="{BA2EAB73-49D2-4929-9F5E-24B8F4CC650A}" presName="sibTrans" presStyleCnt="0"/>
      <dgm:spPr/>
    </dgm:pt>
    <dgm:pt modelId="{ECF72FB3-0D94-4EAD-8E71-6F8065F8F296}" type="pres">
      <dgm:prSet presAssocID="{DA11BC72-D2A7-42BA-9BE4-ED27B5890983}" presName="compNode" presStyleCnt="0"/>
      <dgm:spPr/>
    </dgm:pt>
    <dgm:pt modelId="{086E7EF6-9EC8-48E6-BEE0-A59F52F1B4E7}" type="pres">
      <dgm:prSet presAssocID="{DA11BC72-D2A7-42BA-9BE4-ED27B5890983}" presName="bgRect" presStyleLbl="bgShp" presStyleIdx="2" presStyleCnt="4"/>
      <dgm:spPr/>
    </dgm:pt>
    <dgm:pt modelId="{1DAB6A3D-D62D-41CD-9D71-417CDF89C40D}" type="pres">
      <dgm:prSet presAssocID="{DA11BC72-D2A7-42BA-9BE4-ED27B589098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Zeitung"/>
        </a:ext>
      </dgm:extLst>
    </dgm:pt>
    <dgm:pt modelId="{64A0250E-6591-4D99-9982-1596E781C918}" type="pres">
      <dgm:prSet presAssocID="{DA11BC72-D2A7-42BA-9BE4-ED27B5890983}" presName="spaceRect" presStyleCnt="0"/>
      <dgm:spPr/>
    </dgm:pt>
    <dgm:pt modelId="{106AFEF8-FFA0-4194-8C49-F3C0A91D617A}" type="pres">
      <dgm:prSet presAssocID="{DA11BC72-D2A7-42BA-9BE4-ED27B5890983}" presName="parTx" presStyleLbl="revTx" presStyleIdx="2" presStyleCnt="4">
        <dgm:presLayoutVars>
          <dgm:chMax val="0"/>
          <dgm:chPref val="0"/>
        </dgm:presLayoutVars>
      </dgm:prSet>
      <dgm:spPr/>
    </dgm:pt>
    <dgm:pt modelId="{140EA576-013C-470C-954E-1BD04B5998AA}" type="pres">
      <dgm:prSet presAssocID="{892C03A3-7D53-4C70-9EC8-D1C73981AB4C}" presName="sibTrans" presStyleCnt="0"/>
      <dgm:spPr/>
    </dgm:pt>
    <dgm:pt modelId="{59848588-53C6-4868-8529-FEEDF61AE5A7}" type="pres">
      <dgm:prSet presAssocID="{2D85A752-996A-41BE-9F65-73A1FD29FB29}" presName="compNode" presStyleCnt="0"/>
      <dgm:spPr/>
    </dgm:pt>
    <dgm:pt modelId="{CFDFA85F-4FC7-4ED3-B8D0-AB84B78D6501}" type="pres">
      <dgm:prSet presAssocID="{2D85A752-996A-41BE-9F65-73A1FD29FB29}" presName="bgRect" presStyleLbl="bgShp" presStyleIdx="3" presStyleCnt="4"/>
      <dgm:spPr/>
    </dgm:pt>
    <dgm:pt modelId="{143F0EDA-BEEC-434B-B3C2-07225ADB55D9}" type="pres">
      <dgm:prSet presAssocID="{2D85A752-996A-41BE-9F65-73A1FD29FB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esentation with Bar Chart"/>
        </a:ext>
      </dgm:extLst>
    </dgm:pt>
    <dgm:pt modelId="{26D289B5-C0C6-4CF2-A4E1-1C8619FFE2EC}" type="pres">
      <dgm:prSet presAssocID="{2D85A752-996A-41BE-9F65-73A1FD29FB29}" presName="spaceRect" presStyleCnt="0"/>
      <dgm:spPr/>
    </dgm:pt>
    <dgm:pt modelId="{C12CA09D-79E2-4A66-A3C1-96C3B745DB89}" type="pres">
      <dgm:prSet presAssocID="{2D85A752-996A-41BE-9F65-73A1FD29FB29}" presName="parTx" presStyleLbl="revTx" presStyleIdx="3" presStyleCnt="4">
        <dgm:presLayoutVars>
          <dgm:chMax val="0"/>
          <dgm:chPref val="0"/>
        </dgm:presLayoutVars>
      </dgm:prSet>
      <dgm:spPr/>
    </dgm:pt>
  </dgm:ptLst>
  <dgm:cxnLst>
    <dgm:cxn modelId="{B8A9130E-4CFF-4AA0-A2F5-CD6D024C632A}" type="presOf" srcId="{DA11BC72-D2A7-42BA-9BE4-ED27B5890983}" destId="{106AFEF8-FFA0-4194-8C49-F3C0A91D617A}" srcOrd="0" destOrd="0" presId="urn:microsoft.com/office/officeart/2018/2/layout/IconVerticalSolidList"/>
    <dgm:cxn modelId="{03DF252A-3DB8-4D8C-A989-FB8A023AD3A9}" srcId="{5190D4EE-8129-44C5-B153-5D01E34A6563}" destId="{DA11BC72-D2A7-42BA-9BE4-ED27B5890983}" srcOrd="2" destOrd="0" parTransId="{D79F1E74-B0AE-4625-BDE0-E77C97579895}" sibTransId="{892C03A3-7D53-4C70-9EC8-D1C73981AB4C}"/>
    <dgm:cxn modelId="{37AFB833-EA95-409A-A5D1-45C78813F8F1}" type="presOf" srcId="{5190D4EE-8129-44C5-B153-5D01E34A6563}" destId="{6BB6140F-641B-4FA9-B7B9-45A10C7423BE}" srcOrd="0" destOrd="0" presId="urn:microsoft.com/office/officeart/2018/2/layout/IconVerticalSolidList"/>
    <dgm:cxn modelId="{84D2779C-233A-4E18-A959-BA6A18C35A21}" srcId="{5190D4EE-8129-44C5-B153-5D01E34A6563}" destId="{2D85A752-996A-41BE-9F65-73A1FD29FB29}" srcOrd="3" destOrd="0" parTransId="{0EA8DDB4-FA69-4114-A59B-B7817BE3C0B7}" sibTransId="{FDF0AFCE-77FC-4B18-AF9D-14492A7A3800}"/>
    <dgm:cxn modelId="{A4D5D2A3-C6FF-4AF6-9A7D-0DD600F8EFE3}" type="presOf" srcId="{2D85A752-996A-41BE-9F65-73A1FD29FB29}" destId="{C12CA09D-79E2-4A66-A3C1-96C3B745DB89}" srcOrd="0" destOrd="0" presId="urn:microsoft.com/office/officeart/2018/2/layout/IconVerticalSolidList"/>
    <dgm:cxn modelId="{6E4A7AA7-E9E8-4A51-9634-9394D5C8D869}" srcId="{5190D4EE-8129-44C5-B153-5D01E34A6563}" destId="{A4AFE198-C4AA-4F58-98A0-0D12F75ECCEE}" srcOrd="1" destOrd="0" parTransId="{2668694B-D12A-4042-B8AC-B1F62C92D785}" sibTransId="{BA2EAB73-49D2-4929-9F5E-24B8F4CC650A}"/>
    <dgm:cxn modelId="{09A384B3-BD8B-4966-B5F5-18B908B10CD8}" type="presOf" srcId="{A4AFE198-C4AA-4F58-98A0-0D12F75ECCEE}" destId="{A50E9742-74B9-48A5-A656-0040185F25E6}" srcOrd="0" destOrd="0" presId="urn:microsoft.com/office/officeart/2018/2/layout/IconVerticalSolidList"/>
    <dgm:cxn modelId="{392B71C9-AA99-4633-9184-1C53787C00B2}" type="presOf" srcId="{9A462BCE-0E36-4C29-AA71-D90FC9DF2018}" destId="{85A4C18B-E1DB-44D5-885D-955E50D22E84}" srcOrd="0" destOrd="0" presId="urn:microsoft.com/office/officeart/2018/2/layout/IconVerticalSolidList"/>
    <dgm:cxn modelId="{E84ADFF7-92DF-4243-8FB0-597B939F8FC4}" srcId="{5190D4EE-8129-44C5-B153-5D01E34A6563}" destId="{9A462BCE-0E36-4C29-AA71-D90FC9DF2018}" srcOrd="0" destOrd="0" parTransId="{9C06B54B-C46C-4AEE-A2EC-9B2B5811F69C}" sibTransId="{FFB0661A-8BC6-4953-BAA7-4E1D21092A23}"/>
    <dgm:cxn modelId="{AC5611B9-BEC5-46FC-BE01-C332ECC31EFB}" type="presParOf" srcId="{6BB6140F-641B-4FA9-B7B9-45A10C7423BE}" destId="{36D0A794-4A16-4AE0-B950-0CF482E7951A}" srcOrd="0" destOrd="0" presId="urn:microsoft.com/office/officeart/2018/2/layout/IconVerticalSolidList"/>
    <dgm:cxn modelId="{92A78BE6-AAFF-4A98-9033-8DFD68DBE067}" type="presParOf" srcId="{36D0A794-4A16-4AE0-B950-0CF482E7951A}" destId="{1FF8994A-9F03-40FD-8BE2-126507FBB981}" srcOrd="0" destOrd="0" presId="urn:microsoft.com/office/officeart/2018/2/layout/IconVerticalSolidList"/>
    <dgm:cxn modelId="{EF07FD97-E427-4B89-B009-A8402E7B6340}" type="presParOf" srcId="{36D0A794-4A16-4AE0-B950-0CF482E7951A}" destId="{584AB930-91CA-4895-B5C5-5F2801D1810E}" srcOrd="1" destOrd="0" presId="urn:microsoft.com/office/officeart/2018/2/layout/IconVerticalSolidList"/>
    <dgm:cxn modelId="{83F85DA7-527E-4E6B-A352-191AB915A8B4}" type="presParOf" srcId="{36D0A794-4A16-4AE0-B950-0CF482E7951A}" destId="{1FC71204-81BC-4D1C-AF21-FE240BFF3C71}" srcOrd="2" destOrd="0" presId="urn:microsoft.com/office/officeart/2018/2/layout/IconVerticalSolidList"/>
    <dgm:cxn modelId="{6F4311C7-4A22-4A85-871D-7284AAC6C1E6}" type="presParOf" srcId="{36D0A794-4A16-4AE0-B950-0CF482E7951A}" destId="{85A4C18B-E1DB-44D5-885D-955E50D22E84}" srcOrd="3" destOrd="0" presId="urn:microsoft.com/office/officeart/2018/2/layout/IconVerticalSolidList"/>
    <dgm:cxn modelId="{62C43116-FD80-4C1E-AE1A-449214237556}" type="presParOf" srcId="{6BB6140F-641B-4FA9-B7B9-45A10C7423BE}" destId="{CB5A7C36-F963-4F29-87B9-E88AAB5CD762}" srcOrd="1" destOrd="0" presId="urn:microsoft.com/office/officeart/2018/2/layout/IconVerticalSolidList"/>
    <dgm:cxn modelId="{5CD7B1AD-4EFD-41DC-BD0F-F8E7063BD4E2}" type="presParOf" srcId="{6BB6140F-641B-4FA9-B7B9-45A10C7423BE}" destId="{5878BFE6-D4C9-4025-A7E1-F5CEA671CAB4}" srcOrd="2" destOrd="0" presId="urn:microsoft.com/office/officeart/2018/2/layout/IconVerticalSolidList"/>
    <dgm:cxn modelId="{67876F09-6289-447E-9200-DDA368CEADF4}" type="presParOf" srcId="{5878BFE6-D4C9-4025-A7E1-F5CEA671CAB4}" destId="{CA3BE5A3-0D13-48B6-AFFA-2FF4BD2E34EF}" srcOrd="0" destOrd="0" presId="urn:microsoft.com/office/officeart/2018/2/layout/IconVerticalSolidList"/>
    <dgm:cxn modelId="{8F063A75-2B97-4D7F-99C6-ABB8374F1803}" type="presParOf" srcId="{5878BFE6-D4C9-4025-A7E1-F5CEA671CAB4}" destId="{DAB31738-6E54-4578-A4A4-9F69E5AC2B77}" srcOrd="1" destOrd="0" presId="urn:microsoft.com/office/officeart/2018/2/layout/IconVerticalSolidList"/>
    <dgm:cxn modelId="{A08E6D39-7877-40F9-95C0-8CF7DECCFF6F}" type="presParOf" srcId="{5878BFE6-D4C9-4025-A7E1-F5CEA671CAB4}" destId="{2AC327ED-A837-473D-BF24-B8FB3B660367}" srcOrd="2" destOrd="0" presId="urn:microsoft.com/office/officeart/2018/2/layout/IconVerticalSolidList"/>
    <dgm:cxn modelId="{82DCDACC-2B32-49F6-8608-9D575D577B12}" type="presParOf" srcId="{5878BFE6-D4C9-4025-A7E1-F5CEA671CAB4}" destId="{A50E9742-74B9-48A5-A656-0040185F25E6}" srcOrd="3" destOrd="0" presId="urn:microsoft.com/office/officeart/2018/2/layout/IconVerticalSolidList"/>
    <dgm:cxn modelId="{5446A755-0CD4-4CCC-B064-1942A46D533B}" type="presParOf" srcId="{6BB6140F-641B-4FA9-B7B9-45A10C7423BE}" destId="{B694F259-2F9A-45F7-906F-83D1333FF030}" srcOrd="3" destOrd="0" presId="urn:microsoft.com/office/officeart/2018/2/layout/IconVerticalSolidList"/>
    <dgm:cxn modelId="{915572FC-3002-4044-A621-9C085974A346}" type="presParOf" srcId="{6BB6140F-641B-4FA9-B7B9-45A10C7423BE}" destId="{ECF72FB3-0D94-4EAD-8E71-6F8065F8F296}" srcOrd="4" destOrd="0" presId="urn:microsoft.com/office/officeart/2018/2/layout/IconVerticalSolidList"/>
    <dgm:cxn modelId="{0FB0413E-C60A-46D6-B32B-3791D86EBAB1}" type="presParOf" srcId="{ECF72FB3-0D94-4EAD-8E71-6F8065F8F296}" destId="{086E7EF6-9EC8-48E6-BEE0-A59F52F1B4E7}" srcOrd="0" destOrd="0" presId="urn:microsoft.com/office/officeart/2018/2/layout/IconVerticalSolidList"/>
    <dgm:cxn modelId="{AF11A9D5-1FF8-4019-9A9A-8611A537F52E}" type="presParOf" srcId="{ECF72FB3-0D94-4EAD-8E71-6F8065F8F296}" destId="{1DAB6A3D-D62D-41CD-9D71-417CDF89C40D}" srcOrd="1" destOrd="0" presId="urn:microsoft.com/office/officeart/2018/2/layout/IconVerticalSolidList"/>
    <dgm:cxn modelId="{930A324B-79CF-49FA-BD42-9A2A1664E4E5}" type="presParOf" srcId="{ECF72FB3-0D94-4EAD-8E71-6F8065F8F296}" destId="{64A0250E-6591-4D99-9982-1596E781C918}" srcOrd="2" destOrd="0" presId="urn:microsoft.com/office/officeart/2018/2/layout/IconVerticalSolidList"/>
    <dgm:cxn modelId="{202D163A-A206-48BE-9E62-0BAE437E591B}" type="presParOf" srcId="{ECF72FB3-0D94-4EAD-8E71-6F8065F8F296}" destId="{106AFEF8-FFA0-4194-8C49-F3C0A91D617A}" srcOrd="3" destOrd="0" presId="urn:microsoft.com/office/officeart/2018/2/layout/IconVerticalSolidList"/>
    <dgm:cxn modelId="{0550EC04-BDDC-4E45-B88B-1527D63C6B80}" type="presParOf" srcId="{6BB6140F-641B-4FA9-B7B9-45A10C7423BE}" destId="{140EA576-013C-470C-954E-1BD04B5998AA}" srcOrd="5" destOrd="0" presId="urn:microsoft.com/office/officeart/2018/2/layout/IconVerticalSolidList"/>
    <dgm:cxn modelId="{B2F3E008-DB09-470A-A6D2-18C9A75DE7C6}" type="presParOf" srcId="{6BB6140F-641B-4FA9-B7B9-45A10C7423BE}" destId="{59848588-53C6-4868-8529-FEEDF61AE5A7}" srcOrd="6" destOrd="0" presId="urn:microsoft.com/office/officeart/2018/2/layout/IconVerticalSolidList"/>
    <dgm:cxn modelId="{5CB84516-D841-4836-8B59-DECD0CC8C957}" type="presParOf" srcId="{59848588-53C6-4868-8529-FEEDF61AE5A7}" destId="{CFDFA85F-4FC7-4ED3-B8D0-AB84B78D6501}" srcOrd="0" destOrd="0" presId="urn:microsoft.com/office/officeart/2018/2/layout/IconVerticalSolidList"/>
    <dgm:cxn modelId="{AF650ED5-05C7-44B2-A0CC-FD4CD832C79C}" type="presParOf" srcId="{59848588-53C6-4868-8529-FEEDF61AE5A7}" destId="{143F0EDA-BEEC-434B-B3C2-07225ADB55D9}" srcOrd="1" destOrd="0" presId="urn:microsoft.com/office/officeart/2018/2/layout/IconVerticalSolidList"/>
    <dgm:cxn modelId="{1E8FF2CF-CF5A-4DC0-A199-2E3DA2C78EAF}" type="presParOf" srcId="{59848588-53C6-4868-8529-FEEDF61AE5A7}" destId="{26D289B5-C0C6-4CF2-A4E1-1C8619FFE2EC}" srcOrd="2" destOrd="0" presId="urn:microsoft.com/office/officeart/2018/2/layout/IconVerticalSolidList"/>
    <dgm:cxn modelId="{9F5F5AF5-F8C5-40F9-850B-2C75006DC4BF}" type="presParOf" srcId="{59848588-53C6-4868-8529-FEEDF61AE5A7}" destId="{C12CA09D-79E2-4A66-A3C1-96C3B745DB8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90D4EE-8129-44C5-B153-5D01E34A656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7FCC8AE-5225-494A-9F49-80F7B4C95CFE}">
      <dgm:prSet/>
      <dgm:spPr/>
      <dgm:t>
        <a:bodyPr/>
        <a:lstStyle/>
        <a:p>
          <a:pPr>
            <a:lnSpc>
              <a:spcPct val="100000"/>
            </a:lnSpc>
          </a:pPr>
          <a:r>
            <a:rPr lang="de-DE" dirty="0">
              <a:cs typeface="Calibri Light" panose="020F0302020204030204"/>
            </a:rPr>
            <a:t>Zitate und Statements machen den Text "lebendig" und bringen die Botschaft auf den Punkt.</a:t>
          </a:r>
        </a:p>
      </dgm:t>
    </dgm:pt>
    <dgm:pt modelId="{26254805-0460-4659-B99F-FC1DFE3C85E2}" type="parTrans" cxnId="{1643CDB9-9FCF-4393-A56E-CBA670F09832}">
      <dgm:prSet/>
      <dgm:spPr/>
      <dgm:t>
        <a:bodyPr/>
        <a:lstStyle/>
        <a:p>
          <a:endParaRPr lang="de-DE"/>
        </a:p>
      </dgm:t>
    </dgm:pt>
    <dgm:pt modelId="{783C42AB-5E18-4569-9972-5B5017E500B7}" type="sibTrans" cxnId="{1643CDB9-9FCF-4393-A56E-CBA670F09832}">
      <dgm:prSet/>
      <dgm:spPr/>
      <dgm:t>
        <a:bodyPr/>
        <a:lstStyle/>
        <a:p>
          <a:endParaRPr lang="de-DE"/>
        </a:p>
      </dgm:t>
    </dgm:pt>
    <dgm:pt modelId="{C96B5E7E-EC83-4AB3-B085-305553CD1A10}">
      <dgm:prSet/>
      <dgm:spPr/>
      <dgm:t>
        <a:bodyPr/>
        <a:lstStyle/>
        <a:p>
          <a:pPr>
            <a:lnSpc>
              <a:spcPct val="100000"/>
            </a:lnSpc>
          </a:pPr>
          <a:r>
            <a:rPr lang="de-DE" dirty="0" err="1">
              <a:cs typeface="Calibri Light" panose="020F0302020204030204"/>
            </a:rPr>
            <a:t>Boilerplate</a:t>
          </a:r>
          <a:r>
            <a:rPr lang="de-DE" dirty="0">
              <a:cs typeface="Calibri Light" panose="020F0302020204030204"/>
            </a:rPr>
            <a:t>: Erläutert kurz und standardisiert, um welchen Absender es sich handelt.</a:t>
          </a:r>
        </a:p>
      </dgm:t>
    </dgm:pt>
    <dgm:pt modelId="{3962DC80-1EBC-43BC-897B-2E7D4C6D23D2}" type="parTrans" cxnId="{6A7BAECE-5B2E-4CA1-9112-3DEE1301CCEB}">
      <dgm:prSet/>
      <dgm:spPr/>
      <dgm:t>
        <a:bodyPr/>
        <a:lstStyle/>
        <a:p>
          <a:endParaRPr lang="de-DE"/>
        </a:p>
      </dgm:t>
    </dgm:pt>
    <dgm:pt modelId="{B9D0E79D-AD73-4E45-B947-CCDCAE7E977C}" type="sibTrans" cxnId="{6A7BAECE-5B2E-4CA1-9112-3DEE1301CCEB}">
      <dgm:prSet/>
      <dgm:spPr/>
      <dgm:t>
        <a:bodyPr/>
        <a:lstStyle/>
        <a:p>
          <a:endParaRPr lang="de-DE"/>
        </a:p>
      </dgm:t>
    </dgm:pt>
    <dgm:pt modelId="{56FDED42-93F6-4DE1-8BF9-AE567CABFA53}">
      <dgm:prSet/>
      <dgm:spPr/>
      <dgm:t>
        <a:bodyPr/>
        <a:lstStyle/>
        <a:p>
          <a:pPr>
            <a:lnSpc>
              <a:spcPct val="100000"/>
            </a:lnSpc>
          </a:pPr>
          <a:r>
            <a:rPr lang="de-DE">
              <a:cs typeface="Calibri Light" panose="020F0302020204030204"/>
            </a:rPr>
            <a:t>Kontaktadresse mit Telefonnummer zur Pressesprecherin/zum Pessesprecher.</a:t>
          </a:r>
        </a:p>
      </dgm:t>
    </dgm:pt>
    <dgm:pt modelId="{ED64C956-3099-4D51-8CFB-962D4A35CE8E}" type="parTrans" cxnId="{4D8DDC0E-1618-4654-B9E3-E8E81670C643}">
      <dgm:prSet/>
      <dgm:spPr/>
      <dgm:t>
        <a:bodyPr/>
        <a:lstStyle/>
        <a:p>
          <a:endParaRPr lang="de-DE"/>
        </a:p>
      </dgm:t>
    </dgm:pt>
    <dgm:pt modelId="{65F60DC0-E646-4FEA-836A-E6D0EE8312F1}" type="sibTrans" cxnId="{4D8DDC0E-1618-4654-B9E3-E8E81670C643}">
      <dgm:prSet/>
      <dgm:spPr/>
      <dgm:t>
        <a:bodyPr/>
        <a:lstStyle/>
        <a:p>
          <a:endParaRPr lang="de-DE"/>
        </a:p>
      </dgm:t>
    </dgm:pt>
    <dgm:pt modelId="{6385244F-EFC7-45EF-84C5-E6D5FF8AE17F}">
      <dgm:prSet/>
      <dgm:spPr/>
      <dgm:t>
        <a:bodyPr/>
        <a:lstStyle/>
        <a:p>
          <a:pPr>
            <a:lnSpc>
              <a:spcPct val="100000"/>
            </a:lnSpc>
          </a:pPr>
          <a:r>
            <a:rPr lang="de-DE">
              <a:cs typeface="Calibri Light" panose="020F0302020204030204"/>
            </a:rPr>
            <a:t>Link zu Materialien, Pressemappe und weiterführenden Informationen. </a:t>
          </a:r>
        </a:p>
      </dgm:t>
    </dgm:pt>
    <dgm:pt modelId="{243E5988-8764-4C26-BA6C-E733D0DACF4D}" type="parTrans" cxnId="{0FC9185E-60F7-4D5F-999D-F788751CF13C}">
      <dgm:prSet/>
      <dgm:spPr/>
      <dgm:t>
        <a:bodyPr/>
        <a:lstStyle/>
        <a:p>
          <a:endParaRPr lang="de-DE"/>
        </a:p>
      </dgm:t>
    </dgm:pt>
    <dgm:pt modelId="{65468C3B-A314-4E98-85B4-60FC374E7BB8}" type="sibTrans" cxnId="{0FC9185E-60F7-4D5F-999D-F788751CF13C}">
      <dgm:prSet/>
      <dgm:spPr/>
    </dgm:pt>
    <dgm:pt modelId="{6BB6140F-641B-4FA9-B7B9-45A10C7423BE}" type="pres">
      <dgm:prSet presAssocID="{5190D4EE-8129-44C5-B153-5D01E34A6563}" presName="root" presStyleCnt="0">
        <dgm:presLayoutVars>
          <dgm:dir/>
          <dgm:resizeHandles val="exact"/>
        </dgm:presLayoutVars>
      </dgm:prSet>
      <dgm:spPr/>
    </dgm:pt>
    <dgm:pt modelId="{3A1B8965-1667-49A0-AEF5-5F33851AF3F5}" type="pres">
      <dgm:prSet presAssocID="{A7FCC8AE-5225-494A-9F49-80F7B4C95CFE}" presName="compNode" presStyleCnt="0"/>
      <dgm:spPr/>
    </dgm:pt>
    <dgm:pt modelId="{D5A1F3AF-5E50-4A81-9CE8-25F6FAFD6CF6}" type="pres">
      <dgm:prSet presAssocID="{A7FCC8AE-5225-494A-9F49-80F7B4C95CFE}" presName="bgRect" presStyleLbl="bgShp" presStyleIdx="0" presStyleCnt="4"/>
      <dgm:spPr/>
    </dgm:pt>
    <dgm:pt modelId="{32D78B5D-2E09-4712-8223-1E9772030324}" type="pres">
      <dgm:prSet presAssocID="{A7FCC8AE-5225-494A-9F49-80F7B4C95C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nführungszeichen"/>
        </a:ext>
      </dgm:extLst>
    </dgm:pt>
    <dgm:pt modelId="{2665A209-B4AA-4998-89E3-423D1DA5EABF}" type="pres">
      <dgm:prSet presAssocID="{A7FCC8AE-5225-494A-9F49-80F7B4C95CFE}" presName="spaceRect" presStyleCnt="0"/>
      <dgm:spPr/>
    </dgm:pt>
    <dgm:pt modelId="{52FF145B-C93B-4300-B6BA-834936A5ED12}" type="pres">
      <dgm:prSet presAssocID="{A7FCC8AE-5225-494A-9F49-80F7B4C95CFE}" presName="parTx" presStyleLbl="revTx" presStyleIdx="0" presStyleCnt="4">
        <dgm:presLayoutVars>
          <dgm:chMax val="0"/>
          <dgm:chPref val="0"/>
        </dgm:presLayoutVars>
      </dgm:prSet>
      <dgm:spPr/>
    </dgm:pt>
    <dgm:pt modelId="{8F22F497-44D6-4CE5-AD74-F145DDDC7027}" type="pres">
      <dgm:prSet presAssocID="{783C42AB-5E18-4569-9972-5B5017E500B7}" presName="sibTrans" presStyleCnt="0"/>
      <dgm:spPr/>
    </dgm:pt>
    <dgm:pt modelId="{5DA2CAF2-EF56-4482-A586-7D2C0F5764EF}" type="pres">
      <dgm:prSet presAssocID="{C96B5E7E-EC83-4AB3-B085-305553CD1A10}" presName="compNode" presStyleCnt="0"/>
      <dgm:spPr/>
    </dgm:pt>
    <dgm:pt modelId="{00CAB506-52FC-41BB-AEEA-516414B755D7}" type="pres">
      <dgm:prSet presAssocID="{C96B5E7E-EC83-4AB3-B085-305553CD1A10}" presName="bgRect" presStyleLbl="bgShp" presStyleIdx="1" presStyleCnt="4"/>
      <dgm:spPr/>
    </dgm:pt>
    <dgm:pt modelId="{5EDDF995-3FBA-4AD3-A828-6D6687804DB6}" type="pres">
      <dgm:prSet presAssocID="{C96B5E7E-EC83-4AB3-B085-305553CD1A1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ntertitel"/>
        </a:ext>
      </dgm:extLst>
    </dgm:pt>
    <dgm:pt modelId="{B8DAF159-2ACB-4772-9B85-C231E6DD6CF1}" type="pres">
      <dgm:prSet presAssocID="{C96B5E7E-EC83-4AB3-B085-305553CD1A10}" presName="spaceRect" presStyleCnt="0"/>
      <dgm:spPr/>
    </dgm:pt>
    <dgm:pt modelId="{666FE9B9-40F3-4D1A-B715-AA3E170B24A4}" type="pres">
      <dgm:prSet presAssocID="{C96B5E7E-EC83-4AB3-B085-305553CD1A10}" presName="parTx" presStyleLbl="revTx" presStyleIdx="1" presStyleCnt="4">
        <dgm:presLayoutVars>
          <dgm:chMax val="0"/>
          <dgm:chPref val="0"/>
        </dgm:presLayoutVars>
      </dgm:prSet>
      <dgm:spPr/>
    </dgm:pt>
    <dgm:pt modelId="{5A9CB784-7A56-42CB-8435-6D19823F1820}" type="pres">
      <dgm:prSet presAssocID="{B9D0E79D-AD73-4E45-B947-CCDCAE7E977C}" presName="sibTrans" presStyleCnt="0"/>
      <dgm:spPr/>
    </dgm:pt>
    <dgm:pt modelId="{3AF47440-BC47-4190-8AF4-8D0A8A45F619}" type="pres">
      <dgm:prSet presAssocID="{56FDED42-93F6-4DE1-8BF9-AE567CABFA53}" presName="compNode" presStyleCnt="0"/>
      <dgm:spPr/>
    </dgm:pt>
    <dgm:pt modelId="{61293B48-42AB-41C6-B882-A55EB64CC2EB}" type="pres">
      <dgm:prSet presAssocID="{56FDED42-93F6-4DE1-8BF9-AE567CABFA53}" presName="bgRect" presStyleLbl="bgShp" presStyleIdx="2" presStyleCnt="4"/>
      <dgm:spPr/>
    </dgm:pt>
    <dgm:pt modelId="{651EB2D1-A524-477C-A328-9B47E4643069}" type="pres">
      <dgm:prSet presAssocID="{56FDED42-93F6-4DE1-8BF9-AE567CABFA5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aker Phone"/>
        </a:ext>
      </dgm:extLst>
    </dgm:pt>
    <dgm:pt modelId="{285544C5-DC24-407C-93FB-B1710EF96763}" type="pres">
      <dgm:prSet presAssocID="{56FDED42-93F6-4DE1-8BF9-AE567CABFA53}" presName="spaceRect" presStyleCnt="0"/>
      <dgm:spPr/>
    </dgm:pt>
    <dgm:pt modelId="{3FBB365A-C4F8-49F5-AD5B-716DF4D9E7DB}" type="pres">
      <dgm:prSet presAssocID="{56FDED42-93F6-4DE1-8BF9-AE567CABFA53}" presName="parTx" presStyleLbl="revTx" presStyleIdx="2" presStyleCnt="4">
        <dgm:presLayoutVars>
          <dgm:chMax val="0"/>
          <dgm:chPref val="0"/>
        </dgm:presLayoutVars>
      </dgm:prSet>
      <dgm:spPr/>
    </dgm:pt>
    <dgm:pt modelId="{AB302C49-DDB3-4723-A983-2E148B3337C6}" type="pres">
      <dgm:prSet presAssocID="{65F60DC0-E646-4FEA-836A-E6D0EE8312F1}" presName="sibTrans" presStyleCnt="0"/>
      <dgm:spPr/>
    </dgm:pt>
    <dgm:pt modelId="{C4FFAA3E-21AD-4537-BAEA-36CE660CBA11}" type="pres">
      <dgm:prSet presAssocID="{6385244F-EFC7-45EF-84C5-E6D5FF8AE17F}" presName="compNode" presStyleCnt="0"/>
      <dgm:spPr/>
    </dgm:pt>
    <dgm:pt modelId="{C77B6D66-496D-47FB-8F50-6099B6FCD14C}" type="pres">
      <dgm:prSet presAssocID="{6385244F-EFC7-45EF-84C5-E6D5FF8AE17F}" presName="bgRect" presStyleLbl="bgShp" presStyleIdx="3" presStyleCnt="4"/>
      <dgm:spPr/>
    </dgm:pt>
    <dgm:pt modelId="{332935C6-68B8-4AE0-A89E-1B3521B7F446}" type="pres">
      <dgm:prSet presAssocID="{6385244F-EFC7-45EF-84C5-E6D5FF8AE17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Link"/>
        </a:ext>
      </dgm:extLst>
    </dgm:pt>
    <dgm:pt modelId="{9B3385BA-8FAA-4096-A71F-083B217E36ED}" type="pres">
      <dgm:prSet presAssocID="{6385244F-EFC7-45EF-84C5-E6D5FF8AE17F}" presName="spaceRect" presStyleCnt="0"/>
      <dgm:spPr/>
    </dgm:pt>
    <dgm:pt modelId="{AF2DE7E3-FD53-496E-A9D3-6C58B1DDC127}" type="pres">
      <dgm:prSet presAssocID="{6385244F-EFC7-45EF-84C5-E6D5FF8AE17F}" presName="parTx" presStyleLbl="revTx" presStyleIdx="3" presStyleCnt="4">
        <dgm:presLayoutVars>
          <dgm:chMax val="0"/>
          <dgm:chPref val="0"/>
        </dgm:presLayoutVars>
      </dgm:prSet>
      <dgm:spPr/>
    </dgm:pt>
  </dgm:ptLst>
  <dgm:cxnLst>
    <dgm:cxn modelId="{4D8DDC0E-1618-4654-B9E3-E8E81670C643}" srcId="{5190D4EE-8129-44C5-B153-5D01E34A6563}" destId="{56FDED42-93F6-4DE1-8BF9-AE567CABFA53}" srcOrd="2" destOrd="0" parTransId="{ED64C956-3099-4D51-8CFB-962D4A35CE8E}" sibTransId="{65F60DC0-E646-4FEA-836A-E6D0EE8312F1}"/>
    <dgm:cxn modelId="{701EDB12-170A-4E84-8AB1-05B4991C709B}" type="presOf" srcId="{C96B5E7E-EC83-4AB3-B085-305553CD1A10}" destId="{666FE9B9-40F3-4D1A-B715-AA3E170B24A4}" srcOrd="0" destOrd="0" presId="urn:microsoft.com/office/officeart/2018/2/layout/IconVerticalSolidList"/>
    <dgm:cxn modelId="{82D7DB20-BBA8-422A-98D7-14641CDFDE67}" type="presOf" srcId="{A7FCC8AE-5225-494A-9F49-80F7B4C95CFE}" destId="{52FF145B-C93B-4300-B6BA-834936A5ED12}" srcOrd="0" destOrd="0" presId="urn:microsoft.com/office/officeart/2018/2/layout/IconVerticalSolidList"/>
    <dgm:cxn modelId="{37AFB833-EA95-409A-A5D1-45C78813F8F1}" type="presOf" srcId="{5190D4EE-8129-44C5-B153-5D01E34A6563}" destId="{6BB6140F-641B-4FA9-B7B9-45A10C7423BE}" srcOrd="0" destOrd="0" presId="urn:microsoft.com/office/officeart/2018/2/layout/IconVerticalSolidList"/>
    <dgm:cxn modelId="{0FC9185E-60F7-4D5F-999D-F788751CF13C}" srcId="{5190D4EE-8129-44C5-B153-5D01E34A6563}" destId="{6385244F-EFC7-45EF-84C5-E6D5FF8AE17F}" srcOrd="3" destOrd="0" parTransId="{243E5988-8764-4C26-BA6C-E733D0DACF4D}" sibTransId="{65468C3B-A314-4E98-85B4-60FC374E7BB8}"/>
    <dgm:cxn modelId="{C5CA88B3-C0F7-448C-8C7E-C9EAC21FD215}" type="presOf" srcId="{56FDED42-93F6-4DE1-8BF9-AE567CABFA53}" destId="{3FBB365A-C4F8-49F5-AD5B-716DF4D9E7DB}" srcOrd="0" destOrd="0" presId="urn:microsoft.com/office/officeart/2018/2/layout/IconVerticalSolidList"/>
    <dgm:cxn modelId="{1643CDB9-9FCF-4393-A56E-CBA670F09832}" srcId="{5190D4EE-8129-44C5-B153-5D01E34A6563}" destId="{A7FCC8AE-5225-494A-9F49-80F7B4C95CFE}" srcOrd="0" destOrd="0" parTransId="{26254805-0460-4659-B99F-FC1DFE3C85E2}" sibTransId="{783C42AB-5E18-4569-9972-5B5017E500B7}"/>
    <dgm:cxn modelId="{6A7BAECE-5B2E-4CA1-9112-3DEE1301CCEB}" srcId="{5190D4EE-8129-44C5-B153-5D01E34A6563}" destId="{C96B5E7E-EC83-4AB3-B085-305553CD1A10}" srcOrd="1" destOrd="0" parTransId="{3962DC80-1EBC-43BC-897B-2E7D4C6D23D2}" sibTransId="{B9D0E79D-AD73-4E45-B947-CCDCAE7E977C}"/>
    <dgm:cxn modelId="{A89019F9-5E33-4DE5-8C23-27D3159C5E98}" type="presOf" srcId="{6385244F-EFC7-45EF-84C5-E6D5FF8AE17F}" destId="{AF2DE7E3-FD53-496E-A9D3-6C58B1DDC127}" srcOrd="0" destOrd="0" presId="urn:microsoft.com/office/officeart/2018/2/layout/IconVerticalSolidList"/>
    <dgm:cxn modelId="{61DC9820-729B-4DA1-ACC0-16565159834E}" type="presParOf" srcId="{6BB6140F-641B-4FA9-B7B9-45A10C7423BE}" destId="{3A1B8965-1667-49A0-AEF5-5F33851AF3F5}" srcOrd="0" destOrd="0" presId="urn:microsoft.com/office/officeart/2018/2/layout/IconVerticalSolidList"/>
    <dgm:cxn modelId="{EA414CAD-6955-4745-9510-0381894E44E4}" type="presParOf" srcId="{3A1B8965-1667-49A0-AEF5-5F33851AF3F5}" destId="{D5A1F3AF-5E50-4A81-9CE8-25F6FAFD6CF6}" srcOrd="0" destOrd="0" presId="urn:microsoft.com/office/officeart/2018/2/layout/IconVerticalSolidList"/>
    <dgm:cxn modelId="{80E045E9-83C1-4B86-99F4-C1E7B0BBAAB0}" type="presParOf" srcId="{3A1B8965-1667-49A0-AEF5-5F33851AF3F5}" destId="{32D78B5D-2E09-4712-8223-1E9772030324}" srcOrd="1" destOrd="0" presId="urn:microsoft.com/office/officeart/2018/2/layout/IconVerticalSolidList"/>
    <dgm:cxn modelId="{BEBD5C50-FAAB-416A-AC11-458BE2CCD31D}" type="presParOf" srcId="{3A1B8965-1667-49A0-AEF5-5F33851AF3F5}" destId="{2665A209-B4AA-4998-89E3-423D1DA5EABF}" srcOrd="2" destOrd="0" presId="urn:microsoft.com/office/officeart/2018/2/layout/IconVerticalSolidList"/>
    <dgm:cxn modelId="{4FB67AB7-2F4B-4773-8C70-EACD4706E2FE}" type="presParOf" srcId="{3A1B8965-1667-49A0-AEF5-5F33851AF3F5}" destId="{52FF145B-C93B-4300-B6BA-834936A5ED12}" srcOrd="3" destOrd="0" presId="urn:microsoft.com/office/officeart/2018/2/layout/IconVerticalSolidList"/>
    <dgm:cxn modelId="{8930A2AE-FD94-46F2-857C-F9EDD2FD0CF3}" type="presParOf" srcId="{6BB6140F-641B-4FA9-B7B9-45A10C7423BE}" destId="{8F22F497-44D6-4CE5-AD74-F145DDDC7027}" srcOrd="1" destOrd="0" presId="urn:microsoft.com/office/officeart/2018/2/layout/IconVerticalSolidList"/>
    <dgm:cxn modelId="{8215303A-C4B8-447C-A121-56164D397DA4}" type="presParOf" srcId="{6BB6140F-641B-4FA9-B7B9-45A10C7423BE}" destId="{5DA2CAF2-EF56-4482-A586-7D2C0F5764EF}" srcOrd="2" destOrd="0" presId="urn:microsoft.com/office/officeart/2018/2/layout/IconVerticalSolidList"/>
    <dgm:cxn modelId="{90C19C1D-DE9B-4B9F-B1B2-B96BA39C3BCE}" type="presParOf" srcId="{5DA2CAF2-EF56-4482-A586-7D2C0F5764EF}" destId="{00CAB506-52FC-41BB-AEEA-516414B755D7}" srcOrd="0" destOrd="0" presId="urn:microsoft.com/office/officeart/2018/2/layout/IconVerticalSolidList"/>
    <dgm:cxn modelId="{1FF53675-B203-4458-8EEA-CE5607B1C7F5}" type="presParOf" srcId="{5DA2CAF2-EF56-4482-A586-7D2C0F5764EF}" destId="{5EDDF995-3FBA-4AD3-A828-6D6687804DB6}" srcOrd="1" destOrd="0" presId="urn:microsoft.com/office/officeart/2018/2/layout/IconVerticalSolidList"/>
    <dgm:cxn modelId="{E25B0210-C4AC-4C8A-B6B5-B8BD215BE086}" type="presParOf" srcId="{5DA2CAF2-EF56-4482-A586-7D2C0F5764EF}" destId="{B8DAF159-2ACB-4772-9B85-C231E6DD6CF1}" srcOrd="2" destOrd="0" presId="urn:microsoft.com/office/officeart/2018/2/layout/IconVerticalSolidList"/>
    <dgm:cxn modelId="{23008514-62CA-4132-ABC1-E0E59D16C44C}" type="presParOf" srcId="{5DA2CAF2-EF56-4482-A586-7D2C0F5764EF}" destId="{666FE9B9-40F3-4D1A-B715-AA3E170B24A4}" srcOrd="3" destOrd="0" presId="urn:microsoft.com/office/officeart/2018/2/layout/IconVerticalSolidList"/>
    <dgm:cxn modelId="{0BBF013D-29D6-4A91-841A-726E78BA956B}" type="presParOf" srcId="{6BB6140F-641B-4FA9-B7B9-45A10C7423BE}" destId="{5A9CB784-7A56-42CB-8435-6D19823F1820}" srcOrd="3" destOrd="0" presId="urn:microsoft.com/office/officeart/2018/2/layout/IconVerticalSolidList"/>
    <dgm:cxn modelId="{15B963C4-CA75-450F-B7F1-032E54F567B4}" type="presParOf" srcId="{6BB6140F-641B-4FA9-B7B9-45A10C7423BE}" destId="{3AF47440-BC47-4190-8AF4-8D0A8A45F619}" srcOrd="4" destOrd="0" presId="urn:microsoft.com/office/officeart/2018/2/layout/IconVerticalSolidList"/>
    <dgm:cxn modelId="{38CF9433-B166-4794-B333-FE3447C5B5C9}" type="presParOf" srcId="{3AF47440-BC47-4190-8AF4-8D0A8A45F619}" destId="{61293B48-42AB-41C6-B882-A55EB64CC2EB}" srcOrd="0" destOrd="0" presId="urn:microsoft.com/office/officeart/2018/2/layout/IconVerticalSolidList"/>
    <dgm:cxn modelId="{913C0F4B-8BA8-4797-B2EB-043EBFCCB1C6}" type="presParOf" srcId="{3AF47440-BC47-4190-8AF4-8D0A8A45F619}" destId="{651EB2D1-A524-477C-A328-9B47E4643069}" srcOrd="1" destOrd="0" presId="urn:microsoft.com/office/officeart/2018/2/layout/IconVerticalSolidList"/>
    <dgm:cxn modelId="{72DFDCFB-BA6D-4CFD-AF0D-FE02831A669D}" type="presParOf" srcId="{3AF47440-BC47-4190-8AF4-8D0A8A45F619}" destId="{285544C5-DC24-407C-93FB-B1710EF96763}" srcOrd="2" destOrd="0" presId="urn:microsoft.com/office/officeart/2018/2/layout/IconVerticalSolidList"/>
    <dgm:cxn modelId="{E23F5E93-66B1-464C-B4CE-69E515D3B6AD}" type="presParOf" srcId="{3AF47440-BC47-4190-8AF4-8D0A8A45F619}" destId="{3FBB365A-C4F8-49F5-AD5B-716DF4D9E7DB}" srcOrd="3" destOrd="0" presId="urn:microsoft.com/office/officeart/2018/2/layout/IconVerticalSolidList"/>
    <dgm:cxn modelId="{D63CE219-4A76-4EAB-B040-FFAF0BC71809}" type="presParOf" srcId="{6BB6140F-641B-4FA9-B7B9-45A10C7423BE}" destId="{AB302C49-DDB3-4723-A983-2E148B3337C6}" srcOrd="5" destOrd="0" presId="urn:microsoft.com/office/officeart/2018/2/layout/IconVerticalSolidList"/>
    <dgm:cxn modelId="{B2D9965F-23DA-43FC-973E-1DB8888BF15B}" type="presParOf" srcId="{6BB6140F-641B-4FA9-B7B9-45A10C7423BE}" destId="{C4FFAA3E-21AD-4537-BAEA-36CE660CBA11}" srcOrd="6" destOrd="0" presId="urn:microsoft.com/office/officeart/2018/2/layout/IconVerticalSolidList"/>
    <dgm:cxn modelId="{E0F38A72-CA51-415E-B09C-F4F1ACFFF13B}" type="presParOf" srcId="{C4FFAA3E-21AD-4537-BAEA-36CE660CBA11}" destId="{C77B6D66-496D-47FB-8F50-6099B6FCD14C}" srcOrd="0" destOrd="0" presId="urn:microsoft.com/office/officeart/2018/2/layout/IconVerticalSolidList"/>
    <dgm:cxn modelId="{34F6CB1B-3460-45B8-99AE-1162FE87277B}" type="presParOf" srcId="{C4FFAA3E-21AD-4537-BAEA-36CE660CBA11}" destId="{332935C6-68B8-4AE0-A89E-1B3521B7F446}" srcOrd="1" destOrd="0" presId="urn:microsoft.com/office/officeart/2018/2/layout/IconVerticalSolidList"/>
    <dgm:cxn modelId="{4DDB3156-A8A8-48FA-B661-3B3145B3009E}" type="presParOf" srcId="{C4FFAA3E-21AD-4537-BAEA-36CE660CBA11}" destId="{9B3385BA-8FAA-4096-A71F-083B217E36ED}" srcOrd="2" destOrd="0" presId="urn:microsoft.com/office/officeart/2018/2/layout/IconVerticalSolidList"/>
    <dgm:cxn modelId="{DFC23C3A-1359-4B6F-98F1-2C5236B9AD82}" type="presParOf" srcId="{C4FFAA3E-21AD-4537-BAEA-36CE660CBA11}" destId="{AF2DE7E3-FD53-496E-A9D3-6C58B1DDC127}"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D5581D-875A-4783-AEE3-7CDAF1CEED08}" type="doc">
      <dgm:prSet loTypeId="urn:microsoft.com/office/officeart/2016/7/layout/BasicLinearProcessNumbered" loCatId="process" qsTypeId="urn:microsoft.com/office/officeart/2005/8/quickstyle/simple1" qsCatId="simple" csTypeId="urn:microsoft.com/office/officeart/2005/8/colors/accent5_2" csCatId="accent5"/>
      <dgm:spPr/>
      <dgm:t>
        <a:bodyPr/>
        <a:lstStyle/>
        <a:p>
          <a:endParaRPr lang="en-US"/>
        </a:p>
      </dgm:t>
    </dgm:pt>
    <dgm:pt modelId="{C17FB9E3-AD99-45ED-82FE-799F59786B9D}">
      <dgm:prSet/>
      <dgm:spPr/>
      <dgm:t>
        <a:bodyPr/>
        <a:lstStyle/>
        <a:p>
          <a:pPr algn="ctr"/>
          <a:r>
            <a:rPr lang="de-DE" dirty="0">
              <a:hlinkClick xmlns:r="http://schemas.openxmlformats.org/officeDocument/2006/relationships" r:id="rId1"/>
            </a:rPr>
            <a:t>https://www.pr-gateway.de/blog/erfolgreiche-pressemitteilungen-offline-und-online/</a:t>
          </a:r>
          <a:r>
            <a:rPr lang="de-DE" dirty="0"/>
            <a:t> </a:t>
          </a:r>
          <a:endParaRPr lang="en-US" dirty="0"/>
        </a:p>
      </dgm:t>
    </dgm:pt>
    <dgm:pt modelId="{03C2ED98-09DF-4172-A0F7-6AF509D83CEB}" type="parTrans" cxnId="{9C73DD39-3DFF-4BB1-88CE-AF8AD115203E}">
      <dgm:prSet/>
      <dgm:spPr/>
      <dgm:t>
        <a:bodyPr/>
        <a:lstStyle/>
        <a:p>
          <a:endParaRPr lang="en-US"/>
        </a:p>
      </dgm:t>
    </dgm:pt>
    <dgm:pt modelId="{C65E2E6B-03E5-4018-881E-AF98DEF368BA}" type="sibTrans" cxnId="{9C73DD39-3DFF-4BB1-88CE-AF8AD115203E}">
      <dgm:prSet phldrT="1" phldr="0"/>
      <dgm:spPr/>
      <dgm:t>
        <a:bodyPr/>
        <a:lstStyle/>
        <a:p>
          <a:r>
            <a:rPr lang="en-US"/>
            <a:t>1</a:t>
          </a:r>
        </a:p>
      </dgm:t>
    </dgm:pt>
    <dgm:pt modelId="{0D63B7FB-FAE9-4AB8-B68D-F546B555FFD2}">
      <dgm:prSet/>
      <dgm:spPr/>
      <dgm:t>
        <a:bodyPr/>
        <a:lstStyle/>
        <a:p>
          <a:pPr algn="ctr"/>
          <a:r>
            <a:rPr lang="de-DE" dirty="0">
              <a:hlinkClick xmlns:r="http://schemas.openxmlformats.org/officeDocument/2006/relationships" r:id="rId2"/>
            </a:rPr>
            <a:t>https://www.pr-gateway.de/blog/beste-pressemitteilung-2016-die-gewinner/</a:t>
          </a:r>
          <a:endParaRPr lang="en-US" dirty="0"/>
        </a:p>
      </dgm:t>
    </dgm:pt>
    <dgm:pt modelId="{D69CFBDA-905A-43F8-A676-AEA47040D21D}" type="parTrans" cxnId="{7CFFF08F-C3B5-4674-B1FF-AB52527BB5C7}">
      <dgm:prSet/>
      <dgm:spPr/>
      <dgm:t>
        <a:bodyPr/>
        <a:lstStyle/>
        <a:p>
          <a:endParaRPr lang="en-US"/>
        </a:p>
      </dgm:t>
    </dgm:pt>
    <dgm:pt modelId="{D4C4E16C-2045-428F-8DF1-7385A3269E28}" type="sibTrans" cxnId="{7CFFF08F-C3B5-4674-B1FF-AB52527BB5C7}">
      <dgm:prSet phldrT="2" phldr="0"/>
      <dgm:spPr/>
      <dgm:t>
        <a:bodyPr/>
        <a:lstStyle/>
        <a:p>
          <a:r>
            <a:rPr lang="en-US"/>
            <a:t>2</a:t>
          </a:r>
        </a:p>
      </dgm:t>
    </dgm:pt>
    <dgm:pt modelId="{4400E6AB-4DC5-4727-9E2C-78855FEB9C38}">
      <dgm:prSet/>
      <dgm:spPr/>
      <dgm:t>
        <a:bodyPr/>
        <a:lstStyle/>
        <a:p>
          <a:pPr algn="ctr"/>
          <a:r>
            <a:rPr lang="de-DE" dirty="0">
              <a:hlinkClick xmlns:r="http://schemas.openxmlformats.org/officeDocument/2006/relationships" r:id="rId3"/>
            </a:rPr>
            <a:t>https://www.pr-gateway.de/blog/was-macht-eine-gute-pressemitteilung-aus/</a:t>
          </a:r>
          <a:r>
            <a:rPr lang="de-DE" dirty="0"/>
            <a:t> </a:t>
          </a:r>
          <a:endParaRPr lang="en-US" dirty="0"/>
        </a:p>
      </dgm:t>
    </dgm:pt>
    <dgm:pt modelId="{E81B1A11-8348-418F-BE9E-D18E0233E111}" type="parTrans" cxnId="{21A01988-E656-45D4-9A22-1C0F8CA6189D}">
      <dgm:prSet/>
      <dgm:spPr/>
      <dgm:t>
        <a:bodyPr/>
        <a:lstStyle/>
        <a:p>
          <a:endParaRPr lang="en-US"/>
        </a:p>
      </dgm:t>
    </dgm:pt>
    <dgm:pt modelId="{837B9BB8-7D48-4074-817D-6B1DA555B9DE}" type="sibTrans" cxnId="{21A01988-E656-45D4-9A22-1C0F8CA6189D}">
      <dgm:prSet phldrT="3" phldr="0"/>
      <dgm:spPr/>
      <dgm:t>
        <a:bodyPr/>
        <a:lstStyle/>
        <a:p>
          <a:r>
            <a:rPr lang="en-US"/>
            <a:t>3</a:t>
          </a:r>
        </a:p>
      </dgm:t>
    </dgm:pt>
    <dgm:pt modelId="{6D99A931-3B7F-4F7D-AFDA-17B86D261B75}" type="pres">
      <dgm:prSet presAssocID="{8AD5581D-875A-4783-AEE3-7CDAF1CEED08}" presName="Name0" presStyleCnt="0">
        <dgm:presLayoutVars>
          <dgm:animLvl val="lvl"/>
          <dgm:resizeHandles val="exact"/>
        </dgm:presLayoutVars>
      </dgm:prSet>
      <dgm:spPr/>
    </dgm:pt>
    <dgm:pt modelId="{1D4A85B5-A501-492F-A5E7-483C8348915D}" type="pres">
      <dgm:prSet presAssocID="{C17FB9E3-AD99-45ED-82FE-799F59786B9D}" presName="compositeNode" presStyleCnt="0">
        <dgm:presLayoutVars>
          <dgm:bulletEnabled val="1"/>
        </dgm:presLayoutVars>
      </dgm:prSet>
      <dgm:spPr/>
    </dgm:pt>
    <dgm:pt modelId="{00684336-7C3C-462E-96CE-A32E874012B4}" type="pres">
      <dgm:prSet presAssocID="{C17FB9E3-AD99-45ED-82FE-799F59786B9D}" presName="bgRect" presStyleLbl="bgAccFollowNode1" presStyleIdx="0" presStyleCnt="3"/>
      <dgm:spPr/>
    </dgm:pt>
    <dgm:pt modelId="{0C4789C5-02DE-4586-98B8-3628B4543D70}" type="pres">
      <dgm:prSet presAssocID="{C65E2E6B-03E5-4018-881E-AF98DEF368BA}" presName="sibTransNodeCircle" presStyleLbl="alignNode1" presStyleIdx="0" presStyleCnt="6">
        <dgm:presLayoutVars>
          <dgm:chMax val="0"/>
          <dgm:bulletEnabled/>
        </dgm:presLayoutVars>
      </dgm:prSet>
      <dgm:spPr/>
    </dgm:pt>
    <dgm:pt modelId="{F7E3F4E8-AF24-4031-8962-491D78B86544}" type="pres">
      <dgm:prSet presAssocID="{C17FB9E3-AD99-45ED-82FE-799F59786B9D}" presName="bottomLine" presStyleLbl="alignNode1" presStyleIdx="1" presStyleCnt="6">
        <dgm:presLayoutVars/>
      </dgm:prSet>
      <dgm:spPr/>
    </dgm:pt>
    <dgm:pt modelId="{7A5468D1-0235-48BF-BE71-A4919321F81B}" type="pres">
      <dgm:prSet presAssocID="{C17FB9E3-AD99-45ED-82FE-799F59786B9D}" presName="nodeText" presStyleLbl="bgAccFollowNode1" presStyleIdx="0" presStyleCnt="3">
        <dgm:presLayoutVars>
          <dgm:bulletEnabled val="1"/>
        </dgm:presLayoutVars>
      </dgm:prSet>
      <dgm:spPr/>
    </dgm:pt>
    <dgm:pt modelId="{7A40603B-007B-4A4A-BBB6-FD6EACB6CBBF}" type="pres">
      <dgm:prSet presAssocID="{C65E2E6B-03E5-4018-881E-AF98DEF368BA}" presName="sibTrans" presStyleCnt="0"/>
      <dgm:spPr/>
    </dgm:pt>
    <dgm:pt modelId="{0E1B1F8A-3168-4110-8654-877070AF4F87}" type="pres">
      <dgm:prSet presAssocID="{0D63B7FB-FAE9-4AB8-B68D-F546B555FFD2}" presName="compositeNode" presStyleCnt="0">
        <dgm:presLayoutVars>
          <dgm:bulletEnabled val="1"/>
        </dgm:presLayoutVars>
      </dgm:prSet>
      <dgm:spPr/>
    </dgm:pt>
    <dgm:pt modelId="{327B6AE9-36E6-4841-94E1-E6A5A4F080C3}" type="pres">
      <dgm:prSet presAssocID="{0D63B7FB-FAE9-4AB8-B68D-F546B555FFD2}" presName="bgRect" presStyleLbl="bgAccFollowNode1" presStyleIdx="1" presStyleCnt="3"/>
      <dgm:spPr/>
    </dgm:pt>
    <dgm:pt modelId="{AF9C8422-2C08-4FEC-A636-5DD530A3AEA0}" type="pres">
      <dgm:prSet presAssocID="{D4C4E16C-2045-428F-8DF1-7385A3269E28}" presName="sibTransNodeCircle" presStyleLbl="alignNode1" presStyleIdx="2" presStyleCnt="6">
        <dgm:presLayoutVars>
          <dgm:chMax val="0"/>
          <dgm:bulletEnabled/>
        </dgm:presLayoutVars>
      </dgm:prSet>
      <dgm:spPr/>
    </dgm:pt>
    <dgm:pt modelId="{94A71361-9096-4910-BF42-ADA0E2CDF182}" type="pres">
      <dgm:prSet presAssocID="{0D63B7FB-FAE9-4AB8-B68D-F546B555FFD2}" presName="bottomLine" presStyleLbl="alignNode1" presStyleIdx="3" presStyleCnt="6">
        <dgm:presLayoutVars/>
      </dgm:prSet>
      <dgm:spPr/>
    </dgm:pt>
    <dgm:pt modelId="{4DEFDE0C-9ADA-473D-B451-095247D0758B}" type="pres">
      <dgm:prSet presAssocID="{0D63B7FB-FAE9-4AB8-B68D-F546B555FFD2}" presName="nodeText" presStyleLbl="bgAccFollowNode1" presStyleIdx="1" presStyleCnt="3">
        <dgm:presLayoutVars>
          <dgm:bulletEnabled val="1"/>
        </dgm:presLayoutVars>
      </dgm:prSet>
      <dgm:spPr/>
    </dgm:pt>
    <dgm:pt modelId="{6704B7DA-EFA1-4826-868F-CB96E0ED9DDC}" type="pres">
      <dgm:prSet presAssocID="{D4C4E16C-2045-428F-8DF1-7385A3269E28}" presName="sibTrans" presStyleCnt="0"/>
      <dgm:spPr/>
    </dgm:pt>
    <dgm:pt modelId="{B801CF15-1F45-4D09-85AC-446209427101}" type="pres">
      <dgm:prSet presAssocID="{4400E6AB-4DC5-4727-9E2C-78855FEB9C38}" presName="compositeNode" presStyleCnt="0">
        <dgm:presLayoutVars>
          <dgm:bulletEnabled val="1"/>
        </dgm:presLayoutVars>
      </dgm:prSet>
      <dgm:spPr/>
    </dgm:pt>
    <dgm:pt modelId="{6403F60A-DA85-4B3C-9806-6FC555FB9BED}" type="pres">
      <dgm:prSet presAssocID="{4400E6AB-4DC5-4727-9E2C-78855FEB9C38}" presName="bgRect" presStyleLbl="bgAccFollowNode1" presStyleIdx="2" presStyleCnt="3"/>
      <dgm:spPr/>
    </dgm:pt>
    <dgm:pt modelId="{054A5084-8850-4435-AF91-9ECB435758C6}" type="pres">
      <dgm:prSet presAssocID="{837B9BB8-7D48-4074-817D-6B1DA555B9DE}" presName="sibTransNodeCircle" presStyleLbl="alignNode1" presStyleIdx="4" presStyleCnt="6">
        <dgm:presLayoutVars>
          <dgm:chMax val="0"/>
          <dgm:bulletEnabled/>
        </dgm:presLayoutVars>
      </dgm:prSet>
      <dgm:spPr/>
    </dgm:pt>
    <dgm:pt modelId="{BEC70DCB-24AE-4B7E-A2E9-E63BB6EF515B}" type="pres">
      <dgm:prSet presAssocID="{4400E6AB-4DC5-4727-9E2C-78855FEB9C38}" presName="bottomLine" presStyleLbl="alignNode1" presStyleIdx="5" presStyleCnt="6">
        <dgm:presLayoutVars/>
      </dgm:prSet>
      <dgm:spPr/>
    </dgm:pt>
    <dgm:pt modelId="{08F0F637-A4BB-4516-8C47-39C58D508718}" type="pres">
      <dgm:prSet presAssocID="{4400E6AB-4DC5-4727-9E2C-78855FEB9C38}" presName="nodeText" presStyleLbl="bgAccFollowNode1" presStyleIdx="2" presStyleCnt="3">
        <dgm:presLayoutVars>
          <dgm:bulletEnabled val="1"/>
        </dgm:presLayoutVars>
      </dgm:prSet>
      <dgm:spPr/>
    </dgm:pt>
  </dgm:ptLst>
  <dgm:cxnLst>
    <dgm:cxn modelId="{DB90D100-B5E8-4EBA-A6ED-1F7BBE06B2EB}" type="presOf" srcId="{0D63B7FB-FAE9-4AB8-B68D-F546B555FFD2}" destId="{4DEFDE0C-9ADA-473D-B451-095247D0758B}" srcOrd="1" destOrd="0" presId="urn:microsoft.com/office/officeart/2016/7/layout/BasicLinearProcessNumbered"/>
    <dgm:cxn modelId="{9C73DD39-3DFF-4BB1-88CE-AF8AD115203E}" srcId="{8AD5581D-875A-4783-AEE3-7CDAF1CEED08}" destId="{C17FB9E3-AD99-45ED-82FE-799F59786B9D}" srcOrd="0" destOrd="0" parTransId="{03C2ED98-09DF-4172-A0F7-6AF509D83CEB}" sibTransId="{C65E2E6B-03E5-4018-881E-AF98DEF368BA}"/>
    <dgm:cxn modelId="{E99F825E-9687-4467-97B5-A2A83476CC52}" type="presOf" srcId="{0D63B7FB-FAE9-4AB8-B68D-F546B555FFD2}" destId="{327B6AE9-36E6-4841-94E1-E6A5A4F080C3}" srcOrd="0" destOrd="0" presId="urn:microsoft.com/office/officeart/2016/7/layout/BasicLinearProcessNumbered"/>
    <dgm:cxn modelId="{5A4C4563-E742-4A93-8C11-FD316AF4B9FF}" type="presOf" srcId="{4400E6AB-4DC5-4727-9E2C-78855FEB9C38}" destId="{08F0F637-A4BB-4516-8C47-39C58D508718}" srcOrd="1" destOrd="0" presId="urn:microsoft.com/office/officeart/2016/7/layout/BasicLinearProcessNumbered"/>
    <dgm:cxn modelId="{0E0C6485-306B-4C77-9683-E2550CFD6F23}" type="presOf" srcId="{837B9BB8-7D48-4074-817D-6B1DA555B9DE}" destId="{054A5084-8850-4435-AF91-9ECB435758C6}" srcOrd="0" destOrd="0" presId="urn:microsoft.com/office/officeart/2016/7/layout/BasicLinearProcessNumbered"/>
    <dgm:cxn modelId="{21A01988-E656-45D4-9A22-1C0F8CA6189D}" srcId="{8AD5581D-875A-4783-AEE3-7CDAF1CEED08}" destId="{4400E6AB-4DC5-4727-9E2C-78855FEB9C38}" srcOrd="2" destOrd="0" parTransId="{E81B1A11-8348-418F-BE9E-D18E0233E111}" sibTransId="{837B9BB8-7D48-4074-817D-6B1DA555B9DE}"/>
    <dgm:cxn modelId="{7CFFF08F-C3B5-4674-B1FF-AB52527BB5C7}" srcId="{8AD5581D-875A-4783-AEE3-7CDAF1CEED08}" destId="{0D63B7FB-FAE9-4AB8-B68D-F546B555FFD2}" srcOrd="1" destOrd="0" parTransId="{D69CFBDA-905A-43F8-A676-AEA47040D21D}" sibTransId="{D4C4E16C-2045-428F-8DF1-7385A3269E28}"/>
    <dgm:cxn modelId="{84919098-971D-408C-A202-04E9F25935C8}" type="presOf" srcId="{8AD5581D-875A-4783-AEE3-7CDAF1CEED08}" destId="{6D99A931-3B7F-4F7D-AFDA-17B86D261B75}" srcOrd="0" destOrd="0" presId="urn:microsoft.com/office/officeart/2016/7/layout/BasicLinearProcessNumbered"/>
    <dgm:cxn modelId="{DDE596A7-4819-4D1D-BAED-786114A5707A}" type="presOf" srcId="{4400E6AB-4DC5-4727-9E2C-78855FEB9C38}" destId="{6403F60A-DA85-4B3C-9806-6FC555FB9BED}" srcOrd="0" destOrd="0" presId="urn:microsoft.com/office/officeart/2016/7/layout/BasicLinearProcessNumbered"/>
    <dgm:cxn modelId="{69A72CB1-C455-4DA5-9858-062EFE337EB3}" type="presOf" srcId="{D4C4E16C-2045-428F-8DF1-7385A3269E28}" destId="{AF9C8422-2C08-4FEC-A636-5DD530A3AEA0}" srcOrd="0" destOrd="0" presId="urn:microsoft.com/office/officeart/2016/7/layout/BasicLinearProcessNumbered"/>
    <dgm:cxn modelId="{37A47ACA-1FC8-4E3C-9135-AEB50B797B77}" type="presOf" srcId="{C65E2E6B-03E5-4018-881E-AF98DEF368BA}" destId="{0C4789C5-02DE-4586-98B8-3628B4543D70}" srcOrd="0" destOrd="0" presId="urn:microsoft.com/office/officeart/2016/7/layout/BasicLinearProcessNumbered"/>
    <dgm:cxn modelId="{27DCDED6-3923-4CCF-951E-17BF564C3F4E}" type="presOf" srcId="{C17FB9E3-AD99-45ED-82FE-799F59786B9D}" destId="{7A5468D1-0235-48BF-BE71-A4919321F81B}" srcOrd="1" destOrd="0" presId="urn:microsoft.com/office/officeart/2016/7/layout/BasicLinearProcessNumbered"/>
    <dgm:cxn modelId="{03342CF2-5F3C-46A9-90E1-280E7DD454CC}" type="presOf" srcId="{C17FB9E3-AD99-45ED-82FE-799F59786B9D}" destId="{00684336-7C3C-462E-96CE-A32E874012B4}" srcOrd="0" destOrd="0" presId="urn:microsoft.com/office/officeart/2016/7/layout/BasicLinearProcessNumbered"/>
    <dgm:cxn modelId="{F3128F93-FE0D-448E-8D2F-3AE3C2D44797}" type="presParOf" srcId="{6D99A931-3B7F-4F7D-AFDA-17B86D261B75}" destId="{1D4A85B5-A501-492F-A5E7-483C8348915D}" srcOrd="0" destOrd="0" presId="urn:microsoft.com/office/officeart/2016/7/layout/BasicLinearProcessNumbered"/>
    <dgm:cxn modelId="{57BECCA8-2063-4255-B19F-66B0BF8B8F92}" type="presParOf" srcId="{1D4A85B5-A501-492F-A5E7-483C8348915D}" destId="{00684336-7C3C-462E-96CE-A32E874012B4}" srcOrd="0" destOrd="0" presId="urn:microsoft.com/office/officeart/2016/7/layout/BasicLinearProcessNumbered"/>
    <dgm:cxn modelId="{7A9F4119-F201-4A6F-95E1-3511F0FB583B}" type="presParOf" srcId="{1D4A85B5-A501-492F-A5E7-483C8348915D}" destId="{0C4789C5-02DE-4586-98B8-3628B4543D70}" srcOrd="1" destOrd="0" presId="urn:microsoft.com/office/officeart/2016/7/layout/BasicLinearProcessNumbered"/>
    <dgm:cxn modelId="{C76B5229-DC1E-4CF3-83D8-247A5C9084AE}" type="presParOf" srcId="{1D4A85B5-A501-492F-A5E7-483C8348915D}" destId="{F7E3F4E8-AF24-4031-8962-491D78B86544}" srcOrd="2" destOrd="0" presId="urn:microsoft.com/office/officeart/2016/7/layout/BasicLinearProcessNumbered"/>
    <dgm:cxn modelId="{B8C79AD2-438E-46C5-AB6B-3AC7A4C73418}" type="presParOf" srcId="{1D4A85B5-A501-492F-A5E7-483C8348915D}" destId="{7A5468D1-0235-48BF-BE71-A4919321F81B}" srcOrd="3" destOrd="0" presId="urn:microsoft.com/office/officeart/2016/7/layout/BasicLinearProcessNumbered"/>
    <dgm:cxn modelId="{9C36EAFB-C9D9-4270-81AC-C5A294BF1D6F}" type="presParOf" srcId="{6D99A931-3B7F-4F7D-AFDA-17B86D261B75}" destId="{7A40603B-007B-4A4A-BBB6-FD6EACB6CBBF}" srcOrd="1" destOrd="0" presId="urn:microsoft.com/office/officeart/2016/7/layout/BasicLinearProcessNumbered"/>
    <dgm:cxn modelId="{C8D4F5BB-D7BA-4E5D-A240-523169EE4DE1}" type="presParOf" srcId="{6D99A931-3B7F-4F7D-AFDA-17B86D261B75}" destId="{0E1B1F8A-3168-4110-8654-877070AF4F87}" srcOrd="2" destOrd="0" presId="urn:microsoft.com/office/officeart/2016/7/layout/BasicLinearProcessNumbered"/>
    <dgm:cxn modelId="{A0C2FEC4-5352-4280-96EA-AB6CDB2356EC}" type="presParOf" srcId="{0E1B1F8A-3168-4110-8654-877070AF4F87}" destId="{327B6AE9-36E6-4841-94E1-E6A5A4F080C3}" srcOrd="0" destOrd="0" presId="urn:microsoft.com/office/officeart/2016/7/layout/BasicLinearProcessNumbered"/>
    <dgm:cxn modelId="{65D7D9EE-533B-4F8C-BC50-6151A3E1EEB7}" type="presParOf" srcId="{0E1B1F8A-3168-4110-8654-877070AF4F87}" destId="{AF9C8422-2C08-4FEC-A636-5DD530A3AEA0}" srcOrd="1" destOrd="0" presId="urn:microsoft.com/office/officeart/2016/7/layout/BasicLinearProcessNumbered"/>
    <dgm:cxn modelId="{D58028ED-6216-4FEE-9FA4-87DB455E09CF}" type="presParOf" srcId="{0E1B1F8A-3168-4110-8654-877070AF4F87}" destId="{94A71361-9096-4910-BF42-ADA0E2CDF182}" srcOrd="2" destOrd="0" presId="urn:microsoft.com/office/officeart/2016/7/layout/BasicLinearProcessNumbered"/>
    <dgm:cxn modelId="{C1CD1A6A-AB4C-4223-A150-9546AF17A1AF}" type="presParOf" srcId="{0E1B1F8A-3168-4110-8654-877070AF4F87}" destId="{4DEFDE0C-9ADA-473D-B451-095247D0758B}" srcOrd="3" destOrd="0" presId="urn:microsoft.com/office/officeart/2016/7/layout/BasicLinearProcessNumbered"/>
    <dgm:cxn modelId="{8A211691-078F-4044-BEC4-4FC6046442EF}" type="presParOf" srcId="{6D99A931-3B7F-4F7D-AFDA-17B86D261B75}" destId="{6704B7DA-EFA1-4826-868F-CB96E0ED9DDC}" srcOrd="3" destOrd="0" presId="urn:microsoft.com/office/officeart/2016/7/layout/BasicLinearProcessNumbered"/>
    <dgm:cxn modelId="{97D9C383-9CD7-4B06-94EB-D0FC5B4C9021}" type="presParOf" srcId="{6D99A931-3B7F-4F7D-AFDA-17B86D261B75}" destId="{B801CF15-1F45-4D09-85AC-446209427101}" srcOrd="4" destOrd="0" presId="urn:microsoft.com/office/officeart/2016/7/layout/BasicLinearProcessNumbered"/>
    <dgm:cxn modelId="{CBB800F3-E71E-499B-A80F-E34A84416196}" type="presParOf" srcId="{B801CF15-1F45-4D09-85AC-446209427101}" destId="{6403F60A-DA85-4B3C-9806-6FC555FB9BED}" srcOrd="0" destOrd="0" presId="urn:microsoft.com/office/officeart/2016/7/layout/BasicLinearProcessNumbered"/>
    <dgm:cxn modelId="{F2D98C56-63B7-4352-8D92-D3B591E3121D}" type="presParOf" srcId="{B801CF15-1F45-4D09-85AC-446209427101}" destId="{054A5084-8850-4435-AF91-9ECB435758C6}" srcOrd="1" destOrd="0" presId="urn:microsoft.com/office/officeart/2016/7/layout/BasicLinearProcessNumbered"/>
    <dgm:cxn modelId="{76B0B05F-0C1A-4754-BEDA-6C699AEA6C16}" type="presParOf" srcId="{B801CF15-1F45-4D09-85AC-446209427101}" destId="{BEC70DCB-24AE-4B7E-A2E9-E63BB6EF515B}" srcOrd="2" destOrd="0" presId="urn:microsoft.com/office/officeart/2016/7/layout/BasicLinearProcessNumbered"/>
    <dgm:cxn modelId="{C6086534-4BE7-4BCB-97C1-1C1819076C46}" type="presParOf" srcId="{B801CF15-1F45-4D09-85AC-446209427101}" destId="{08F0F637-A4BB-4516-8C47-39C58D508718}"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1BAD0E7-D4E0-430F-A47B-607626D0C110}" type="doc">
      <dgm:prSet loTypeId="urn:microsoft.com/office/officeart/2005/8/layout/chart3" loCatId="cycle" qsTypeId="urn:microsoft.com/office/officeart/2005/8/quickstyle/simple1" qsCatId="simple" csTypeId="urn:microsoft.com/office/officeart/2005/8/colors/colorful5" csCatId="colorful" phldr="1"/>
      <dgm:spPr/>
      <dgm:t>
        <a:bodyPr/>
        <a:lstStyle/>
        <a:p>
          <a:endParaRPr lang="en-US"/>
        </a:p>
      </dgm:t>
    </dgm:pt>
    <dgm:pt modelId="{98059A12-3450-405D-A786-59D26F9F8CA0}">
      <dgm:prSet/>
      <dgm:spPr>
        <a:solidFill>
          <a:srgbClr val="17697F"/>
        </a:solidFill>
      </dgm:spPr>
      <dgm:t>
        <a:bodyPr/>
        <a:lstStyle/>
        <a:p>
          <a:pPr algn="ctr"/>
          <a:r>
            <a:rPr lang="de-DE" dirty="0"/>
            <a:t>Sie bündelt Hintergrundinformationen, damit Journalisten nicht alles mitschreiben müssen. </a:t>
          </a:r>
          <a:endParaRPr lang="en-US" dirty="0"/>
        </a:p>
      </dgm:t>
    </dgm:pt>
    <dgm:pt modelId="{FE89FCB4-B01B-4E1E-BC32-FCFF3FA078BE}" type="parTrans" cxnId="{322274AB-55E0-455B-8CED-D4DADC60AFB7}">
      <dgm:prSet/>
      <dgm:spPr/>
      <dgm:t>
        <a:bodyPr/>
        <a:lstStyle/>
        <a:p>
          <a:endParaRPr lang="en-US"/>
        </a:p>
      </dgm:t>
    </dgm:pt>
    <dgm:pt modelId="{7C8CB523-C696-4926-8FAC-C22EF9ED6A13}" type="sibTrans" cxnId="{322274AB-55E0-455B-8CED-D4DADC60AFB7}">
      <dgm:prSet/>
      <dgm:spPr/>
      <dgm:t>
        <a:bodyPr/>
        <a:lstStyle/>
        <a:p>
          <a:endParaRPr lang="en-US"/>
        </a:p>
      </dgm:t>
    </dgm:pt>
    <dgm:pt modelId="{DA10A7D6-A17C-4B7F-A365-A1E60CEECB5A}">
      <dgm:prSet/>
      <dgm:spPr>
        <a:solidFill>
          <a:srgbClr val="588195"/>
        </a:solidFill>
      </dgm:spPr>
      <dgm:t>
        <a:bodyPr/>
        <a:lstStyle/>
        <a:p>
          <a:r>
            <a:rPr lang="de-DE" dirty="0"/>
            <a:t>Sie unterstützt Recherchen – also auch bei Messen, Produktpräsentationen, Jubiläen oder anderen Veranstaltungen.</a:t>
          </a:r>
          <a:endParaRPr lang="en-US" dirty="0"/>
        </a:p>
      </dgm:t>
    </dgm:pt>
    <dgm:pt modelId="{EBE878E2-A782-417D-9EC3-B09FE4F64F87}" type="parTrans" cxnId="{05964DA3-31A1-4953-BB4D-CC52519479F4}">
      <dgm:prSet/>
      <dgm:spPr/>
      <dgm:t>
        <a:bodyPr/>
        <a:lstStyle/>
        <a:p>
          <a:endParaRPr lang="en-US"/>
        </a:p>
      </dgm:t>
    </dgm:pt>
    <dgm:pt modelId="{E8F7E2CE-88D8-4B85-BE2E-C6C87C040191}" type="sibTrans" cxnId="{05964DA3-31A1-4953-BB4D-CC52519479F4}">
      <dgm:prSet/>
      <dgm:spPr/>
      <dgm:t>
        <a:bodyPr/>
        <a:lstStyle/>
        <a:p>
          <a:endParaRPr lang="en-US"/>
        </a:p>
      </dgm:t>
    </dgm:pt>
    <dgm:pt modelId="{01213FD0-E1C4-48AD-9669-D841BF0B8E41}">
      <dgm:prSet/>
      <dgm:spPr>
        <a:solidFill>
          <a:srgbClr val="F29715"/>
        </a:solidFill>
      </dgm:spPr>
      <dgm:t>
        <a:bodyPr/>
        <a:lstStyle/>
        <a:p>
          <a:r>
            <a:rPr lang="de-DE" dirty="0"/>
            <a:t>Digitale Pressemappen stellen auch Bild-, Audio- und Videomaterial bereit.</a:t>
          </a:r>
          <a:endParaRPr lang="en-US" dirty="0"/>
        </a:p>
      </dgm:t>
    </dgm:pt>
    <dgm:pt modelId="{94CAA20F-B53B-406D-B999-A980BED04108}" type="parTrans" cxnId="{0FEB9C32-949B-4956-90B2-8866563D2BCC}">
      <dgm:prSet/>
      <dgm:spPr/>
      <dgm:t>
        <a:bodyPr/>
        <a:lstStyle/>
        <a:p>
          <a:endParaRPr lang="en-US"/>
        </a:p>
      </dgm:t>
    </dgm:pt>
    <dgm:pt modelId="{E39A5A01-078D-4F58-83BD-5B5EFE98398A}" type="sibTrans" cxnId="{0FEB9C32-949B-4956-90B2-8866563D2BCC}">
      <dgm:prSet/>
      <dgm:spPr/>
      <dgm:t>
        <a:bodyPr/>
        <a:lstStyle/>
        <a:p>
          <a:endParaRPr lang="en-US"/>
        </a:p>
      </dgm:t>
    </dgm:pt>
    <dgm:pt modelId="{BCD41BC2-D79F-44F5-88C8-3C41E5B2F003}">
      <dgm:prSet/>
      <dgm:spPr>
        <a:solidFill>
          <a:srgbClr val="FAC078"/>
        </a:solidFill>
      </dgm:spPr>
      <dgm:t>
        <a:bodyPr/>
        <a:lstStyle/>
        <a:p>
          <a:r>
            <a:rPr lang="de-DE" dirty="0"/>
            <a:t>Sie enthält Angaben zu den aktuellen Fakten und Geschäftszahlen und einen Hintergrundtext über die Geschichte.</a:t>
          </a:r>
          <a:endParaRPr lang="en-US" dirty="0"/>
        </a:p>
      </dgm:t>
    </dgm:pt>
    <dgm:pt modelId="{364023CA-0AD4-495E-8B74-7759A65888DF}" type="parTrans" cxnId="{D3950312-93F3-4C8D-A566-613582212F35}">
      <dgm:prSet/>
      <dgm:spPr/>
      <dgm:t>
        <a:bodyPr/>
        <a:lstStyle/>
        <a:p>
          <a:endParaRPr lang="en-US"/>
        </a:p>
      </dgm:t>
    </dgm:pt>
    <dgm:pt modelId="{4D076F15-122C-47C6-807B-7BCE5AA3BE86}" type="sibTrans" cxnId="{D3950312-93F3-4C8D-A566-613582212F35}">
      <dgm:prSet/>
      <dgm:spPr/>
      <dgm:t>
        <a:bodyPr/>
        <a:lstStyle/>
        <a:p>
          <a:endParaRPr lang="en-US"/>
        </a:p>
      </dgm:t>
    </dgm:pt>
    <dgm:pt modelId="{14EE2F7F-5524-4578-A1AD-8BF9BF21AD6F}">
      <dgm:prSet/>
      <dgm:spPr>
        <a:solidFill>
          <a:srgbClr val="AFBCC5"/>
        </a:solidFill>
      </dgm:spPr>
      <dgm:t>
        <a:bodyPr/>
        <a:lstStyle/>
        <a:p>
          <a:r>
            <a:rPr lang="de-DE" dirty="0"/>
            <a:t>Sie enthält  Presseinformationen zu den vom Unternehmen erstellten Produkten, PR-Artikel sowie passendes Fotomaterial.</a:t>
          </a:r>
          <a:endParaRPr lang="en-US" dirty="0"/>
        </a:p>
      </dgm:t>
    </dgm:pt>
    <dgm:pt modelId="{F276427D-D104-4ADE-883E-4209F3860969}" type="parTrans" cxnId="{E601862F-9492-40E7-AC00-A2210790A66B}">
      <dgm:prSet/>
      <dgm:spPr/>
      <dgm:t>
        <a:bodyPr/>
        <a:lstStyle/>
        <a:p>
          <a:endParaRPr lang="en-US"/>
        </a:p>
      </dgm:t>
    </dgm:pt>
    <dgm:pt modelId="{4795DF24-DBF5-4DD2-B218-A91F26CB70C1}" type="sibTrans" cxnId="{E601862F-9492-40E7-AC00-A2210790A66B}">
      <dgm:prSet/>
      <dgm:spPr/>
      <dgm:t>
        <a:bodyPr/>
        <a:lstStyle/>
        <a:p>
          <a:endParaRPr lang="en-US"/>
        </a:p>
      </dgm:t>
    </dgm:pt>
    <dgm:pt modelId="{A4A5D1E3-9D35-4517-B355-089C87ED750F}" type="pres">
      <dgm:prSet presAssocID="{91BAD0E7-D4E0-430F-A47B-607626D0C110}" presName="compositeShape" presStyleCnt="0">
        <dgm:presLayoutVars>
          <dgm:chMax val="7"/>
          <dgm:dir/>
          <dgm:resizeHandles val="exact"/>
        </dgm:presLayoutVars>
      </dgm:prSet>
      <dgm:spPr/>
    </dgm:pt>
    <dgm:pt modelId="{580FF41C-9039-472D-AFB4-4FAC50D80012}" type="pres">
      <dgm:prSet presAssocID="{91BAD0E7-D4E0-430F-A47B-607626D0C110}" presName="wedge1" presStyleLbl="node1" presStyleIdx="0" presStyleCnt="5"/>
      <dgm:spPr/>
    </dgm:pt>
    <dgm:pt modelId="{021F5992-4B3E-4D13-800C-A558C6F9E90C}" type="pres">
      <dgm:prSet presAssocID="{91BAD0E7-D4E0-430F-A47B-607626D0C110}" presName="wedge1Tx" presStyleLbl="node1" presStyleIdx="0" presStyleCnt="5">
        <dgm:presLayoutVars>
          <dgm:chMax val="0"/>
          <dgm:chPref val="0"/>
          <dgm:bulletEnabled val="1"/>
        </dgm:presLayoutVars>
      </dgm:prSet>
      <dgm:spPr/>
    </dgm:pt>
    <dgm:pt modelId="{2FE40CC2-82D7-4C7A-A634-1CD4C822ACB9}" type="pres">
      <dgm:prSet presAssocID="{91BAD0E7-D4E0-430F-A47B-607626D0C110}" presName="wedge2" presStyleLbl="node1" presStyleIdx="1" presStyleCnt="5"/>
      <dgm:spPr/>
    </dgm:pt>
    <dgm:pt modelId="{D6600B0E-FF5A-46FC-ADF9-DA1D598DD255}" type="pres">
      <dgm:prSet presAssocID="{91BAD0E7-D4E0-430F-A47B-607626D0C110}" presName="wedge2Tx" presStyleLbl="node1" presStyleIdx="1" presStyleCnt="5">
        <dgm:presLayoutVars>
          <dgm:chMax val="0"/>
          <dgm:chPref val="0"/>
          <dgm:bulletEnabled val="1"/>
        </dgm:presLayoutVars>
      </dgm:prSet>
      <dgm:spPr/>
    </dgm:pt>
    <dgm:pt modelId="{5800A030-76F0-4A3C-962A-F2EF3819AE0D}" type="pres">
      <dgm:prSet presAssocID="{91BAD0E7-D4E0-430F-A47B-607626D0C110}" presName="wedge3" presStyleLbl="node1" presStyleIdx="2" presStyleCnt="5"/>
      <dgm:spPr/>
    </dgm:pt>
    <dgm:pt modelId="{76E9A35D-A626-4927-A2B5-9952281A86A6}" type="pres">
      <dgm:prSet presAssocID="{91BAD0E7-D4E0-430F-A47B-607626D0C110}" presName="wedge3Tx" presStyleLbl="node1" presStyleIdx="2" presStyleCnt="5">
        <dgm:presLayoutVars>
          <dgm:chMax val="0"/>
          <dgm:chPref val="0"/>
          <dgm:bulletEnabled val="1"/>
        </dgm:presLayoutVars>
      </dgm:prSet>
      <dgm:spPr/>
    </dgm:pt>
    <dgm:pt modelId="{50E44822-899B-4A3E-91C4-F8E3A145C819}" type="pres">
      <dgm:prSet presAssocID="{91BAD0E7-D4E0-430F-A47B-607626D0C110}" presName="wedge4" presStyleLbl="node1" presStyleIdx="3" presStyleCnt="5"/>
      <dgm:spPr/>
    </dgm:pt>
    <dgm:pt modelId="{20F9C7BD-5E5C-4247-85B5-6A8D982816DB}" type="pres">
      <dgm:prSet presAssocID="{91BAD0E7-D4E0-430F-A47B-607626D0C110}" presName="wedge4Tx" presStyleLbl="node1" presStyleIdx="3" presStyleCnt="5">
        <dgm:presLayoutVars>
          <dgm:chMax val="0"/>
          <dgm:chPref val="0"/>
          <dgm:bulletEnabled val="1"/>
        </dgm:presLayoutVars>
      </dgm:prSet>
      <dgm:spPr/>
    </dgm:pt>
    <dgm:pt modelId="{A463E3B3-69B4-4047-94A9-F3350FB327D7}" type="pres">
      <dgm:prSet presAssocID="{91BAD0E7-D4E0-430F-A47B-607626D0C110}" presName="wedge5" presStyleLbl="node1" presStyleIdx="4" presStyleCnt="5"/>
      <dgm:spPr/>
    </dgm:pt>
    <dgm:pt modelId="{76968304-84F8-4902-B136-D8D5AF637BB5}" type="pres">
      <dgm:prSet presAssocID="{91BAD0E7-D4E0-430F-A47B-607626D0C110}" presName="wedge5Tx" presStyleLbl="node1" presStyleIdx="4" presStyleCnt="5">
        <dgm:presLayoutVars>
          <dgm:chMax val="0"/>
          <dgm:chPref val="0"/>
          <dgm:bulletEnabled val="1"/>
        </dgm:presLayoutVars>
      </dgm:prSet>
      <dgm:spPr/>
    </dgm:pt>
  </dgm:ptLst>
  <dgm:cxnLst>
    <dgm:cxn modelId="{DBA05C04-CC21-4E10-B9B1-2C01516BBE81}" type="presOf" srcId="{14EE2F7F-5524-4578-A1AD-8BF9BF21AD6F}" destId="{A463E3B3-69B4-4047-94A9-F3350FB327D7}" srcOrd="0" destOrd="0" presId="urn:microsoft.com/office/officeart/2005/8/layout/chart3"/>
    <dgm:cxn modelId="{D3950312-93F3-4C8D-A566-613582212F35}" srcId="{91BAD0E7-D4E0-430F-A47B-607626D0C110}" destId="{BCD41BC2-D79F-44F5-88C8-3C41E5B2F003}" srcOrd="3" destOrd="0" parTransId="{364023CA-0AD4-495E-8B74-7759A65888DF}" sibTransId="{4D076F15-122C-47C6-807B-7BCE5AA3BE86}"/>
    <dgm:cxn modelId="{E7F79813-2516-4BF9-8055-8BAAFF0881DC}" type="presOf" srcId="{98059A12-3450-405D-A786-59D26F9F8CA0}" destId="{580FF41C-9039-472D-AFB4-4FAC50D80012}" srcOrd="0" destOrd="0" presId="urn:microsoft.com/office/officeart/2005/8/layout/chart3"/>
    <dgm:cxn modelId="{35F65717-F4EB-49FB-8704-599FA13CADA6}" type="presOf" srcId="{BCD41BC2-D79F-44F5-88C8-3C41E5B2F003}" destId="{20F9C7BD-5E5C-4247-85B5-6A8D982816DB}" srcOrd="1" destOrd="0" presId="urn:microsoft.com/office/officeart/2005/8/layout/chart3"/>
    <dgm:cxn modelId="{F883EC21-18B9-4317-A96B-71E6C1712E0C}" type="presOf" srcId="{14EE2F7F-5524-4578-A1AD-8BF9BF21AD6F}" destId="{76968304-84F8-4902-B136-D8D5AF637BB5}" srcOrd="1" destOrd="0" presId="urn:microsoft.com/office/officeart/2005/8/layout/chart3"/>
    <dgm:cxn modelId="{E601862F-9492-40E7-AC00-A2210790A66B}" srcId="{91BAD0E7-D4E0-430F-A47B-607626D0C110}" destId="{14EE2F7F-5524-4578-A1AD-8BF9BF21AD6F}" srcOrd="4" destOrd="0" parTransId="{F276427D-D104-4ADE-883E-4209F3860969}" sibTransId="{4795DF24-DBF5-4DD2-B218-A91F26CB70C1}"/>
    <dgm:cxn modelId="{0FEB9C32-949B-4956-90B2-8866563D2BCC}" srcId="{91BAD0E7-D4E0-430F-A47B-607626D0C110}" destId="{01213FD0-E1C4-48AD-9669-D841BF0B8E41}" srcOrd="2" destOrd="0" parTransId="{94CAA20F-B53B-406D-B999-A980BED04108}" sibTransId="{E39A5A01-078D-4F58-83BD-5B5EFE98398A}"/>
    <dgm:cxn modelId="{E4B15534-FDBD-4DDF-BD4F-7417FE96B9B2}" type="presOf" srcId="{98059A12-3450-405D-A786-59D26F9F8CA0}" destId="{021F5992-4B3E-4D13-800C-A558C6F9E90C}" srcOrd="1" destOrd="0" presId="urn:microsoft.com/office/officeart/2005/8/layout/chart3"/>
    <dgm:cxn modelId="{823F0368-C791-49D5-BDAA-BC6725069A55}" type="presOf" srcId="{DA10A7D6-A17C-4B7F-A365-A1E60CEECB5A}" destId="{2FE40CC2-82D7-4C7A-A634-1CD4C822ACB9}" srcOrd="0" destOrd="0" presId="urn:microsoft.com/office/officeart/2005/8/layout/chart3"/>
    <dgm:cxn modelId="{18F82A51-4501-465B-BA14-65A302DCF9B9}" type="presOf" srcId="{01213FD0-E1C4-48AD-9669-D841BF0B8E41}" destId="{76E9A35D-A626-4927-A2B5-9952281A86A6}" srcOrd="1" destOrd="0" presId="urn:microsoft.com/office/officeart/2005/8/layout/chart3"/>
    <dgm:cxn modelId="{8F99E886-756F-4F71-9EE4-03E4EF580594}" type="presOf" srcId="{BCD41BC2-D79F-44F5-88C8-3C41E5B2F003}" destId="{50E44822-899B-4A3E-91C4-F8E3A145C819}" srcOrd="0" destOrd="0" presId="urn:microsoft.com/office/officeart/2005/8/layout/chart3"/>
    <dgm:cxn modelId="{E9662899-D4D0-4881-9DE4-169795079AE7}" type="presOf" srcId="{DA10A7D6-A17C-4B7F-A365-A1E60CEECB5A}" destId="{D6600B0E-FF5A-46FC-ADF9-DA1D598DD255}" srcOrd="1" destOrd="0" presId="urn:microsoft.com/office/officeart/2005/8/layout/chart3"/>
    <dgm:cxn modelId="{05964DA3-31A1-4953-BB4D-CC52519479F4}" srcId="{91BAD0E7-D4E0-430F-A47B-607626D0C110}" destId="{DA10A7D6-A17C-4B7F-A365-A1E60CEECB5A}" srcOrd="1" destOrd="0" parTransId="{EBE878E2-A782-417D-9EC3-B09FE4F64F87}" sibTransId="{E8F7E2CE-88D8-4B85-BE2E-C6C87C040191}"/>
    <dgm:cxn modelId="{322274AB-55E0-455B-8CED-D4DADC60AFB7}" srcId="{91BAD0E7-D4E0-430F-A47B-607626D0C110}" destId="{98059A12-3450-405D-A786-59D26F9F8CA0}" srcOrd="0" destOrd="0" parTransId="{FE89FCB4-B01B-4E1E-BC32-FCFF3FA078BE}" sibTransId="{7C8CB523-C696-4926-8FAC-C22EF9ED6A13}"/>
    <dgm:cxn modelId="{136BDBC2-F5EB-4050-81FD-28C89840BD91}" type="presOf" srcId="{91BAD0E7-D4E0-430F-A47B-607626D0C110}" destId="{A4A5D1E3-9D35-4517-B355-089C87ED750F}" srcOrd="0" destOrd="0" presId="urn:microsoft.com/office/officeart/2005/8/layout/chart3"/>
    <dgm:cxn modelId="{42DD86E0-EFD2-4760-B07B-64108E525DBA}" type="presOf" srcId="{01213FD0-E1C4-48AD-9669-D841BF0B8E41}" destId="{5800A030-76F0-4A3C-962A-F2EF3819AE0D}" srcOrd="0" destOrd="0" presId="urn:microsoft.com/office/officeart/2005/8/layout/chart3"/>
    <dgm:cxn modelId="{E93AF418-3AF9-49B8-923C-42400FA13E1C}" type="presParOf" srcId="{A4A5D1E3-9D35-4517-B355-089C87ED750F}" destId="{580FF41C-9039-472D-AFB4-4FAC50D80012}" srcOrd="0" destOrd="0" presId="urn:microsoft.com/office/officeart/2005/8/layout/chart3"/>
    <dgm:cxn modelId="{216333B5-E3DC-4830-BD1C-32E166233414}" type="presParOf" srcId="{A4A5D1E3-9D35-4517-B355-089C87ED750F}" destId="{021F5992-4B3E-4D13-800C-A558C6F9E90C}" srcOrd="1" destOrd="0" presId="urn:microsoft.com/office/officeart/2005/8/layout/chart3"/>
    <dgm:cxn modelId="{2F968F62-0721-4870-811E-5B2F5BA593B9}" type="presParOf" srcId="{A4A5D1E3-9D35-4517-B355-089C87ED750F}" destId="{2FE40CC2-82D7-4C7A-A634-1CD4C822ACB9}" srcOrd="2" destOrd="0" presId="urn:microsoft.com/office/officeart/2005/8/layout/chart3"/>
    <dgm:cxn modelId="{F8BDA625-6C28-4498-AEF1-78927DD183EC}" type="presParOf" srcId="{A4A5D1E3-9D35-4517-B355-089C87ED750F}" destId="{D6600B0E-FF5A-46FC-ADF9-DA1D598DD255}" srcOrd="3" destOrd="0" presId="urn:microsoft.com/office/officeart/2005/8/layout/chart3"/>
    <dgm:cxn modelId="{3A3E31E8-9C24-4FA3-AC64-151A6DEF3CDB}" type="presParOf" srcId="{A4A5D1E3-9D35-4517-B355-089C87ED750F}" destId="{5800A030-76F0-4A3C-962A-F2EF3819AE0D}" srcOrd="4" destOrd="0" presId="urn:microsoft.com/office/officeart/2005/8/layout/chart3"/>
    <dgm:cxn modelId="{E41FD289-C1FF-49C1-8493-25B731741736}" type="presParOf" srcId="{A4A5D1E3-9D35-4517-B355-089C87ED750F}" destId="{76E9A35D-A626-4927-A2B5-9952281A86A6}" srcOrd="5" destOrd="0" presId="urn:microsoft.com/office/officeart/2005/8/layout/chart3"/>
    <dgm:cxn modelId="{86070474-CB84-4B6E-933F-3BA228189663}" type="presParOf" srcId="{A4A5D1E3-9D35-4517-B355-089C87ED750F}" destId="{50E44822-899B-4A3E-91C4-F8E3A145C819}" srcOrd="6" destOrd="0" presId="urn:microsoft.com/office/officeart/2005/8/layout/chart3"/>
    <dgm:cxn modelId="{9E16289D-1E19-4D87-B556-7607F6D10EA6}" type="presParOf" srcId="{A4A5D1E3-9D35-4517-B355-089C87ED750F}" destId="{20F9C7BD-5E5C-4247-85B5-6A8D982816DB}" srcOrd="7" destOrd="0" presId="urn:microsoft.com/office/officeart/2005/8/layout/chart3"/>
    <dgm:cxn modelId="{64393D5B-E17F-420F-97F5-E8ADB2F788B0}" type="presParOf" srcId="{A4A5D1E3-9D35-4517-B355-089C87ED750F}" destId="{A463E3B3-69B4-4047-94A9-F3350FB327D7}" srcOrd="8" destOrd="0" presId="urn:microsoft.com/office/officeart/2005/8/layout/chart3"/>
    <dgm:cxn modelId="{9F5EAF73-6996-46A7-B314-69A1C24C027A}" type="presParOf" srcId="{A4A5D1E3-9D35-4517-B355-089C87ED750F}" destId="{76968304-84F8-4902-B136-D8D5AF637BB5}"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78506-AD12-4F09-B85B-96B990EAF4E4}">
      <dsp:nvSpPr>
        <dsp:cNvPr id="0" name=""/>
        <dsp:cNvSpPr/>
      </dsp:nvSpPr>
      <dsp:spPr>
        <a:xfrm>
          <a:off x="3277" y="531412"/>
          <a:ext cx="2600414" cy="3640579"/>
        </a:xfrm>
        <a:prstGeom prst="rect">
          <a:avLst/>
        </a:prstGeom>
        <a:solidFill>
          <a:srgbClr val="17697F">
            <a:alpha val="90000"/>
          </a:srgb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02738" tIns="330200" rIns="202738" bIns="330200" numCol="1" spcCol="1270" anchor="t" anchorCtr="0">
          <a:noAutofit/>
        </a:bodyPr>
        <a:lstStyle/>
        <a:p>
          <a:pPr marL="0" lvl="0" indent="0" algn="ctr" defTabSz="711200">
            <a:lnSpc>
              <a:spcPct val="90000"/>
            </a:lnSpc>
            <a:spcBef>
              <a:spcPct val="0"/>
            </a:spcBef>
            <a:spcAft>
              <a:spcPct val="35000"/>
            </a:spcAft>
            <a:buNone/>
            <a:defRPr cap="all"/>
          </a:pPr>
          <a:r>
            <a:rPr lang="de-DE" sz="1600" kern="1200" dirty="0">
              <a:solidFill>
                <a:schemeClr val="bg1"/>
              </a:solidFill>
              <a:latin typeface="Myriad Pro"/>
            </a:rPr>
            <a:t>Redaktionen dünnen immer mehr aus. Sie haben immer Weniger Zeit für eigene Recherche.</a:t>
          </a:r>
          <a:endParaRPr lang="en-US" sz="1600" kern="1200" dirty="0">
            <a:solidFill>
              <a:schemeClr val="bg1"/>
            </a:solidFill>
            <a:latin typeface="Myriad Pro"/>
          </a:endParaRPr>
        </a:p>
      </dsp:txBody>
      <dsp:txXfrm>
        <a:off x="3277" y="1914832"/>
        <a:ext cx="2600414" cy="2184347"/>
      </dsp:txXfrm>
    </dsp:sp>
    <dsp:sp modelId="{B937EE29-133A-4850-9C03-76CC1F9811D3}">
      <dsp:nvSpPr>
        <dsp:cNvPr id="0" name=""/>
        <dsp:cNvSpPr/>
      </dsp:nvSpPr>
      <dsp:spPr>
        <a:xfrm>
          <a:off x="757397" y="895470"/>
          <a:ext cx="1092173" cy="1092173"/>
        </a:xfrm>
        <a:prstGeom prst="ellipse">
          <a:avLst/>
        </a:prstGeom>
        <a:solidFill>
          <a:schemeClr val="accent4"/>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150" tIns="12700" rIns="8515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17342" y="1055415"/>
        <a:ext cx="772283" cy="772283"/>
      </dsp:txXfrm>
    </dsp:sp>
    <dsp:sp modelId="{6B820EA5-F480-49B8-95A6-DB7E900061E2}">
      <dsp:nvSpPr>
        <dsp:cNvPr id="0" name=""/>
        <dsp:cNvSpPr/>
      </dsp:nvSpPr>
      <dsp:spPr>
        <a:xfrm>
          <a:off x="3277" y="4171919"/>
          <a:ext cx="2600414" cy="72"/>
        </a:xfrm>
        <a:prstGeom prst="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sp>
    <dsp:sp modelId="{07669DA9-59F4-41D0-B970-6AD560AA704A}">
      <dsp:nvSpPr>
        <dsp:cNvPr id="0" name=""/>
        <dsp:cNvSpPr/>
      </dsp:nvSpPr>
      <dsp:spPr>
        <a:xfrm>
          <a:off x="2863733" y="531412"/>
          <a:ext cx="2600414" cy="3640579"/>
        </a:xfrm>
        <a:prstGeom prst="rect">
          <a:avLst/>
        </a:prstGeom>
        <a:solidFill>
          <a:srgbClr val="F5AA44"/>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02738" tIns="330200" rIns="202738" bIns="330200" numCol="1" spcCol="1270" anchor="t" anchorCtr="0">
          <a:noAutofit/>
        </a:bodyPr>
        <a:lstStyle/>
        <a:p>
          <a:pPr marL="0" lvl="0" indent="0" algn="ctr" defTabSz="711200">
            <a:lnSpc>
              <a:spcPct val="90000"/>
            </a:lnSpc>
            <a:spcBef>
              <a:spcPct val="0"/>
            </a:spcBef>
            <a:spcAft>
              <a:spcPct val="35000"/>
            </a:spcAft>
            <a:buNone/>
            <a:defRPr cap="all"/>
          </a:pPr>
          <a:r>
            <a:rPr lang="de-DE" sz="1600" kern="1200" dirty="0" err="1">
              <a:latin typeface="Myriad Pro"/>
            </a:rPr>
            <a:t>GlEichzeitig</a:t>
          </a:r>
          <a:r>
            <a:rPr lang="de-DE" sz="1600" kern="1200" dirty="0">
              <a:latin typeface="Myriad Pro"/>
            </a:rPr>
            <a:t> steigt die Zahl der Platt-formen. immer mehr Content muss für sie erstellt werden. </a:t>
          </a:r>
          <a:endParaRPr lang="en-US" sz="1600" kern="1200" dirty="0">
            <a:latin typeface="Myriad Pro"/>
          </a:endParaRPr>
        </a:p>
      </dsp:txBody>
      <dsp:txXfrm>
        <a:off x="2863733" y="1914832"/>
        <a:ext cx="2600414" cy="2184347"/>
      </dsp:txXfrm>
    </dsp:sp>
    <dsp:sp modelId="{76B97531-3812-48A5-AD64-C20CD794CB64}">
      <dsp:nvSpPr>
        <dsp:cNvPr id="0" name=""/>
        <dsp:cNvSpPr/>
      </dsp:nvSpPr>
      <dsp:spPr>
        <a:xfrm>
          <a:off x="3617853" y="895470"/>
          <a:ext cx="1092173" cy="1092173"/>
        </a:xfrm>
        <a:prstGeom prst="ellipse">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150" tIns="12700" rIns="8515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777798" y="1055415"/>
        <a:ext cx="772283" cy="772283"/>
      </dsp:txXfrm>
    </dsp:sp>
    <dsp:sp modelId="{DD7FF60B-C83A-4C5E-BD88-23985F8E3D84}">
      <dsp:nvSpPr>
        <dsp:cNvPr id="0" name=""/>
        <dsp:cNvSpPr/>
      </dsp:nvSpPr>
      <dsp:spPr>
        <a:xfrm>
          <a:off x="2863733" y="4171919"/>
          <a:ext cx="2600414" cy="72"/>
        </a:xfrm>
        <a:prstGeom prst="rect">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sp>
    <dsp:sp modelId="{44B23910-DAB5-44B8-AE40-BEF73F442C83}">
      <dsp:nvSpPr>
        <dsp:cNvPr id="0" name=""/>
        <dsp:cNvSpPr/>
      </dsp:nvSpPr>
      <dsp:spPr>
        <a:xfrm>
          <a:off x="5724189" y="531412"/>
          <a:ext cx="2600414" cy="3640579"/>
        </a:xfrm>
        <a:prstGeom prst="rect">
          <a:avLst/>
        </a:prstGeom>
        <a:solidFill>
          <a:srgbClr val="AFBCC5"/>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02738" tIns="330200" rIns="202738" bIns="330200" numCol="1" spcCol="1270" anchor="t" anchorCtr="0">
          <a:noAutofit/>
        </a:bodyPr>
        <a:lstStyle/>
        <a:p>
          <a:pPr marL="0" lvl="0" indent="0" algn="ctr" defTabSz="711200">
            <a:lnSpc>
              <a:spcPct val="90000"/>
            </a:lnSpc>
            <a:spcBef>
              <a:spcPct val="0"/>
            </a:spcBef>
            <a:spcAft>
              <a:spcPct val="35000"/>
            </a:spcAft>
            <a:buNone/>
            <a:defRPr cap="all"/>
          </a:pPr>
          <a:r>
            <a:rPr lang="de-DE" sz="1600" kern="1200">
              <a:solidFill>
                <a:schemeClr val="bg1"/>
              </a:solidFill>
              <a:latin typeface="Myriad Pro"/>
            </a:rPr>
            <a:t>Pressestellen springen hier in die Bresche und können die redaktionen unterstützen.</a:t>
          </a:r>
          <a:endParaRPr lang="en-US" sz="1600" kern="1200" dirty="0">
            <a:solidFill>
              <a:schemeClr val="bg1"/>
            </a:solidFill>
            <a:latin typeface="Myriad Pro"/>
          </a:endParaRPr>
        </a:p>
      </dsp:txBody>
      <dsp:txXfrm>
        <a:off x="5724189" y="1914832"/>
        <a:ext cx="2600414" cy="2184347"/>
      </dsp:txXfrm>
    </dsp:sp>
    <dsp:sp modelId="{1BA295FC-13F3-4CE2-8A24-6DDF7AC5D695}">
      <dsp:nvSpPr>
        <dsp:cNvPr id="0" name=""/>
        <dsp:cNvSpPr/>
      </dsp:nvSpPr>
      <dsp:spPr>
        <a:xfrm>
          <a:off x="6478309" y="895470"/>
          <a:ext cx="1092173" cy="1092173"/>
        </a:xfrm>
        <a:prstGeom prst="ellipse">
          <a:avLst/>
        </a:prstGeom>
        <a:solidFill>
          <a:srgbClr val="FF0000"/>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150" tIns="12700" rIns="8515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638254" y="1055415"/>
        <a:ext cx="772283" cy="772283"/>
      </dsp:txXfrm>
    </dsp:sp>
    <dsp:sp modelId="{DE137D69-CF3F-4BD4-8D64-A4BC9CFD4C0F}">
      <dsp:nvSpPr>
        <dsp:cNvPr id="0" name=""/>
        <dsp:cNvSpPr/>
      </dsp:nvSpPr>
      <dsp:spPr>
        <a:xfrm>
          <a:off x="5724189" y="4171919"/>
          <a:ext cx="2600414" cy="72"/>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sp>
    <dsp:sp modelId="{4A1B1D07-3814-4B7F-A907-B1602E1903AB}">
      <dsp:nvSpPr>
        <dsp:cNvPr id="0" name=""/>
        <dsp:cNvSpPr/>
      </dsp:nvSpPr>
      <dsp:spPr>
        <a:xfrm>
          <a:off x="8584644" y="531412"/>
          <a:ext cx="2600414" cy="3640579"/>
        </a:xfrm>
        <a:prstGeom prst="rect">
          <a:avLst/>
        </a:prstGeom>
        <a:solidFill>
          <a:srgbClr val="FDEBD3"/>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02738" tIns="330200" rIns="202738" bIns="330200" numCol="1" spcCol="1270" anchor="t" anchorCtr="0">
          <a:noAutofit/>
        </a:bodyPr>
        <a:lstStyle/>
        <a:p>
          <a:pPr marL="0" lvl="0" indent="0" algn="ctr" defTabSz="711200">
            <a:lnSpc>
              <a:spcPct val="90000"/>
            </a:lnSpc>
            <a:spcBef>
              <a:spcPct val="0"/>
            </a:spcBef>
            <a:spcAft>
              <a:spcPct val="35000"/>
            </a:spcAft>
            <a:buNone/>
            <a:defRPr cap="all"/>
          </a:pPr>
          <a:r>
            <a:rPr lang="de-DE" sz="1600" kern="1200" dirty="0">
              <a:latin typeface="Myriad Pro"/>
            </a:rPr>
            <a:t>Organisationen können so auf sich aufmerksam machen und sich als Experten profilieren.</a:t>
          </a:r>
          <a:endParaRPr lang="en-US" sz="1600" kern="1200" dirty="0">
            <a:latin typeface="Myriad Pro"/>
          </a:endParaRPr>
        </a:p>
      </dsp:txBody>
      <dsp:txXfrm>
        <a:off x="8584644" y="1914832"/>
        <a:ext cx="2600414" cy="2184347"/>
      </dsp:txXfrm>
    </dsp:sp>
    <dsp:sp modelId="{CCC41BEE-FA69-4AD5-A0FC-EBE8280D1451}">
      <dsp:nvSpPr>
        <dsp:cNvPr id="0" name=""/>
        <dsp:cNvSpPr/>
      </dsp:nvSpPr>
      <dsp:spPr>
        <a:xfrm>
          <a:off x="9338765" y="895470"/>
          <a:ext cx="1092173" cy="1092173"/>
        </a:xfrm>
        <a:prstGeom prst="ellipse">
          <a:avLst/>
        </a:prstGeom>
        <a:solidFill>
          <a:srgbClr val="FF0000"/>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150" tIns="12700" rIns="8515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498710" y="1055415"/>
        <a:ext cx="772283" cy="772283"/>
      </dsp:txXfrm>
    </dsp:sp>
    <dsp:sp modelId="{44CFAEE3-9F3A-49BD-85C4-F2860B72ED25}">
      <dsp:nvSpPr>
        <dsp:cNvPr id="0" name=""/>
        <dsp:cNvSpPr/>
      </dsp:nvSpPr>
      <dsp:spPr>
        <a:xfrm>
          <a:off x="8584644" y="4171919"/>
          <a:ext cx="2600414" cy="72"/>
        </a:xfrm>
        <a:prstGeom prst="rect">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33553-C2F1-48B7-BDD1-694812114B6C}">
      <dsp:nvSpPr>
        <dsp:cNvPr id="0" name=""/>
        <dsp:cNvSpPr/>
      </dsp:nvSpPr>
      <dsp:spPr>
        <a:xfrm>
          <a:off x="0" y="912020"/>
          <a:ext cx="5544355" cy="4077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dirty="0"/>
            <a:t>Deckblatt</a:t>
          </a:r>
          <a:endParaRPr lang="en-US" sz="1700" kern="1200" dirty="0"/>
        </a:p>
      </dsp:txBody>
      <dsp:txXfrm>
        <a:off x="19904" y="931924"/>
        <a:ext cx="5504547" cy="367937"/>
      </dsp:txXfrm>
    </dsp:sp>
    <dsp:sp modelId="{DE8734C5-49B4-4891-B2FE-5049309A1E48}">
      <dsp:nvSpPr>
        <dsp:cNvPr id="0" name=""/>
        <dsp:cNvSpPr/>
      </dsp:nvSpPr>
      <dsp:spPr>
        <a:xfrm>
          <a:off x="0" y="1368725"/>
          <a:ext cx="5544355" cy="407745"/>
        </a:xfrm>
        <a:prstGeom prst="roundRect">
          <a:avLst/>
        </a:prstGeom>
        <a:solidFill>
          <a:schemeClr val="accent2">
            <a:hueOff val="1112691"/>
            <a:satOff val="-5240"/>
            <a:lumOff val="-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dirty="0"/>
            <a:t>Kontaktangaben</a:t>
          </a:r>
          <a:endParaRPr lang="en-US" sz="1700" kern="1200" dirty="0"/>
        </a:p>
      </dsp:txBody>
      <dsp:txXfrm>
        <a:off x="19904" y="1388629"/>
        <a:ext cx="5504547" cy="367937"/>
      </dsp:txXfrm>
    </dsp:sp>
    <dsp:sp modelId="{1DAFE1CA-DCA2-4634-8409-43A27398E002}">
      <dsp:nvSpPr>
        <dsp:cNvPr id="0" name=""/>
        <dsp:cNvSpPr/>
      </dsp:nvSpPr>
      <dsp:spPr>
        <a:xfrm>
          <a:off x="0" y="1825430"/>
          <a:ext cx="5544355" cy="407745"/>
        </a:xfrm>
        <a:prstGeom prst="roundRect">
          <a:avLst/>
        </a:prstGeom>
        <a:solidFill>
          <a:schemeClr val="accent2">
            <a:hueOff val="2225381"/>
            <a:satOff val="-10480"/>
            <a:lumOff val="-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a:t>Inhaltsverzeichnis</a:t>
          </a:r>
          <a:endParaRPr lang="en-US" sz="1700" kern="1200"/>
        </a:p>
      </dsp:txBody>
      <dsp:txXfrm>
        <a:off x="19904" y="1845334"/>
        <a:ext cx="5504547" cy="367937"/>
      </dsp:txXfrm>
    </dsp:sp>
    <dsp:sp modelId="{5F6615E0-BA00-4D7A-8F6F-229947CFE8E3}">
      <dsp:nvSpPr>
        <dsp:cNvPr id="0" name=""/>
        <dsp:cNvSpPr/>
      </dsp:nvSpPr>
      <dsp:spPr>
        <a:xfrm>
          <a:off x="0" y="2282135"/>
          <a:ext cx="5544355" cy="407745"/>
        </a:xfrm>
        <a:prstGeom prst="roundRect">
          <a:avLst/>
        </a:prstGeom>
        <a:solidFill>
          <a:schemeClr val="accent2">
            <a:hueOff val="3338072"/>
            <a:satOff val="-15720"/>
            <a:lumOff val="-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a:t>Top-Pressemitteilung</a:t>
          </a:r>
          <a:endParaRPr lang="en-US" sz="1700" kern="1200"/>
        </a:p>
      </dsp:txBody>
      <dsp:txXfrm>
        <a:off x="19904" y="2302039"/>
        <a:ext cx="5504547" cy="367937"/>
      </dsp:txXfrm>
    </dsp:sp>
    <dsp:sp modelId="{F9798ADF-F748-40C6-9B92-25FF58482D83}">
      <dsp:nvSpPr>
        <dsp:cNvPr id="0" name=""/>
        <dsp:cNvSpPr/>
      </dsp:nvSpPr>
      <dsp:spPr>
        <a:xfrm>
          <a:off x="0" y="2738840"/>
          <a:ext cx="5544355" cy="407745"/>
        </a:xfrm>
        <a:prstGeom prst="roundRect">
          <a:avLst/>
        </a:prstGeom>
        <a:solidFill>
          <a:schemeClr val="accent2">
            <a:hueOff val="4450763"/>
            <a:satOff val="-20960"/>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dirty="0"/>
            <a:t>PR-Artikel</a:t>
          </a:r>
          <a:endParaRPr lang="en-US" sz="1700" kern="1200" dirty="0"/>
        </a:p>
      </dsp:txBody>
      <dsp:txXfrm>
        <a:off x="19904" y="2758744"/>
        <a:ext cx="5504547" cy="367937"/>
      </dsp:txXfrm>
    </dsp:sp>
    <dsp:sp modelId="{05DA9719-4487-4479-A270-9B566A8E194A}">
      <dsp:nvSpPr>
        <dsp:cNvPr id="0" name=""/>
        <dsp:cNvSpPr/>
      </dsp:nvSpPr>
      <dsp:spPr>
        <a:xfrm>
          <a:off x="0" y="3195545"/>
          <a:ext cx="5544355" cy="407745"/>
        </a:xfrm>
        <a:prstGeom prst="roundRect">
          <a:avLst/>
        </a:prstGeom>
        <a:solidFill>
          <a:schemeClr val="accent2">
            <a:hueOff val="5563454"/>
            <a:satOff val="-26200"/>
            <a:lumOff val="-1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dirty="0"/>
            <a:t>Hintergrund-Infos/Fact Sheet</a:t>
          </a:r>
          <a:endParaRPr lang="en-US" sz="1700" kern="1200" dirty="0"/>
        </a:p>
      </dsp:txBody>
      <dsp:txXfrm>
        <a:off x="19904" y="3215449"/>
        <a:ext cx="5504547" cy="367937"/>
      </dsp:txXfrm>
    </dsp:sp>
    <dsp:sp modelId="{469C3CEC-2956-49F6-8ACC-D9807D7C1FF0}">
      <dsp:nvSpPr>
        <dsp:cNvPr id="0" name=""/>
        <dsp:cNvSpPr/>
      </dsp:nvSpPr>
      <dsp:spPr>
        <a:xfrm>
          <a:off x="0" y="3652250"/>
          <a:ext cx="5544355" cy="407745"/>
        </a:xfrm>
        <a:prstGeom prst="roundRect">
          <a:avLst/>
        </a:prstGeom>
        <a:solidFill>
          <a:schemeClr val="accent2">
            <a:hueOff val="6676144"/>
            <a:satOff val="-31440"/>
            <a:lumOff val="-1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dirty="0"/>
            <a:t>Grafiken und Fotos zu den Pressemitteilungen</a:t>
          </a:r>
          <a:endParaRPr lang="en-US" sz="1700" kern="1200" dirty="0"/>
        </a:p>
      </dsp:txBody>
      <dsp:txXfrm>
        <a:off x="19904" y="3672154"/>
        <a:ext cx="5504547" cy="367937"/>
      </dsp:txXfrm>
    </dsp:sp>
    <dsp:sp modelId="{4A3E74F8-0175-40C9-AD16-4EDC11A39D1F}">
      <dsp:nvSpPr>
        <dsp:cNvPr id="0" name=""/>
        <dsp:cNvSpPr/>
      </dsp:nvSpPr>
      <dsp:spPr>
        <a:xfrm>
          <a:off x="0" y="4108955"/>
          <a:ext cx="5544355" cy="407745"/>
        </a:xfrm>
        <a:prstGeom prst="roundRect">
          <a:avLst/>
        </a:prstGeom>
        <a:solidFill>
          <a:schemeClr val="accent2">
            <a:hueOff val="7788835"/>
            <a:satOff val="-36680"/>
            <a:lumOff val="-1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dirty="0"/>
            <a:t>Fotos der verantwortlichen Mitarbeiter des Unternehmens</a:t>
          </a:r>
          <a:endParaRPr lang="en-US" sz="1700" kern="1200" dirty="0"/>
        </a:p>
      </dsp:txBody>
      <dsp:txXfrm>
        <a:off x="19904" y="4128859"/>
        <a:ext cx="5504547" cy="367937"/>
      </dsp:txXfrm>
    </dsp:sp>
    <dsp:sp modelId="{2597721E-6D2A-42CA-B1BB-DCB5DEEAB8D7}">
      <dsp:nvSpPr>
        <dsp:cNvPr id="0" name=""/>
        <dsp:cNvSpPr/>
      </dsp:nvSpPr>
      <dsp:spPr>
        <a:xfrm>
          <a:off x="0" y="4565660"/>
          <a:ext cx="5544355" cy="407745"/>
        </a:xfrm>
        <a:prstGeom prst="roundRect">
          <a:avLst/>
        </a:prstGeom>
        <a:solidFill>
          <a:schemeClr val="accent2">
            <a:hueOff val="8901526"/>
            <a:satOff val="-4192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err="1"/>
            <a:t>Schreibblock</a:t>
          </a:r>
          <a:r>
            <a:rPr lang="en-US" sz="1700" kern="1200" dirty="0"/>
            <a:t>, </a:t>
          </a:r>
          <a:r>
            <a:rPr lang="en-US" sz="1700" kern="1200" dirty="0" err="1"/>
            <a:t>Kugelschreiber</a:t>
          </a:r>
          <a:r>
            <a:rPr lang="en-US" sz="1700" kern="1200" dirty="0"/>
            <a:t>, USB-Stick, Give-</a:t>
          </a:r>
          <a:r>
            <a:rPr lang="en-US" sz="1700" kern="1200" dirty="0" err="1"/>
            <a:t>Aways</a:t>
          </a:r>
          <a:endParaRPr lang="en-US" sz="1700" kern="1200" dirty="0"/>
        </a:p>
      </dsp:txBody>
      <dsp:txXfrm>
        <a:off x="19904" y="4585564"/>
        <a:ext cx="5504547" cy="3679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D6A62-78D3-4E65-BC0D-831AFCE4AA95}">
      <dsp:nvSpPr>
        <dsp:cNvPr id="0" name=""/>
        <dsp:cNvSpPr/>
      </dsp:nvSpPr>
      <dsp:spPr>
        <a:xfrm>
          <a:off x="0" y="20267"/>
          <a:ext cx="5294225" cy="4077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dirty="0"/>
            <a:t>Deckblatt</a:t>
          </a:r>
          <a:endParaRPr lang="en-US" sz="1700" kern="1200" dirty="0"/>
        </a:p>
      </dsp:txBody>
      <dsp:txXfrm>
        <a:off x="19904" y="40171"/>
        <a:ext cx="5254417" cy="367937"/>
      </dsp:txXfrm>
    </dsp:sp>
    <dsp:sp modelId="{133BAA01-B16C-4460-BDDA-3F0638E76C7D}">
      <dsp:nvSpPr>
        <dsp:cNvPr id="0" name=""/>
        <dsp:cNvSpPr/>
      </dsp:nvSpPr>
      <dsp:spPr>
        <a:xfrm>
          <a:off x="0" y="476972"/>
          <a:ext cx="5294225" cy="407745"/>
        </a:xfrm>
        <a:prstGeom prst="roundRect">
          <a:avLst/>
        </a:prstGeom>
        <a:solidFill>
          <a:schemeClr val="accent2">
            <a:hueOff val="1112691"/>
            <a:satOff val="-5240"/>
            <a:lumOff val="-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dirty="0"/>
            <a:t>Programm der PK</a:t>
          </a:r>
          <a:endParaRPr lang="en-US" sz="1700" kern="1200" dirty="0"/>
        </a:p>
      </dsp:txBody>
      <dsp:txXfrm>
        <a:off x="19904" y="496876"/>
        <a:ext cx="5254417" cy="367937"/>
      </dsp:txXfrm>
    </dsp:sp>
    <dsp:sp modelId="{D68A43C5-A207-40E9-9714-CE92841FC9EA}">
      <dsp:nvSpPr>
        <dsp:cNvPr id="0" name=""/>
        <dsp:cNvSpPr/>
      </dsp:nvSpPr>
      <dsp:spPr>
        <a:xfrm>
          <a:off x="0" y="933678"/>
          <a:ext cx="5294225" cy="407745"/>
        </a:xfrm>
        <a:prstGeom prst="roundRect">
          <a:avLst/>
        </a:prstGeom>
        <a:solidFill>
          <a:schemeClr val="accent2">
            <a:hueOff val="2225381"/>
            <a:satOff val="-10480"/>
            <a:lumOff val="-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dirty="0"/>
            <a:t>Pressemitteilung</a:t>
          </a:r>
          <a:endParaRPr lang="en-US" sz="1700" kern="1200" dirty="0"/>
        </a:p>
      </dsp:txBody>
      <dsp:txXfrm>
        <a:off x="19904" y="953582"/>
        <a:ext cx="5254417" cy="367937"/>
      </dsp:txXfrm>
    </dsp:sp>
    <dsp:sp modelId="{BEF18F22-A327-4260-A37A-E8B3464653F9}">
      <dsp:nvSpPr>
        <dsp:cNvPr id="0" name=""/>
        <dsp:cNvSpPr/>
      </dsp:nvSpPr>
      <dsp:spPr>
        <a:xfrm>
          <a:off x="0" y="1390383"/>
          <a:ext cx="5294225" cy="407745"/>
        </a:xfrm>
        <a:prstGeom prst="roundRect">
          <a:avLst/>
        </a:prstGeom>
        <a:solidFill>
          <a:schemeClr val="accent2">
            <a:hueOff val="3338072"/>
            <a:satOff val="-15720"/>
            <a:lumOff val="-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a:t>Statements der Referenten</a:t>
          </a:r>
          <a:endParaRPr lang="en-US" sz="1700" kern="1200"/>
        </a:p>
      </dsp:txBody>
      <dsp:txXfrm>
        <a:off x="19904" y="1410287"/>
        <a:ext cx="5254417" cy="367937"/>
      </dsp:txXfrm>
    </dsp:sp>
    <dsp:sp modelId="{EE5ADE22-5341-47CC-9969-C32E38A09C2B}">
      <dsp:nvSpPr>
        <dsp:cNvPr id="0" name=""/>
        <dsp:cNvSpPr/>
      </dsp:nvSpPr>
      <dsp:spPr>
        <a:xfrm>
          <a:off x="0" y="1847088"/>
          <a:ext cx="5294225" cy="407745"/>
        </a:xfrm>
        <a:prstGeom prst="roundRect">
          <a:avLst/>
        </a:prstGeom>
        <a:solidFill>
          <a:schemeClr val="accent2">
            <a:hueOff val="4450763"/>
            <a:satOff val="-20960"/>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a:t>Porträts und Kurzinterviews der Referenten</a:t>
          </a:r>
          <a:endParaRPr lang="en-US" sz="1700" kern="1200"/>
        </a:p>
      </dsp:txBody>
      <dsp:txXfrm>
        <a:off x="19904" y="1866992"/>
        <a:ext cx="5254417" cy="367937"/>
      </dsp:txXfrm>
    </dsp:sp>
    <dsp:sp modelId="{CE8A38AA-BC50-4684-B849-3D7E5F35ABB9}">
      <dsp:nvSpPr>
        <dsp:cNvPr id="0" name=""/>
        <dsp:cNvSpPr/>
      </dsp:nvSpPr>
      <dsp:spPr>
        <a:xfrm>
          <a:off x="0" y="2303793"/>
          <a:ext cx="5294225" cy="407745"/>
        </a:xfrm>
        <a:prstGeom prst="roundRect">
          <a:avLst/>
        </a:prstGeom>
        <a:solidFill>
          <a:schemeClr val="accent2">
            <a:hueOff val="5563454"/>
            <a:satOff val="-26200"/>
            <a:lumOff val="-1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a:t>Backgrounder zur Organisation</a:t>
          </a:r>
          <a:endParaRPr lang="en-US" sz="1700" kern="1200"/>
        </a:p>
      </dsp:txBody>
      <dsp:txXfrm>
        <a:off x="19904" y="2323697"/>
        <a:ext cx="5254417" cy="367937"/>
      </dsp:txXfrm>
    </dsp:sp>
    <dsp:sp modelId="{F8DCA6B9-70CC-47D7-B898-312D8ACFB7C5}">
      <dsp:nvSpPr>
        <dsp:cNvPr id="0" name=""/>
        <dsp:cNvSpPr/>
      </dsp:nvSpPr>
      <dsp:spPr>
        <a:xfrm>
          <a:off x="0" y="2760498"/>
          <a:ext cx="5294225" cy="407745"/>
        </a:xfrm>
        <a:prstGeom prst="roundRect">
          <a:avLst/>
        </a:prstGeom>
        <a:solidFill>
          <a:schemeClr val="accent2">
            <a:hueOff val="6676144"/>
            <a:satOff val="-31440"/>
            <a:lumOff val="-1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a:t>Honorarfreies Bildmaterial</a:t>
          </a:r>
          <a:endParaRPr lang="en-US" sz="1700" kern="1200"/>
        </a:p>
      </dsp:txBody>
      <dsp:txXfrm>
        <a:off x="19904" y="2780402"/>
        <a:ext cx="5254417" cy="367937"/>
      </dsp:txXfrm>
    </dsp:sp>
    <dsp:sp modelId="{728A6841-A35D-4700-90B6-FDFF5ED9FEDD}">
      <dsp:nvSpPr>
        <dsp:cNvPr id="0" name=""/>
        <dsp:cNvSpPr/>
      </dsp:nvSpPr>
      <dsp:spPr>
        <a:xfrm>
          <a:off x="0" y="3217203"/>
          <a:ext cx="5294225" cy="407745"/>
        </a:xfrm>
        <a:prstGeom prst="roundRect">
          <a:avLst/>
        </a:prstGeom>
        <a:solidFill>
          <a:schemeClr val="accent2">
            <a:hueOff val="7788835"/>
            <a:satOff val="-36680"/>
            <a:lumOff val="-1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dirty="0"/>
            <a:t>Statistiken, Übersichten, Hintergrundmaterial</a:t>
          </a:r>
          <a:endParaRPr lang="en-US" sz="1700" kern="1200" dirty="0"/>
        </a:p>
      </dsp:txBody>
      <dsp:txXfrm>
        <a:off x="19904" y="3237107"/>
        <a:ext cx="5254417" cy="367937"/>
      </dsp:txXfrm>
    </dsp:sp>
    <dsp:sp modelId="{9F136835-ED1F-4C79-9260-43D53F24F17D}">
      <dsp:nvSpPr>
        <dsp:cNvPr id="0" name=""/>
        <dsp:cNvSpPr/>
      </dsp:nvSpPr>
      <dsp:spPr>
        <a:xfrm>
          <a:off x="0" y="3673908"/>
          <a:ext cx="5294225" cy="407745"/>
        </a:xfrm>
        <a:prstGeom prst="roundRect">
          <a:avLst/>
        </a:prstGeom>
        <a:solidFill>
          <a:schemeClr val="accent2">
            <a:hueOff val="8901526"/>
            <a:satOff val="-4192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err="1"/>
            <a:t>Visitenkarte</a:t>
          </a:r>
          <a:r>
            <a:rPr lang="en-US" sz="1700" kern="1200" dirty="0"/>
            <a:t> des </a:t>
          </a:r>
          <a:r>
            <a:rPr lang="en-US" sz="1700" kern="1200" dirty="0" err="1"/>
            <a:t>Ansprechpartners</a:t>
          </a:r>
          <a:endParaRPr lang="en-US" sz="1700" kern="1200" dirty="0"/>
        </a:p>
      </dsp:txBody>
      <dsp:txXfrm>
        <a:off x="19904" y="3693812"/>
        <a:ext cx="5254417" cy="3679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346C1-C59E-4279-A62C-C23083A39626}">
      <dsp:nvSpPr>
        <dsp:cNvPr id="0" name=""/>
        <dsp:cNvSpPr/>
      </dsp:nvSpPr>
      <dsp:spPr>
        <a:xfrm>
          <a:off x="10138340" y="1887919"/>
          <a:ext cx="1868899" cy="18685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59EBE2-902F-4B98-A99A-63B36A080AFA}">
      <dsp:nvSpPr>
        <dsp:cNvPr id="0" name=""/>
        <dsp:cNvSpPr/>
      </dsp:nvSpPr>
      <dsp:spPr>
        <a:xfrm>
          <a:off x="10201270" y="1950214"/>
          <a:ext cx="1744227" cy="174395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Gruppe 6: </a:t>
          </a:r>
          <a:r>
            <a:rPr lang="de-DE" sz="1800" kern="1200" dirty="0">
              <a:hlinkClick xmlns:r="http://schemas.openxmlformats.org/officeDocument/2006/relationships" r:id="rId1"/>
            </a:rPr>
            <a:t>100 Jahre Daimler</a:t>
          </a:r>
          <a:endParaRPr lang="en-US" sz="1800" kern="1200" dirty="0"/>
        </a:p>
      </dsp:txBody>
      <dsp:txXfrm>
        <a:off x="10450615" y="2199397"/>
        <a:ext cx="1245537" cy="1245587"/>
      </dsp:txXfrm>
    </dsp:sp>
    <dsp:sp modelId="{63501338-B9C3-4A73-B777-D22BF4DC8ED4}">
      <dsp:nvSpPr>
        <dsp:cNvPr id="0" name=""/>
        <dsp:cNvSpPr/>
      </dsp:nvSpPr>
      <dsp:spPr>
        <a:xfrm rot="18793241">
          <a:off x="8207829" y="1887709"/>
          <a:ext cx="1868636" cy="186863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331DD0-2DF9-4CA9-A82D-8A08CFDF24B5}">
      <dsp:nvSpPr>
        <dsp:cNvPr id="0" name=""/>
        <dsp:cNvSpPr/>
      </dsp:nvSpPr>
      <dsp:spPr>
        <a:xfrm>
          <a:off x="8270627" y="1950214"/>
          <a:ext cx="1744227" cy="174395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Gruppe 5: </a:t>
          </a:r>
          <a:r>
            <a:rPr lang="de-DE" sz="1800" kern="1200" dirty="0" err="1">
              <a:hlinkClick xmlns:r="http://schemas.openxmlformats.org/officeDocument/2006/relationships" r:id="rId2"/>
            </a:rPr>
            <a:t>Heidelber-ger</a:t>
          </a:r>
          <a:r>
            <a:rPr lang="de-DE" sz="1800" kern="1200" dirty="0">
              <a:hlinkClick xmlns:r="http://schemas.openxmlformats.org/officeDocument/2006/relationships" r:id="rId2"/>
            </a:rPr>
            <a:t> Frühling</a:t>
          </a:r>
          <a:endParaRPr lang="en-US" sz="1800" kern="1200" dirty="0"/>
        </a:p>
      </dsp:txBody>
      <dsp:txXfrm>
        <a:off x="8519972" y="2199397"/>
        <a:ext cx="1245537" cy="1245587"/>
      </dsp:txXfrm>
    </dsp:sp>
    <dsp:sp modelId="{AB9BFA5C-2A20-491A-82AC-573FBCE74FAC}">
      <dsp:nvSpPr>
        <dsp:cNvPr id="0" name=""/>
        <dsp:cNvSpPr/>
      </dsp:nvSpPr>
      <dsp:spPr>
        <a:xfrm rot="8042547">
          <a:off x="6277187" y="1887709"/>
          <a:ext cx="1868636" cy="186863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E5F1FF-2257-4DD8-9F22-8BB88DE30996}">
      <dsp:nvSpPr>
        <dsp:cNvPr id="0" name=""/>
        <dsp:cNvSpPr/>
      </dsp:nvSpPr>
      <dsp:spPr>
        <a:xfrm>
          <a:off x="6339985" y="1950214"/>
          <a:ext cx="1744227" cy="174395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Gruppe 4: </a:t>
          </a:r>
          <a:r>
            <a:rPr lang="de-DE" sz="1800" kern="1200" dirty="0">
              <a:hlinkClick xmlns:r="http://schemas.openxmlformats.org/officeDocument/2006/relationships" r:id="rId3"/>
            </a:rPr>
            <a:t>Audi Jahresbilanz</a:t>
          </a:r>
          <a:endParaRPr lang="en-US" sz="1800" kern="1200" dirty="0"/>
        </a:p>
      </dsp:txBody>
      <dsp:txXfrm>
        <a:off x="6589330" y="2199397"/>
        <a:ext cx="1245537" cy="1245587"/>
      </dsp:txXfrm>
    </dsp:sp>
    <dsp:sp modelId="{29A49A95-98F7-49F6-8ADA-59282321C3E0}">
      <dsp:nvSpPr>
        <dsp:cNvPr id="0" name=""/>
        <dsp:cNvSpPr/>
      </dsp:nvSpPr>
      <dsp:spPr>
        <a:xfrm rot="18870201">
          <a:off x="4346544" y="1887709"/>
          <a:ext cx="1868636" cy="186863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27D6F4-B0A4-46EB-8796-F6D782221085}">
      <dsp:nvSpPr>
        <dsp:cNvPr id="0" name=""/>
        <dsp:cNvSpPr/>
      </dsp:nvSpPr>
      <dsp:spPr>
        <a:xfrm>
          <a:off x="4409342" y="1950214"/>
          <a:ext cx="1744227" cy="174395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Gruppe 3: </a:t>
          </a:r>
          <a:r>
            <a:rPr lang="de-DE" sz="1800" kern="1200" dirty="0">
              <a:hlinkClick xmlns:r="http://schemas.openxmlformats.org/officeDocument/2006/relationships" r:id="rId4"/>
            </a:rPr>
            <a:t>Spiel des Jahres</a:t>
          </a:r>
          <a:endParaRPr lang="en-US" sz="1800" kern="1200" dirty="0"/>
        </a:p>
      </dsp:txBody>
      <dsp:txXfrm>
        <a:off x="4657500" y="2199397"/>
        <a:ext cx="1245537" cy="1245587"/>
      </dsp:txXfrm>
    </dsp:sp>
    <dsp:sp modelId="{5A58BB99-C8D7-4D45-A91D-EBECED138F01}">
      <dsp:nvSpPr>
        <dsp:cNvPr id="0" name=""/>
        <dsp:cNvSpPr/>
      </dsp:nvSpPr>
      <dsp:spPr>
        <a:xfrm rot="8157500">
          <a:off x="2415902" y="1887709"/>
          <a:ext cx="1868636" cy="186863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3B7265-93BE-4EC5-BA0E-CDEE8FA379F4}">
      <dsp:nvSpPr>
        <dsp:cNvPr id="0" name=""/>
        <dsp:cNvSpPr/>
      </dsp:nvSpPr>
      <dsp:spPr>
        <a:xfrm>
          <a:off x="2478700" y="1950214"/>
          <a:ext cx="1744227" cy="174395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Gruppe 2: </a:t>
          </a:r>
          <a:r>
            <a:rPr lang="de-DE" sz="1800" kern="1200" dirty="0">
              <a:hlinkClick xmlns:r="http://schemas.openxmlformats.org/officeDocument/2006/relationships" r:id="rId5"/>
            </a:rPr>
            <a:t>Genuss-region</a:t>
          </a:r>
          <a:endParaRPr lang="en-US" sz="1800" kern="1200" dirty="0"/>
        </a:p>
      </dsp:txBody>
      <dsp:txXfrm>
        <a:off x="2726858" y="2199397"/>
        <a:ext cx="1245537" cy="1245587"/>
      </dsp:txXfrm>
    </dsp:sp>
    <dsp:sp modelId="{2A2F4073-CC46-4887-A24B-6A60CA3CC69B}">
      <dsp:nvSpPr>
        <dsp:cNvPr id="0" name=""/>
        <dsp:cNvSpPr/>
      </dsp:nvSpPr>
      <dsp:spPr>
        <a:xfrm rot="18765286">
          <a:off x="485259" y="1887709"/>
          <a:ext cx="1868636" cy="186863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D4ED2-380F-4BEB-93D9-2274D102A9C2}">
      <dsp:nvSpPr>
        <dsp:cNvPr id="0" name=""/>
        <dsp:cNvSpPr/>
      </dsp:nvSpPr>
      <dsp:spPr>
        <a:xfrm>
          <a:off x="546870" y="1950214"/>
          <a:ext cx="1744227" cy="174395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t>Gruppe 1: </a:t>
          </a:r>
          <a:r>
            <a:rPr lang="de-DE" sz="2000" kern="1200" dirty="0">
              <a:hlinkClick xmlns:r="http://schemas.openxmlformats.org/officeDocument/2006/relationships" r:id="rId6"/>
            </a:rPr>
            <a:t>Barmer </a:t>
          </a:r>
          <a:endParaRPr lang="en-US" sz="2000" kern="1200" dirty="0"/>
        </a:p>
      </dsp:txBody>
      <dsp:txXfrm>
        <a:off x="796215" y="2199397"/>
        <a:ext cx="1245537" cy="124558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36168-FEE0-47AE-BFC8-4D2CF1B00DF6}">
      <dsp:nvSpPr>
        <dsp:cNvPr id="0" name=""/>
        <dsp:cNvSpPr/>
      </dsp:nvSpPr>
      <dsp:spPr>
        <a:xfrm>
          <a:off x="0" y="63972"/>
          <a:ext cx="5821767" cy="9743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e-DE" sz="2500" kern="1200"/>
            <a:t>Goldener Schnitt</a:t>
          </a:r>
          <a:endParaRPr lang="en-US" sz="2500" kern="1200"/>
        </a:p>
      </dsp:txBody>
      <dsp:txXfrm>
        <a:off x="47566" y="111538"/>
        <a:ext cx="5726635" cy="879258"/>
      </dsp:txXfrm>
    </dsp:sp>
    <dsp:sp modelId="{10DF24C3-7FBE-472E-8198-CBFF720E2FD4}">
      <dsp:nvSpPr>
        <dsp:cNvPr id="0" name=""/>
        <dsp:cNvSpPr/>
      </dsp:nvSpPr>
      <dsp:spPr>
        <a:xfrm>
          <a:off x="0" y="1110363"/>
          <a:ext cx="5821767" cy="974390"/>
        </a:xfrm>
        <a:prstGeom prst="roundRect">
          <a:avLst/>
        </a:prstGeom>
        <a:solidFill>
          <a:schemeClr val="accent2">
            <a:hueOff val="2225381"/>
            <a:satOff val="-10480"/>
            <a:lumOff val="-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e-DE" sz="2500" kern="1200" dirty="0"/>
            <a:t>Nahaufnahmen</a:t>
          </a:r>
          <a:r>
            <a:rPr lang="de-DE" sz="2500" kern="1200"/>
            <a:t>/Makro-Aufnahmen</a:t>
          </a:r>
          <a:endParaRPr lang="en-US" sz="2500" kern="1200" dirty="0"/>
        </a:p>
      </dsp:txBody>
      <dsp:txXfrm>
        <a:off x="47566" y="1157929"/>
        <a:ext cx="5726635" cy="879258"/>
      </dsp:txXfrm>
    </dsp:sp>
    <dsp:sp modelId="{597811D0-0203-4DB5-8DC3-0F64DE8A16FD}">
      <dsp:nvSpPr>
        <dsp:cNvPr id="0" name=""/>
        <dsp:cNvSpPr/>
      </dsp:nvSpPr>
      <dsp:spPr>
        <a:xfrm>
          <a:off x="0" y="2156753"/>
          <a:ext cx="5821767" cy="974390"/>
        </a:xfrm>
        <a:prstGeom prst="roundRect">
          <a:avLst/>
        </a:prstGeom>
        <a:solidFill>
          <a:schemeClr val="accent2">
            <a:hueOff val="4450763"/>
            <a:satOff val="-20960"/>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e-DE" sz="2500" kern="1200" dirty="0"/>
            <a:t>Ungewöhnliche Perspektiven/Wow-Shots</a:t>
          </a:r>
          <a:endParaRPr lang="en-US" sz="2500" kern="1200" dirty="0"/>
        </a:p>
      </dsp:txBody>
      <dsp:txXfrm>
        <a:off x="47566" y="2204319"/>
        <a:ext cx="5726635" cy="879258"/>
      </dsp:txXfrm>
    </dsp:sp>
    <dsp:sp modelId="{FA3CFBD2-FB9F-4420-A10E-0BDC9463F37C}">
      <dsp:nvSpPr>
        <dsp:cNvPr id="0" name=""/>
        <dsp:cNvSpPr/>
      </dsp:nvSpPr>
      <dsp:spPr>
        <a:xfrm>
          <a:off x="0" y="3203144"/>
          <a:ext cx="5821767" cy="974390"/>
        </a:xfrm>
        <a:prstGeom prst="roundRect">
          <a:avLst/>
        </a:prstGeom>
        <a:solidFill>
          <a:schemeClr val="accent2">
            <a:hueOff val="6676144"/>
            <a:satOff val="-31440"/>
            <a:lumOff val="-1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e-DE" sz="2500" b="0" i="0" u="none" kern="1200" dirty="0"/>
            <a:t>Morphing-, Bewegungs-, Lichtreflex-Effekte </a:t>
          </a:r>
          <a:endParaRPr lang="en-US" sz="2500" kern="1200" dirty="0"/>
        </a:p>
      </dsp:txBody>
      <dsp:txXfrm>
        <a:off x="47566" y="3250710"/>
        <a:ext cx="5726635" cy="879258"/>
      </dsp:txXfrm>
    </dsp:sp>
    <dsp:sp modelId="{1ADB96E6-5784-4A21-B25D-72F4DF297E1D}">
      <dsp:nvSpPr>
        <dsp:cNvPr id="0" name=""/>
        <dsp:cNvSpPr/>
      </dsp:nvSpPr>
      <dsp:spPr>
        <a:xfrm>
          <a:off x="0" y="4249534"/>
          <a:ext cx="5821767" cy="974390"/>
        </a:xfrm>
        <a:prstGeom prst="roundRect">
          <a:avLst/>
        </a:prstGeom>
        <a:solidFill>
          <a:schemeClr val="accent2">
            <a:hueOff val="8901526"/>
            <a:satOff val="-4192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e-DE" sz="2500" kern="1200" dirty="0"/>
            <a:t>Personen, Produkte, Produktion, Gebäude</a:t>
          </a:r>
          <a:endParaRPr lang="en-US" sz="2500" kern="1200" dirty="0"/>
        </a:p>
      </dsp:txBody>
      <dsp:txXfrm>
        <a:off x="47566" y="4297100"/>
        <a:ext cx="5726635" cy="8792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1FEAD-8B13-42E4-BAC0-D2B335C462EE}">
      <dsp:nvSpPr>
        <dsp:cNvPr id="0" name=""/>
        <dsp:cNvSpPr/>
      </dsp:nvSpPr>
      <dsp:spPr>
        <a:xfrm>
          <a:off x="0" y="1732"/>
          <a:ext cx="10576558" cy="8783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0B2050-B92E-45DF-8EC0-5307042B59FC}">
      <dsp:nvSpPr>
        <dsp:cNvPr id="0" name=""/>
        <dsp:cNvSpPr/>
      </dsp:nvSpPr>
      <dsp:spPr>
        <a:xfrm>
          <a:off x="265690" y="199354"/>
          <a:ext cx="483073" cy="4830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903FEC-B48E-41A7-B246-5A2A08B43E59}">
      <dsp:nvSpPr>
        <dsp:cNvPr id="0" name=""/>
        <dsp:cNvSpPr/>
      </dsp:nvSpPr>
      <dsp:spPr>
        <a:xfrm>
          <a:off x="1014455" y="1732"/>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800100">
            <a:lnSpc>
              <a:spcPct val="90000"/>
            </a:lnSpc>
            <a:spcBef>
              <a:spcPct val="0"/>
            </a:spcBef>
            <a:spcAft>
              <a:spcPct val="35000"/>
            </a:spcAft>
            <a:buNone/>
          </a:pPr>
          <a:r>
            <a:rPr lang="de-DE" sz="1800" kern="1200" dirty="0"/>
            <a:t>Wenn mehr </a:t>
          </a:r>
          <a:r>
            <a:rPr lang="de-DE" sz="1800" b="1" kern="1200" dirty="0"/>
            <a:t>Information</a:t>
          </a:r>
          <a:r>
            <a:rPr lang="de-DE" sz="1800" kern="1200" dirty="0"/>
            <a:t> an die Medien gegeben werden muss, als mit einer Pressemitteilung möglich wäre: beispielsweise die Programme zum „Heidelberger Frühling“ oder „</a:t>
          </a:r>
          <a:r>
            <a:rPr lang="de-DE" sz="1800" kern="1200" dirty="0" err="1"/>
            <a:t>Enjoy</a:t>
          </a:r>
          <a:r>
            <a:rPr lang="de-DE" sz="1800" kern="1200" dirty="0"/>
            <a:t> Jazz“.</a:t>
          </a:r>
          <a:endParaRPr lang="en-US" sz="1800" kern="1200" dirty="0"/>
        </a:p>
      </dsp:txBody>
      <dsp:txXfrm>
        <a:off x="1014455" y="1732"/>
        <a:ext cx="9562102" cy="878316"/>
      </dsp:txXfrm>
    </dsp:sp>
    <dsp:sp modelId="{24C9B9B1-AA78-4428-89FB-7507E905AB61}">
      <dsp:nvSpPr>
        <dsp:cNvPr id="0" name=""/>
        <dsp:cNvSpPr/>
      </dsp:nvSpPr>
      <dsp:spPr>
        <a:xfrm>
          <a:off x="0" y="1099628"/>
          <a:ext cx="10576558" cy="8783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12D061-A19B-4E10-B820-0730F735CDAA}">
      <dsp:nvSpPr>
        <dsp:cNvPr id="0" name=""/>
        <dsp:cNvSpPr/>
      </dsp:nvSpPr>
      <dsp:spPr>
        <a:xfrm>
          <a:off x="265690" y="1297249"/>
          <a:ext cx="483073" cy="4830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2DE702-D950-4AF7-8846-9FE434BD261E}">
      <dsp:nvSpPr>
        <dsp:cNvPr id="0" name=""/>
        <dsp:cNvSpPr/>
      </dsp:nvSpPr>
      <dsp:spPr>
        <a:xfrm>
          <a:off x="1014455" y="1099628"/>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800100">
            <a:lnSpc>
              <a:spcPct val="90000"/>
            </a:lnSpc>
            <a:spcBef>
              <a:spcPct val="0"/>
            </a:spcBef>
            <a:spcAft>
              <a:spcPct val="35000"/>
            </a:spcAft>
            <a:buNone/>
          </a:pPr>
          <a:r>
            <a:rPr lang="de-DE" sz="1800" kern="1200" dirty="0"/>
            <a:t>Wenn </a:t>
          </a:r>
          <a:r>
            <a:rPr lang="de-DE" sz="1800" b="1" kern="1200" dirty="0"/>
            <a:t>etwas zu sehen ist</a:t>
          </a:r>
          <a:r>
            <a:rPr lang="de-DE" sz="1800" kern="1200" dirty="0"/>
            <a:t>, das Redaktionen interessiert, wenn Interviews geführt werden können oder Fotos und Videos möglich sind, bspw. Richtfest der Heidelberger Großsporthalle.</a:t>
          </a:r>
          <a:endParaRPr lang="en-US" sz="1800" kern="1200" dirty="0"/>
        </a:p>
      </dsp:txBody>
      <dsp:txXfrm>
        <a:off x="1014455" y="1099628"/>
        <a:ext cx="9562102" cy="878316"/>
      </dsp:txXfrm>
    </dsp:sp>
    <dsp:sp modelId="{99071689-A728-4364-8A8A-27B75E92EFFD}">
      <dsp:nvSpPr>
        <dsp:cNvPr id="0" name=""/>
        <dsp:cNvSpPr/>
      </dsp:nvSpPr>
      <dsp:spPr>
        <a:xfrm>
          <a:off x="0" y="2197523"/>
          <a:ext cx="10576558" cy="87831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019DB6-2672-4C7C-A9E3-26595B6256C2}">
      <dsp:nvSpPr>
        <dsp:cNvPr id="0" name=""/>
        <dsp:cNvSpPr/>
      </dsp:nvSpPr>
      <dsp:spPr>
        <a:xfrm>
          <a:off x="265690" y="2395144"/>
          <a:ext cx="483073" cy="4830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628EDE-A114-47B0-B0B0-2223605EA920}">
      <dsp:nvSpPr>
        <dsp:cNvPr id="0" name=""/>
        <dsp:cNvSpPr/>
      </dsp:nvSpPr>
      <dsp:spPr>
        <a:xfrm>
          <a:off x="1014455" y="2197523"/>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800100">
            <a:lnSpc>
              <a:spcPct val="90000"/>
            </a:lnSpc>
            <a:spcBef>
              <a:spcPct val="0"/>
            </a:spcBef>
            <a:spcAft>
              <a:spcPct val="35000"/>
            </a:spcAft>
            <a:buNone/>
          </a:pPr>
          <a:r>
            <a:rPr lang="de-DE" sz="1800" kern="1200" dirty="0"/>
            <a:t>Bei </a:t>
          </a:r>
          <a:r>
            <a:rPr lang="de-DE" sz="1800" b="1" kern="1200" dirty="0"/>
            <a:t>einem feierlichen Anlass</a:t>
          </a:r>
          <a:r>
            <a:rPr lang="de-DE" sz="1800" kern="1200" dirty="0"/>
            <a:t>:  </a:t>
          </a:r>
          <a:br>
            <a:rPr lang="de-DE" sz="1800" kern="1200" dirty="0"/>
          </a:br>
          <a:r>
            <a:rPr lang="de-DE" sz="1800" kern="1200" dirty="0"/>
            <a:t>Grundsteinlegung, Jubiläum, Meisterschaft, Preisverleihung, neue Geschäftsführerin.</a:t>
          </a:r>
          <a:endParaRPr lang="en-US" sz="1800" kern="1200" dirty="0"/>
        </a:p>
      </dsp:txBody>
      <dsp:txXfrm>
        <a:off x="1014455" y="2197523"/>
        <a:ext cx="9562102" cy="878316"/>
      </dsp:txXfrm>
    </dsp:sp>
    <dsp:sp modelId="{FE821F5C-E875-4C40-8512-31059AC331B8}">
      <dsp:nvSpPr>
        <dsp:cNvPr id="0" name=""/>
        <dsp:cNvSpPr/>
      </dsp:nvSpPr>
      <dsp:spPr>
        <a:xfrm>
          <a:off x="0" y="3295418"/>
          <a:ext cx="10576558" cy="87831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E7550D-A1CC-49CA-894C-D9AE352D77B9}">
      <dsp:nvSpPr>
        <dsp:cNvPr id="0" name=""/>
        <dsp:cNvSpPr/>
      </dsp:nvSpPr>
      <dsp:spPr>
        <a:xfrm>
          <a:off x="265690" y="3493039"/>
          <a:ext cx="483073" cy="4830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70A95B-18A1-4D01-A049-BB8AF06A9617}">
      <dsp:nvSpPr>
        <dsp:cNvPr id="0" name=""/>
        <dsp:cNvSpPr/>
      </dsp:nvSpPr>
      <dsp:spPr>
        <a:xfrm>
          <a:off x="1014455" y="3295418"/>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800100">
            <a:lnSpc>
              <a:spcPct val="90000"/>
            </a:lnSpc>
            <a:spcBef>
              <a:spcPct val="0"/>
            </a:spcBef>
            <a:spcAft>
              <a:spcPct val="35000"/>
            </a:spcAft>
            <a:buNone/>
          </a:pPr>
          <a:r>
            <a:rPr lang="de-DE" sz="1800" kern="1200" dirty="0"/>
            <a:t>Bei </a:t>
          </a:r>
          <a:r>
            <a:rPr lang="de-DE" sz="1800" b="1" kern="1200" dirty="0"/>
            <a:t>Problemen und Krisen: </a:t>
          </a:r>
          <a:br>
            <a:rPr lang="de-DE" sz="1800" kern="1200" dirty="0"/>
          </a:br>
          <a:r>
            <a:rPr lang="de-DE" sz="1800" kern="1200" dirty="0"/>
            <a:t>Information der Medien als wichtige vertrauensbildende Maßnahme! </a:t>
          </a:r>
          <a:endParaRPr lang="en-US" sz="1800" kern="1200" dirty="0"/>
        </a:p>
      </dsp:txBody>
      <dsp:txXfrm>
        <a:off x="1014455" y="3295418"/>
        <a:ext cx="9562102" cy="8783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3D33E-4821-438F-897F-4A428F0E5B23}">
      <dsp:nvSpPr>
        <dsp:cNvPr id="0" name=""/>
        <dsp:cNvSpPr/>
      </dsp:nvSpPr>
      <dsp:spPr>
        <a:xfrm>
          <a:off x="0"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Zeitpunkt</a:t>
          </a:r>
        </a:p>
      </dsp:txBody>
      <dsp:txXfrm>
        <a:off x="328613" y="1807607"/>
        <a:ext cx="985837" cy="657225"/>
      </dsp:txXfrm>
    </dsp:sp>
    <dsp:sp modelId="{545B98B2-1F33-4283-9479-FB4DF967E33B}">
      <dsp:nvSpPr>
        <dsp:cNvPr id="0" name=""/>
        <dsp:cNvSpPr/>
      </dsp:nvSpPr>
      <dsp:spPr>
        <a:xfrm>
          <a:off x="1478756"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Ort</a:t>
          </a:r>
        </a:p>
      </dsp:txBody>
      <dsp:txXfrm>
        <a:off x="1807369" y="1807607"/>
        <a:ext cx="985837" cy="657225"/>
      </dsp:txXfrm>
    </dsp:sp>
    <dsp:sp modelId="{7E90D6DF-CA8A-4EAF-BF3F-0151ACD52AAC}">
      <dsp:nvSpPr>
        <dsp:cNvPr id="0" name=""/>
        <dsp:cNvSpPr/>
      </dsp:nvSpPr>
      <dsp:spPr>
        <a:xfrm>
          <a:off x="2957512"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Einladung</a:t>
          </a:r>
        </a:p>
      </dsp:txBody>
      <dsp:txXfrm>
        <a:off x="3286125" y="1807607"/>
        <a:ext cx="985837" cy="657225"/>
      </dsp:txXfrm>
    </dsp:sp>
    <dsp:sp modelId="{3E61A9B6-71AF-49BE-931F-53CA96135D07}">
      <dsp:nvSpPr>
        <dsp:cNvPr id="0" name=""/>
        <dsp:cNvSpPr/>
      </dsp:nvSpPr>
      <dsp:spPr>
        <a:xfrm>
          <a:off x="4436268"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Materialien</a:t>
          </a:r>
        </a:p>
      </dsp:txBody>
      <dsp:txXfrm>
        <a:off x="4764881" y="1807607"/>
        <a:ext cx="985837" cy="657225"/>
      </dsp:txXfrm>
    </dsp:sp>
    <dsp:sp modelId="{B0AEBC19-EC7C-4CA1-97BB-F64878FFB9EA}">
      <dsp:nvSpPr>
        <dsp:cNvPr id="0" name=""/>
        <dsp:cNvSpPr/>
      </dsp:nvSpPr>
      <dsp:spPr>
        <a:xfrm>
          <a:off x="5915025"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Bedingungen</a:t>
          </a:r>
        </a:p>
      </dsp:txBody>
      <dsp:txXfrm>
        <a:off x="6243638" y="1807607"/>
        <a:ext cx="985837" cy="657225"/>
      </dsp:txXfrm>
    </dsp:sp>
    <dsp:sp modelId="{BAB9CAF2-3D20-4D4A-AEA4-857AB1E3F07E}">
      <dsp:nvSpPr>
        <dsp:cNvPr id="0" name=""/>
        <dsp:cNvSpPr/>
      </dsp:nvSpPr>
      <dsp:spPr>
        <a:xfrm>
          <a:off x="7393781"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Referenten</a:t>
          </a:r>
        </a:p>
      </dsp:txBody>
      <dsp:txXfrm>
        <a:off x="7722394" y="1807607"/>
        <a:ext cx="985837" cy="657225"/>
      </dsp:txXfrm>
    </dsp:sp>
    <dsp:sp modelId="{AC250889-6295-4963-80A8-029552CFAB5D}">
      <dsp:nvSpPr>
        <dsp:cNvPr id="0" name=""/>
        <dsp:cNvSpPr/>
      </dsp:nvSpPr>
      <dsp:spPr>
        <a:xfrm>
          <a:off x="8872537"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Selbst vorbereiten</a:t>
          </a:r>
        </a:p>
      </dsp:txBody>
      <dsp:txXfrm>
        <a:off x="9201150" y="1807607"/>
        <a:ext cx="985837" cy="6572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CA5BC-D292-4906-B924-44E692857F2E}">
      <dsp:nvSpPr>
        <dsp:cNvPr id="0" name=""/>
        <dsp:cNvSpPr/>
      </dsp:nvSpPr>
      <dsp:spPr>
        <a:xfrm>
          <a:off x="3365" y="792208"/>
          <a:ext cx="2670244" cy="160214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a:t>Manchmal ist das Format der Pressekonferenz zu groß, zu offiziell und zu formell für die Mitteilung einer oft heiklen oder komplexen Information.</a:t>
          </a:r>
          <a:endParaRPr lang="en-US" sz="1700" kern="1200" dirty="0"/>
        </a:p>
      </dsp:txBody>
      <dsp:txXfrm>
        <a:off x="3365" y="792208"/>
        <a:ext cx="2670244" cy="1602146"/>
      </dsp:txXfrm>
    </dsp:sp>
    <dsp:sp modelId="{7ED3F198-92F7-46FB-8EB4-14B567E66618}">
      <dsp:nvSpPr>
        <dsp:cNvPr id="0" name=""/>
        <dsp:cNvSpPr/>
      </dsp:nvSpPr>
      <dsp:spPr>
        <a:xfrm>
          <a:off x="2940634" y="792208"/>
          <a:ext cx="2670244" cy="1602146"/>
        </a:xfrm>
        <a:prstGeom prst="rect">
          <a:avLst/>
        </a:prstGeom>
        <a:gradFill rotWithShape="0">
          <a:gsLst>
            <a:gs pos="0">
              <a:schemeClr val="accent2">
                <a:hueOff val="1483588"/>
                <a:satOff val="-6987"/>
                <a:lumOff val="-33"/>
                <a:alphaOff val="0"/>
                <a:satMod val="103000"/>
                <a:lumMod val="102000"/>
                <a:tint val="94000"/>
              </a:schemeClr>
            </a:gs>
            <a:gs pos="50000">
              <a:schemeClr val="accent2">
                <a:hueOff val="1483588"/>
                <a:satOff val="-6987"/>
                <a:lumOff val="-33"/>
                <a:alphaOff val="0"/>
                <a:satMod val="110000"/>
                <a:lumMod val="100000"/>
                <a:shade val="100000"/>
              </a:schemeClr>
            </a:gs>
            <a:gs pos="100000">
              <a:schemeClr val="accent2">
                <a:hueOff val="1483588"/>
                <a:satOff val="-6987"/>
                <a:lumOff val="-3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a:solidFill>
                <a:srgbClr val="4F707B"/>
              </a:solidFill>
            </a:rPr>
            <a:t>Ein informelleres Hintergrundgespräch mit Journalisten und Journalistinnen ist dann die bessere Wahl.</a:t>
          </a:r>
          <a:endParaRPr lang="en-US" sz="1700" kern="1200" dirty="0">
            <a:solidFill>
              <a:srgbClr val="4F707B"/>
            </a:solidFill>
          </a:endParaRPr>
        </a:p>
      </dsp:txBody>
      <dsp:txXfrm>
        <a:off x="2940634" y="792208"/>
        <a:ext cx="2670244" cy="1602146"/>
      </dsp:txXfrm>
    </dsp:sp>
    <dsp:sp modelId="{BB224602-487C-49B9-85DF-057D815B4B80}">
      <dsp:nvSpPr>
        <dsp:cNvPr id="0" name=""/>
        <dsp:cNvSpPr/>
      </dsp:nvSpPr>
      <dsp:spPr>
        <a:xfrm>
          <a:off x="5877903" y="792208"/>
          <a:ext cx="2670244" cy="1602146"/>
        </a:xfrm>
        <a:prstGeom prst="rect">
          <a:avLst/>
        </a:prstGeom>
        <a:gradFill rotWithShape="0">
          <a:gsLst>
            <a:gs pos="0">
              <a:schemeClr val="accent2">
                <a:hueOff val="2967175"/>
                <a:satOff val="-13973"/>
                <a:lumOff val="-65"/>
                <a:alphaOff val="0"/>
                <a:satMod val="103000"/>
                <a:lumMod val="102000"/>
                <a:tint val="94000"/>
              </a:schemeClr>
            </a:gs>
            <a:gs pos="50000">
              <a:schemeClr val="accent2">
                <a:hueOff val="2967175"/>
                <a:satOff val="-13973"/>
                <a:lumOff val="-65"/>
                <a:alphaOff val="0"/>
                <a:satMod val="110000"/>
                <a:lumMod val="100000"/>
                <a:shade val="100000"/>
              </a:schemeClr>
            </a:gs>
            <a:gs pos="100000">
              <a:schemeClr val="accent2">
                <a:hueOff val="2967175"/>
                <a:satOff val="-13973"/>
                <a:lumOff val="-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Inhalte aus Hintergrundgesprächen können entweder veröffentlicht werden (Pressegespräch)</a:t>
          </a:r>
          <a:endParaRPr lang="en-US" sz="1700" kern="1200"/>
        </a:p>
      </dsp:txBody>
      <dsp:txXfrm>
        <a:off x="5877903" y="792208"/>
        <a:ext cx="2670244" cy="1602146"/>
      </dsp:txXfrm>
    </dsp:sp>
    <dsp:sp modelId="{7360C713-DD85-4B73-BA53-A3F57A940F9D}">
      <dsp:nvSpPr>
        <dsp:cNvPr id="0" name=""/>
        <dsp:cNvSpPr/>
      </dsp:nvSpPr>
      <dsp:spPr>
        <a:xfrm>
          <a:off x="8815172" y="792208"/>
          <a:ext cx="2670244" cy="1602146"/>
        </a:xfrm>
        <a:prstGeom prst="rect">
          <a:avLst/>
        </a:prstGeom>
        <a:gradFill rotWithShape="0">
          <a:gsLst>
            <a:gs pos="0">
              <a:schemeClr val="accent2">
                <a:hueOff val="4450763"/>
                <a:satOff val="-20960"/>
                <a:lumOff val="-98"/>
                <a:alphaOff val="0"/>
                <a:satMod val="103000"/>
                <a:lumMod val="102000"/>
                <a:tint val="94000"/>
              </a:schemeClr>
            </a:gs>
            <a:gs pos="50000">
              <a:schemeClr val="accent2">
                <a:hueOff val="4450763"/>
                <a:satOff val="-20960"/>
                <a:lumOff val="-98"/>
                <a:alphaOff val="0"/>
                <a:satMod val="110000"/>
                <a:lumMod val="100000"/>
                <a:shade val="100000"/>
              </a:schemeClr>
            </a:gs>
            <a:gs pos="100000">
              <a:schemeClr val="accent2">
                <a:hueOff val="4450763"/>
                <a:satOff val="-20960"/>
                <a:lumOff val="-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Oder sind vertraulich, um Hintergründe zu erklären. So können wilde Spekulationen vermieden werden. </a:t>
          </a:r>
          <a:endParaRPr lang="en-US" sz="1700" kern="1200"/>
        </a:p>
      </dsp:txBody>
      <dsp:txXfrm>
        <a:off x="8815172" y="792208"/>
        <a:ext cx="2670244" cy="1602146"/>
      </dsp:txXfrm>
    </dsp:sp>
    <dsp:sp modelId="{8EFD12E3-587C-47AB-AE54-37CF1621AC8A}">
      <dsp:nvSpPr>
        <dsp:cNvPr id="0" name=""/>
        <dsp:cNvSpPr/>
      </dsp:nvSpPr>
      <dsp:spPr>
        <a:xfrm>
          <a:off x="1472000" y="2661379"/>
          <a:ext cx="2670244" cy="1602146"/>
        </a:xfrm>
        <a:prstGeom prst="rect">
          <a:avLst/>
        </a:prstGeom>
        <a:gradFill rotWithShape="0">
          <a:gsLst>
            <a:gs pos="0">
              <a:schemeClr val="accent2">
                <a:hueOff val="5934351"/>
                <a:satOff val="-27947"/>
                <a:lumOff val="-131"/>
                <a:alphaOff val="0"/>
                <a:satMod val="103000"/>
                <a:lumMod val="102000"/>
                <a:tint val="94000"/>
              </a:schemeClr>
            </a:gs>
            <a:gs pos="50000">
              <a:schemeClr val="accent2">
                <a:hueOff val="5934351"/>
                <a:satOff val="-27947"/>
                <a:lumOff val="-131"/>
                <a:alphaOff val="0"/>
                <a:satMod val="110000"/>
                <a:lumMod val="100000"/>
                <a:shade val="100000"/>
              </a:schemeClr>
            </a:gs>
            <a:gs pos="100000">
              <a:schemeClr val="accent2">
                <a:hueOff val="5934351"/>
                <a:satOff val="-27947"/>
                <a:lumOff val="-1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Wichtig ist hier ganz besonders eine vertrauensvolle, angenehme, stressfreie Atmosphäre.</a:t>
          </a:r>
          <a:endParaRPr lang="en-US" sz="1700" kern="1200"/>
        </a:p>
      </dsp:txBody>
      <dsp:txXfrm>
        <a:off x="1472000" y="2661379"/>
        <a:ext cx="2670244" cy="1602146"/>
      </dsp:txXfrm>
    </dsp:sp>
    <dsp:sp modelId="{B6D2D76E-E9C6-43D4-892E-92D14DCE0F4C}">
      <dsp:nvSpPr>
        <dsp:cNvPr id="0" name=""/>
        <dsp:cNvSpPr/>
      </dsp:nvSpPr>
      <dsp:spPr>
        <a:xfrm>
          <a:off x="4409269" y="2661379"/>
          <a:ext cx="2670244" cy="1602146"/>
        </a:xfrm>
        <a:prstGeom prst="rect">
          <a:avLst/>
        </a:prstGeom>
        <a:gradFill rotWithShape="0">
          <a:gsLst>
            <a:gs pos="0">
              <a:schemeClr val="accent2">
                <a:hueOff val="7417938"/>
                <a:satOff val="-34933"/>
                <a:lumOff val="-163"/>
                <a:alphaOff val="0"/>
                <a:satMod val="103000"/>
                <a:lumMod val="102000"/>
                <a:tint val="94000"/>
              </a:schemeClr>
            </a:gs>
            <a:gs pos="50000">
              <a:schemeClr val="accent2">
                <a:hueOff val="7417938"/>
                <a:satOff val="-34933"/>
                <a:lumOff val="-163"/>
                <a:alphaOff val="0"/>
                <a:satMod val="110000"/>
                <a:lumMod val="100000"/>
                <a:shade val="100000"/>
              </a:schemeClr>
            </a:gs>
            <a:gs pos="100000">
              <a:schemeClr val="accent2">
                <a:hueOff val="7417938"/>
                <a:satOff val="-34933"/>
                <a:lumOff val="-1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Hintergrundgespräche können mit einzelnen Journalisten individuell oder kleinen Gruppen stattfinden.</a:t>
          </a:r>
          <a:endParaRPr lang="en-US" sz="1700" kern="1200"/>
        </a:p>
      </dsp:txBody>
      <dsp:txXfrm>
        <a:off x="4409269" y="2661379"/>
        <a:ext cx="2670244" cy="1602146"/>
      </dsp:txXfrm>
    </dsp:sp>
    <dsp:sp modelId="{87BF5984-D507-4972-B3A7-126E08C1D6C5}">
      <dsp:nvSpPr>
        <dsp:cNvPr id="0" name=""/>
        <dsp:cNvSpPr/>
      </dsp:nvSpPr>
      <dsp:spPr>
        <a:xfrm>
          <a:off x="7346538" y="2661379"/>
          <a:ext cx="2670244" cy="1602146"/>
        </a:xfrm>
        <a:prstGeom prst="rect">
          <a:avLst/>
        </a:prstGeom>
        <a:gradFill rotWithShape="0">
          <a:gsLst>
            <a:gs pos="0">
              <a:schemeClr val="accent2">
                <a:hueOff val="8901526"/>
                <a:satOff val="-41920"/>
                <a:lumOff val="-196"/>
                <a:alphaOff val="0"/>
                <a:satMod val="103000"/>
                <a:lumMod val="102000"/>
                <a:tint val="94000"/>
              </a:schemeClr>
            </a:gs>
            <a:gs pos="50000">
              <a:schemeClr val="accent2">
                <a:hueOff val="8901526"/>
                <a:satOff val="-41920"/>
                <a:lumOff val="-196"/>
                <a:alphaOff val="0"/>
                <a:satMod val="110000"/>
                <a:lumMod val="100000"/>
                <a:shade val="100000"/>
              </a:schemeClr>
            </a:gs>
            <a:gs pos="100000">
              <a:schemeClr val="accent2">
                <a:hueOff val="8901526"/>
                <a:satOff val="-41920"/>
                <a:lumOff val="-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Wichtig ist, dass alle Beteiligten die Regeln klar sind: „unter 2“, „off the record“, vertraulich.</a:t>
          </a:r>
          <a:endParaRPr lang="en-US" sz="1700" kern="1200"/>
        </a:p>
      </dsp:txBody>
      <dsp:txXfrm>
        <a:off x="7346538" y="2661379"/>
        <a:ext cx="2670244" cy="160214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5D2A2-DB8C-4FF8-A922-FAC85C6E5763}">
      <dsp:nvSpPr>
        <dsp:cNvPr id="0" name=""/>
        <dsp:cNvSpPr/>
      </dsp:nvSpPr>
      <dsp:spPr>
        <a:xfrm>
          <a:off x="0" y="531"/>
          <a:ext cx="10568721" cy="1242935"/>
        </a:xfrm>
        <a:prstGeom prst="roundRect">
          <a:avLst>
            <a:gd name="adj" fmla="val 10000"/>
          </a:avLst>
        </a:prstGeom>
        <a:solidFill>
          <a:srgbClr val="4F707B"/>
        </a:solidFill>
        <a:ln>
          <a:noFill/>
        </a:ln>
        <a:effectLst/>
      </dsp:spPr>
      <dsp:style>
        <a:lnRef idx="0">
          <a:scrgbClr r="0" g="0" b="0"/>
        </a:lnRef>
        <a:fillRef idx="1">
          <a:scrgbClr r="0" g="0" b="0"/>
        </a:fillRef>
        <a:effectRef idx="0">
          <a:scrgbClr r="0" g="0" b="0"/>
        </a:effectRef>
        <a:fontRef idx="minor"/>
      </dsp:style>
    </dsp:sp>
    <dsp:sp modelId="{0BD53CAE-156F-48BD-B837-5D16369347CE}">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ACEB3C-6801-45AC-9EDB-7E6ED7B1AD29}">
      <dsp:nvSpPr>
        <dsp:cNvPr id="0" name=""/>
        <dsp:cNvSpPr/>
      </dsp:nvSpPr>
      <dsp:spPr>
        <a:xfrm>
          <a:off x="1435590" y="531"/>
          <a:ext cx="913313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de-DE" sz="1800" kern="1200" dirty="0"/>
            <a:t>die Information darf bei direkter Nennung der Urheber </a:t>
          </a:r>
          <a:r>
            <a:rPr lang="de-DE" sz="1800" b="1" kern="1200" dirty="0"/>
            <a:t>wörtlich wiedergegeben</a:t>
          </a:r>
          <a:r>
            <a:rPr lang="de-DE" sz="1800" kern="1200" dirty="0"/>
            <a:t> werden: „Bundeskanzlerin Merkel sagte: ‚Angesichts der aktuellen Finanzkrise hat die Bundesregierung beschlossen, dass…‘“</a:t>
          </a:r>
          <a:endParaRPr lang="en-US" sz="1800" kern="1200" dirty="0"/>
        </a:p>
      </dsp:txBody>
      <dsp:txXfrm>
        <a:off x="1435590" y="531"/>
        <a:ext cx="9133130" cy="1242935"/>
      </dsp:txXfrm>
    </dsp:sp>
    <dsp:sp modelId="{E84C2BA1-3EE0-45CB-BB88-73142D3322FC}">
      <dsp:nvSpPr>
        <dsp:cNvPr id="0" name=""/>
        <dsp:cNvSpPr/>
      </dsp:nvSpPr>
      <dsp:spPr>
        <a:xfrm>
          <a:off x="0" y="1554201"/>
          <a:ext cx="10568721" cy="1242935"/>
        </a:xfrm>
        <a:prstGeom prst="roundRect">
          <a:avLst>
            <a:gd name="adj" fmla="val 10000"/>
          </a:avLst>
        </a:prstGeom>
        <a:solidFill>
          <a:srgbClr val="F29715"/>
        </a:solidFill>
        <a:ln>
          <a:noFill/>
        </a:ln>
        <a:effectLst/>
      </dsp:spPr>
      <dsp:style>
        <a:lnRef idx="0">
          <a:scrgbClr r="0" g="0" b="0"/>
        </a:lnRef>
        <a:fillRef idx="1">
          <a:scrgbClr r="0" g="0" b="0"/>
        </a:fillRef>
        <a:effectRef idx="0">
          <a:scrgbClr r="0" g="0" b="0"/>
        </a:effectRef>
        <a:fontRef idx="minor"/>
      </dsp:style>
    </dsp:sp>
    <dsp:sp modelId="{F96365F4-BA47-4EB6-A9F1-6BB7A028B52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8280A5-7CD8-44CA-BA8E-32753EE90A19}">
      <dsp:nvSpPr>
        <dsp:cNvPr id="0" name=""/>
        <dsp:cNvSpPr/>
      </dsp:nvSpPr>
      <dsp:spPr>
        <a:xfrm>
          <a:off x="1435590" y="1554201"/>
          <a:ext cx="913313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de-DE" sz="1800" kern="1200" dirty="0"/>
            <a:t>die Information und das Umfeld der Quelle dürfen zwar wiedergegeben, aber </a:t>
          </a:r>
          <a:br>
            <a:rPr lang="de-DE" sz="1800" kern="1200" dirty="0"/>
          </a:br>
          <a:r>
            <a:rPr lang="de-DE" sz="1800" b="1" kern="1200" dirty="0"/>
            <a:t>nicht direkt zitiert</a:t>
          </a:r>
          <a:r>
            <a:rPr lang="de-DE" sz="1800" kern="1200" dirty="0"/>
            <a:t> werden: „Wie aus Kreisen der CDU zu erfahren war, hat die Bundesregierung angesichts der aktuellen </a:t>
          </a:r>
          <a:r>
            <a:rPr lang="de-DE" sz="1800" kern="1200" dirty="0" err="1"/>
            <a:t>Coronakrise</a:t>
          </a:r>
          <a:r>
            <a:rPr lang="de-DE" sz="1800" kern="1200" dirty="0"/>
            <a:t> diskutiert…“</a:t>
          </a:r>
          <a:endParaRPr lang="en-US" sz="1800" kern="1200" dirty="0"/>
        </a:p>
      </dsp:txBody>
      <dsp:txXfrm>
        <a:off x="1435590" y="1554201"/>
        <a:ext cx="9133130" cy="1242935"/>
      </dsp:txXfrm>
    </dsp:sp>
    <dsp:sp modelId="{B4987F63-3B09-4793-A5DA-058D63534FDE}">
      <dsp:nvSpPr>
        <dsp:cNvPr id="0" name=""/>
        <dsp:cNvSpPr/>
      </dsp:nvSpPr>
      <dsp:spPr>
        <a:xfrm>
          <a:off x="0" y="3107870"/>
          <a:ext cx="10568721"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E462AC-36A8-4E49-B784-8B4054239F3A}">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875E63-F97B-4431-AB16-E30B9215A61D}">
      <dsp:nvSpPr>
        <dsp:cNvPr id="0" name=""/>
        <dsp:cNvSpPr/>
      </dsp:nvSpPr>
      <dsp:spPr>
        <a:xfrm>
          <a:off x="1435590" y="3107870"/>
          <a:ext cx="913313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de-DE" sz="1800" kern="1200" dirty="0"/>
            <a:t>die Information darf </a:t>
          </a:r>
          <a:r>
            <a:rPr lang="de-DE" sz="1800" b="1" kern="1200" dirty="0"/>
            <a:t>nicht öffentlich verwertet</a:t>
          </a:r>
          <a:r>
            <a:rPr lang="de-DE" sz="1800" kern="1200" dirty="0"/>
            <a:t> werden. Sie ist ausschließlich „für den Hinterkopf“. Das Gesagte kann aber Anlass für weitere Recherchen sein oder in Artikel und Kommentare des Journalisten indirekt einfließen.</a:t>
          </a:r>
          <a:endParaRPr lang="en-US" sz="1800" kern="1200" dirty="0"/>
        </a:p>
      </dsp:txBody>
      <dsp:txXfrm>
        <a:off x="1435590" y="3107870"/>
        <a:ext cx="9133130" cy="124293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5D2A2-DB8C-4FF8-A922-FAC85C6E5763}">
      <dsp:nvSpPr>
        <dsp:cNvPr id="0" name=""/>
        <dsp:cNvSpPr/>
      </dsp:nvSpPr>
      <dsp:spPr>
        <a:xfrm>
          <a:off x="0" y="531"/>
          <a:ext cx="11407487"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D53CAE-156F-48BD-B837-5D16369347CE}">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ACEB3C-6801-45AC-9EDB-7E6ED7B1AD29}">
      <dsp:nvSpPr>
        <dsp:cNvPr id="0" name=""/>
        <dsp:cNvSpPr/>
      </dsp:nvSpPr>
      <dsp:spPr>
        <a:xfrm>
          <a:off x="1435590" y="531"/>
          <a:ext cx="9971896"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de-DE" sz="1800" kern="1200" dirty="0"/>
            <a:t>Unter 1: die Information darf bei direkter Nennung der Urheber wörtlich wiedergegeben werden: „Bundeskanzlerin Merkel sagte: ‚Angesichts der aktuellen Finanzkrise hat die Bundesregierung beschlossen, dass…‘“</a:t>
          </a:r>
          <a:endParaRPr lang="en-US" sz="1800" kern="1200" dirty="0"/>
        </a:p>
      </dsp:txBody>
      <dsp:txXfrm>
        <a:off x="1435590" y="531"/>
        <a:ext cx="9971896" cy="1242935"/>
      </dsp:txXfrm>
    </dsp:sp>
    <dsp:sp modelId="{E84C2BA1-3EE0-45CB-BB88-73142D3322FC}">
      <dsp:nvSpPr>
        <dsp:cNvPr id="0" name=""/>
        <dsp:cNvSpPr/>
      </dsp:nvSpPr>
      <dsp:spPr>
        <a:xfrm>
          <a:off x="0" y="1554201"/>
          <a:ext cx="11407487"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6365F4-BA47-4EB6-A9F1-6BB7A028B52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8280A5-7CD8-44CA-BA8E-32753EE90A19}">
      <dsp:nvSpPr>
        <dsp:cNvPr id="0" name=""/>
        <dsp:cNvSpPr/>
      </dsp:nvSpPr>
      <dsp:spPr>
        <a:xfrm>
          <a:off x="1435590" y="1554201"/>
          <a:ext cx="9971896"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de-DE" sz="1800" kern="1200" dirty="0"/>
            <a:t>Unter 2: die Information und das Umfeld der Quelle dürfen zwar wiedergegeben, aber nicht direkt zitiert werden: „Wie aus Kreisen der CDU zu erfahren war, hat die Bundesregierung angesichts der aktuellen Finanzkrise …“</a:t>
          </a:r>
          <a:endParaRPr lang="en-US" sz="1800" kern="1200" dirty="0"/>
        </a:p>
      </dsp:txBody>
      <dsp:txXfrm>
        <a:off x="1435590" y="1554201"/>
        <a:ext cx="9971896" cy="1242935"/>
      </dsp:txXfrm>
    </dsp:sp>
    <dsp:sp modelId="{B4987F63-3B09-4793-A5DA-058D63534FDE}">
      <dsp:nvSpPr>
        <dsp:cNvPr id="0" name=""/>
        <dsp:cNvSpPr/>
      </dsp:nvSpPr>
      <dsp:spPr>
        <a:xfrm>
          <a:off x="0" y="3107870"/>
          <a:ext cx="11407487"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E462AC-36A8-4E49-B784-8B4054239F3A}">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875E63-F97B-4431-AB16-E30B9215A61D}">
      <dsp:nvSpPr>
        <dsp:cNvPr id="0" name=""/>
        <dsp:cNvSpPr/>
      </dsp:nvSpPr>
      <dsp:spPr>
        <a:xfrm>
          <a:off x="1435590" y="3107870"/>
          <a:ext cx="9971896"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de-DE" sz="1800" kern="1200" dirty="0"/>
            <a:t>Unter 3: die Information darf nicht öffentlich verwertet werden. Journalistinnen und Journalisten haben sie ausschließlich „für den Hinterkopf“ erhalten. Das Gesagte kann aber Anlass für weitere Recherchen sein oder in Artikel und Kommentare des Journalisten indirekt einfließen.</a:t>
          </a:r>
          <a:endParaRPr lang="en-US" sz="1800" kern="1200" dirty="0"/>
        </a:p>
      </dsp:txBody>
      <dsp:txXfrm>
        <a:off x="1435590" y="3107870"/>
        <a:ext cx="9971896" cy="124293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8F3A4-E9B2-4DE8-A01F-3856A34AA19A}">
      <dsp:nvSpPr>
        <dsp:cNvPr id="0" name=""/>
        <dsp:cNvSpPr/>
      </dsp:nvSpPr>
      <dsp:spPr>
        <a:xfrm>
          <a:off x="0" y="3676"/>
          <a:ext cx="10515600" cy="7830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E46BDB-1262-4580-BC01-AA9E716F8F7F}">
      <dsp:nvSpPr>
        <dsp:cNvPr id="0" name=""/>
        <dsp:cNvSpPr/>
      </dsp:nvSpPr>
      <dsp:spPr>
        <a:xfrm>
          <a:off x="236867" y="179858"/>
          <a:ext cx="430668" cy="4306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ABFEB3-9C34-4BC2-ADCD-642C3C63EE9E}">
      <dsp:nvSpPr>
        <dsp:cNvPr id="0" name=""/>
        <dsp:cNvSpPr/>
      </dsp:nvSpPr>
      <dsp:spPr>
        <a:xfrm>
          <a:off x="904403" y="3676"/>
          <a:ext cx="9611196" cy="78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71" tIns="82871" rIns="82871" bIns="82871" numCol="1" spcCol="1270" anchor="ctr" anchorCtr="0">
          <a:noAutofit/>
        </a:bodyPr>
        <a:lstStyle/>
        <a:p>
          <a:pPr marL="0" lvl="0" indent="0" algn="l" defTabSz="800100">
            <a:lnSpc>
              <a:spcPct val="100000"/>
            </a:lnSpc>
            <a:spcBef>
              <a:spcPct val="0"/>
            </a:spcBef>
            <a:spcAft>
              <a:spcPct val="35000"/>
            </a:spcAft>
            <a:buNone/>
          </a:pPr>
          <a:r>
            <a:rPr lang="de-DE" sz="1800" kern="1200"/>
            <a:t>Pressereisen sind authentisch und sorgen ganz automatisch für Storys und Bilder. </a:t>
          </a:r>
          <a:br>
            <a:rPr lang="de-DE" sz="1800" kern="1200"/>
          </a:br>
          <a:r>
            <a:rPr lang="de-DE" sz="1800" kern="1200"/>
            <a:t>Aber: Sie sind teuer und aufwändig! Vorlauf: etwa 6 Monate!</a:t>
          </a:r>
          <a:endParaRPr lang="en-US" sz="1800" kern="1200" dirty="0"/>
        </a:p>
      </dsp:txBody>
      <dsp:txXfrm>
        <a:off x="904403" y="3676"/>
        <a:ext cx="9611196" cy="783033"/>
      </dsp:txXfrm>
    </dsp:sp>
    <dsp:sp modelId="{C13D6DFC-6870-4D16-95F3-8F1704F56B0E}">
      <dsp:nvSpPr>
        <dsp:cNvPr id="0" name=""/>
        <dsp:cNvSpPr/>
      </dsp:nvSpPr>
      <dsp:spPr>
        <a:xfrm>
          <a:off x="0" y="982467"/>
          <a:ext cx="10515600" cy="7830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9FFDF9-8A71-444F-B9B7-F687D30248FE}">
      <dsp:nvSpPr>
        <dsp:cNvPr id="0" name=""/>
        <dsp:cNvSpPr/>
      </dsp:nvSpPr>
      <dsp:spPr>
        <a:xfrm>
          <a:off x="236867" y="1158650"/>
          <a:ext cx="430668" cy="4306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674F5B-FE6D-496C-81B2-F72ABE0D430E}">
      <dsp:nvSpPr>
        <dsp:cNvPr id="0" name=""/>
        <dsp:cNvSpPr/>
      </dsp:nvSpPr>
      <dsp:spPr>
        <a:xfrm>
          <a:off x="904403" y="982467"/>
          <a:ext cx="9611196" cy="78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71" tIns="82871" rIns="82871" bIns="82871" numCol="1" spcCol="1270" anchor="ctr" anchorCtr="0">
          <a:noAutofit/>
        </a:bodyPr>
        <a:lstStyle/>
        <a:p>
          <a:pPr marL="0" lvl="0" indent="0" algn="l" defTabSz="800100">
            <a:lnSpc>
              <a:spcPct val="100000"/>
            </a:lnSpc>
            <a:spcBef>
              <a:spcPct val="0"/>
            </a:spcBef>
            <a:spcAft>
              <a:spcPct val="35000"/>
            </a:spcAft>
            <a:buNone/>
          </a:pPr>
          <a:r>
            <a:rPr lang="de-DE" sz="1800" kern="1200"/>
            <a:t>Wieder gilt: Journalisten haben keine Zeit. Auf Pressereisen geht nur, wer daraus Berichterstattung machen kann. Daher: Genau diese Reporterinnen und Reporter einladen!</a:t>
          </a:r>
          <a:endParaRPr lang="en-US" sz="1800" kern="1200" dirty="0"/>
        </a:p>
      </dsp:txBody>
      <dsp:txXfrm>
        <a:off x="904403" y="982467"/>
        <a:ext cx="9611196" cy="783033"/>
      </dsp:txXfrm>
    </dsp:sp>
    <dsp:sp modelId="{EA21CD87-9152-4324-97CA-47E9C3D23A0B}">
      <dsp:nvSpPr>
        <dsp:cNvPr id="0" name=""/>
        <dsp:cNvSpPr/>
      </dsp:nvSpPr>
      <dsp:spPr>
        <a:xfrm>
          <a:off x="0" y="1961258"/>
          <a:ext cx="10515600" cy="7830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9EB5CC-5AD4-425E-849F-A63FC7906E82}">
      <dsp:nvSpPr>
        <dsp:cNvPr id="0" name=""/>
        <dsp:cNvSpPr/>
      </dsp:nvSpPr>
      <dsp:spPr>
        <a:xfrm>
          <a:off x="236867" y="2137441"/>
          <a:ext cx="430668" cy="4306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AE81A4-4FB8-4230-A0B3-E5EA3D8D85AE}">
      <dsp:nvSpPr>
        <dsp:cNvPr id="0" name=""/>
        <dsp:cNvSpPr/>
      </dsp:nvSpPr>
      <dsp:spPr>
        <a:xfrm>
          <a:off x="904403" y="1961258"/>
          <a:ext cx="9611196" cy="78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71" tIns="82871" rIns="82871" bIns="82871" numCol="1" spcCol="1270" anchor="ctr" anchorCtr="0">
          <a:noAutofit/>
        </a:bodyPr>
        <a:lstStyle/>
        <a:p>
          <a:pPr marL="0" lvl="0" indent="0" algn="l" defTabSz="800100">
            <a:lnSpc>
              <a:spcPct val="100000"/>
            </a:lnSpc>
            <a:spcBef>
              <a:spcPct val="0"/>
            </a:spcBef>
            <a:spcAft>
              <a:spcPct val="35000"/>
            </a:spcAft>
            <a:buNone/>
          </a:pPr>
          <a:r>
            <a:rPr lang="de-DE" sz="1800" kern="1200"/>
            <a:t>Pressereisen sorgen für exklusive und hoffentlich spektakuläre Bilder, bspw. laden Automobil-hersteller gerne zu ungewöhnlichen Orten ein.</a:t>
          </a:r>
          <a:endParaRPr lang="en-US" sz="1800" kern="1200" dirty="0"/>
        </a:p>
      </dsp:txBody>
      <dsp:txXfrm>
        <a:off x="904403" y="1961258"/>
        <a:ext cx="9611196" cy="783033"/>
      </dsp:txXfrm>
    </dsp:sp>
    <dsp:sp modelId="{D4A7E801-15BF-4F3F-90D2-0D4BD6D38EEC}">
      <dsp:nvSpPr>
        <dsp:cNvPr id="0" name=""/>
        <dsp:cNvSpPr/>
      </dsp:nvSpPr>
      <dsp:spPr>
        <a:xfrm>
          <a:off x="0" y="2940050"/>
          <a:ext cx="10515600" cy="7830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781C9F-F0C8-4BC6-94BD-79576220241F}">
      <dsp:nvSpPr>
        <dsp:cNvPr id="0" name=""/>
        <dsp:cNvSpPr/>
      </dsp:nvSpPr>
      <dsp:spPr>
        <a:xfrm>
          <a:off x="236867" y="3116232"/>
          <a:ext cx="430668" cy="4306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DC16A1-EB92-400E-89E2-A5FF6E0735AE}">
      <dsp:nvSpPr>
        <dsp:cNvPr id="0" name=""/>
        <dsp:cNvSpPr/>
      </dsp:nvSpPr>
      <dsp:spPr>
        <a:xfrm>
          <a:off x="904403" y="2940050"/>
          <a:ext cx="9611196" cy="78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71" tIns="82871" rIns="82871" bIns="82871" numCol="1" spcCol="1270" anchor="ctr" anchorCtr="0">
          <a:noAutofit/>
        </a:bodyPr>
        <a:lstStyle/>
        <a:p>
          <a:pPr marL="0" lvl="0" indent="0" algn="l" defTabSz="800100">
            <a:lnSpc>
              <a:spcPct val="100000"/>
            </a:lnSpc>
            <a:spcBef>
              <a:spcPct val="0"/>
            </a:spcBef>
            <a:spcAft>
              <a:spcPct val="35000"/>
            </a:spcAft>
            <a:buNone/>
          </a:pPr>
          <a:r>
            <a:rPr lang="de-DE" sz="1800" kern="1200"/>
            <a:t>Reise buchen, Flugzeug chartern, „location check“ und Foto-Points suchen, Experten-Termine buchen,  Journalisten auswählen und einladen, Rahmenprogramm organisieren.</a:t>
          </a:r>
          <a:endParaRPr lang="en-US" sz="1800" kern="1200" dirty="0"/>
        </a:p>
      </dsp:txBody>
      <dsp:txXfrm>
        <a:off x="904403" y="2940050"/>
        <a:ext cx="9611196" cy="783033"/>
      </dsp:txXfrm>
    </dsp:sp>
    <dsp:sp modelId="{962E0815-3408-4E12-8D34-60FF028186A8}">
      <dsp:nvSpPr>
        <dsp:cNvPr id="0" name=""/>
        <dsp:cNvSpPr/>
      </dsp:nvSpPr>
      <dsp:spPr>
        <a:xfrm>
          <a:off x="0" y="3918841"/>
          <a:ext cx="10515600" cy="7830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E77818-5F1F-4810-A6A0-1853CBF720D6}">
      <dsp:nvSpPr>
        <dsp:cNvPr id="0" name=""/>
        <dsp:cNvSpPr/>
      </dsp:nvSpPr>
      <dsp:spPr>
        <a:xfrm>
          <a:off x="236867" y="4095024"/>
          <a:ext cx="430668" cy="4306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61F41E-D7CC-42C4-AD28-B02EF10DABA2}">
      <dsp:nvSpPr>
        <dsp:cNvPr id="0" name=""/>
        <dsp:cNvSpPr/>
      </dsp:nvSpPr>
      <dsp:spPr>
        <a:xfrm>
          <a:off x="904403" y="3918841"/>
          <a:ext cx="9611196" cy="78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71" tIns="82871" rIns="82871" bIns="82871" numCol="1" spcCol="1270" anchor="ctr" anchorCtr="0">
          <a:noAutofit/>
        </a:bodyPr>
        <a:lstStyle/>
        <a:p>
          <a:pPr marL="0" lvl="0" indent="0" algn="l" defTabSz="844550">
            <a:lnSpc>
              <a:spcPct val="100000"/>
            </a:lnSpc>
            <a:spcBef>
              <a:spcPct val="0"/>
            </a:spcBef>
            <a:spcAft>
              <a:spcPct val="35000"/>
            </a:spcAft>
            <a:buNone/>
          </a:pPr>
          <a:r>
            <a:rPr lang="de-DE" sz="1900" kern="1200"/>
            <a:t>Danach: Monitoring und Clipping, Kontakt halten zu den Journalistinnen und Journalisten.</a:t>
          </a:r>
          <a:endParaRPr lang="en-US" sz="1900" kern="1200" dirty="0"/>
        </a:p>
      </dsp:txBody>
      <dsp:txXfrm>
        <a:off x="904403" y="3918841"/>
        <a:ext cx="9611196" cy="783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36CC4-C0B9-4E2B-BE5E-0717EAD2694A}">
      <dsp:nvSpPr>
        <dsp:cNvPr id="0" name=""/>
        <dsp:cNvSpPr/>
      </dsp:nvSpPr>
      <dsp:spPr>
        <a:xfrm>
          <a:off x="222" y="561465"/>
          <a:ext cx="2690339" cy="3228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46" tIns="0" rIns="265746" bIns="330200" numCol="1" spcCol="1270" anchor="t" anchorCtr="0">
          <a:noAutofit/>
        </a:bodyPr>
        <a:lstStyle/>
        <a:p>
          <a:pPr marL="0" lvl="0" indent="0" algn="l" defTabSz="844550">
            <a:lnSpc>
              <a:spcPct val="90000"/>
            </a:lnSpc>
            <a:spcBef>
              <a:spcPct val="0"/>
            </a:spcBef>
            <a:spcAft>
              <a:spcPct val="35000"/>
            </a:spcAft>
            <a:buNone/>
          </a:pPr>
          <a:r>
            <a:rPr lang="de-DE" sz="1900" kern="1200" dirty="0">
              <a:latin typeface="Myriad Pro"/>
            </a:rPr>
            <a:t>Pressestellen müssen  professioneller sein als normale Redaktionen.</a:t>
          </a:r>
          <a:endParaRPr lang="en-US" sz="1900" kern="1200" dirty="0">
            <a:latin typeface="Myriad Pro"/>
          </a:endParaRPr>
        </a:p>
      </dsp:txBody>
      <dsp:txXfrm>
        <a:off x="222" y="1852828"/>
        <a:ext cx="2690339" cy="1937044"/>
      </dsp:txXfrm>
    </dsp:sp>
    <dsp:sp modelId="{55BCE261-A0A8-4FFA-9A43-36B8509AE6D2}">
      <dsp:nvSpPr>
        <dsp:cNvPr id="0" name=""/>
        <dsp:cNvSpPr/>
      </dsp:nvSpPr>
      <dsp:spPr>
        <a:xfrm>
          <a:off x="222" y="561465"/>
          <a:ext cx="2690339" cy="129136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5746" tIns="165100" rIns="265746" bIns="165100" numCol="1" spcCol="1270" anchor="ctr" anchorCtr="0">
          <a:noAutofit/>
        </a:bodyPr>
        <a:lstStyle/>
        <a:p>
          <a:pPr marL="0" lvl="0" indent="0" algn="l" defTabSz="2800350">
            <a:lnSpc>
              <a:spcPct val="90000"/>
            </a:lnSpc>
            <a:spcBef>
              <a:spcPct val="0"/>
            </a:spcBef>
            <a:spcAft>
              <a:spcPct val="35000"/>
            </a:spcAft>
            <a:buNone/>
          </a:pPr>
          <a:r>
            <a:rPr lang="en-US" sz="6300" kern="1200"/>
            <a:t>01</a:t>
          </a:r>
        </a:p>
      </dsp:txBody>
      <dsp:txXfrm>
        <a:off x="222" y="561465"/>
        <a:ext cx="2690339" cy="1291363"/>
      </dsp:txXfrm>
    </dsp:sp>
    <dsp:sp modelId="{6979E374-E9DD-4121-B6D5-4517D5F51E76}">
      <dsp:nvSpPr>
        <dsp:cNvPr id="0" name=""/>
        <dsp:cNvSpPr/>
      </dsp:nvSpPr>
      <dsp:spPr>
        <a:xfrm>
          <a:off x="2905789" y="561465"/>
          <a:ext cx="2690339" cy="3228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46" tIns="0" rIns="265746" bIns="330200" numCol="1" spcCol="1270" anchor="t" anchorCtr="0">
          <a:noAutofit/>
        </a:bodyPr>
        <a:lstStyle/>
        <a:p>
          <a:pPr marL="0" lvl="0" indent="0" algn="l" defTabSz="844550">
            <a:lnSpc>
              <a:spcPct val="90000"/>
            </a:lnSpc>
            <a:spcBef>
              <a:spcPct val="0"/>
            </a:spcBef>
            <a:spcAft>
              <a:spcPct val="35000"/>
            </a:spcAft>
            <a:buNone/>
          </a:pPr>
          <a:r>
            <a:rPr lang="de-DE" sz="1900" kern="1200">
              <a:latin typeface="Myriad Pro"/>
            </a:rPr>
            <a:t>Pressestellen sollten mehr Ressourcen und Know-how haben als die Redaktionen.</a:t>
          </a:r>
          <a:endParaRPr lang="en-US" sz="1900" kern="1200" dirty="0">
            <a:latin typeface="Myriad Pro"/>
          </a:endParaRPr>
        </a:p>
      </dsp:txBody>
      <dsp:txXfrm>
        <a:off x="2905789" y="1852828"/>
        <a:ext cx="2690339" cy="1937044"/>
      </dsp:txXfrm>
    </dsp:sp>
    <dsp:sp modelId="{AE0260E4-3CCC-4356-AC4B-A21794AAEB3B}">
      <dsp:nvSpPr>
        <dsp:cNvPr id="0" name=""/>
        <dsp:cNvSpPr/>
      </dsp:nvSpPr>
      <dsp:spPr>
        <a:xfrm>
          <a:off x="2905789" y="561465"/>
          <a:ext cx="2690339" cy="129136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5746" tIns="165100" rIns="265746" bIns="165100" numCol="1" spcCol="1270" anchor="ctr" anchorCtr="0">
          <a:noAutofit/>
        </a:bodyPr>
        <a:lstStyle/>
        <a:p>
          <a:pPr marL="0" lvl="0" indent="0" algn="l" defTabSz="2800350">
            <a:lnSpc>
              <a:spcPct val="90000"/>
            </a:lnSpc>
            <a:spcBef>
              <a:spcPct val="0"/>
            </a:spcBef>
            <a:spcAft>
              <a:spcPct val="35000"/>
            </a:spcAft>
            <a:buNone/>
          </a:pPr>
          <a:r>
            <a:rPr lang="en-US" sz="6300" kern="1200"/>
            <a:t>02</a:t>
          </a:r>
        </a:p>
      </dsp:txBody>
      <dsp:txXfrm>
        <a:off x="2905789" y="561465"/>
        <a:ext cx="2690339" cy="1291363"/>
      </dsp:txXfrm>
    </dsp:sp>
    <dsp:sp modelId="{49946CD0-62E1-424B-B7BB-C7E0D33D8734}">
      <dsp:nvSpPr>
        <dsp:cNvPr id="0" name=""/>
        <dsp:cNvSpPr/>
      </dsp:nvSpPr>
      <dsp:spPr>
        <a:xfrm>
          <a:off x="5811357" y="561465"/>
          <a:ext cx="2690339" cy="3228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46" tIns="0" rIns="265746" bIns="330200" numCol="1" spcCol="1270" anchor="t" anchorCtr="0">
          <a:noAutofit/>
        </a:bodyPr>
        <a:lstStyle/>
        <a:p>
          <a:pPr marL="0" lvl="0" indent="0" algn="l" defTabSz="844550">
            <a:lnSpc>
              <a:spcPct val="90000"/>
            </a:lnSpc>
            <a:spcBef>
              <a:spcPct val="0"/>
            </a:spcBef>
            <a:spcAft>
              <a:spcPct val="35000"/>
            </a:spcAft>
            <a:buNone/>
          </a:pPr>
          <a:r>
            <a:rPr lang="de-DE" sz="1900" kern="1200">
              <a:latin typeface="Myriad Pro"/>
            </a:rPr>
            <a:t>Pressestellen sollen Redaktionen auf Augenhöhe begegnen…</a:t>
          </a:r>
          <a:endParaRPr lang="en-US" sz="1900" kern="1200">
            <a:latin typeface="Myriad Pro"/>
          </a:endParaRPr>
        </a:p>
      </dsp:txBody>
      <dsp:txXfrm>
        <a:off x="5811357" y="1852828"/>
        <a:ext cx="2690339" cy="1937044"/>
      </dsp:txXfrm>
    </dsp:sp>
    <dsp:sp modelId="{E4840417-4550-495C-824A-CED02FE37E42}">
      <dsp:nvSpPr>
        <dsp:cNvPr id="0" name=""/>
        <dsp:cNvSpPr/>
      </dsp:nvSpPr>
      <dsp:spPr>
        <a:xfrm>
          <a:off x="5811357" y="561465"/>
          <a:ext cx="2690339" cy="129136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5746" tIns="165100" rIns="265746" bIns="165100" numCol="1" spcCol="1270" anchor="ctr" anchorCtr="0">
          <a:noAutofit/>
        </a:bodyPr>
        <a:lstStyle/>
        <a:p>
          <a:pPr marL="0" lvl="0" indent="0" algn="l" defTabSz="2800350">
            <a:lnSpc>
              <a:spcPct val="90000"/>
            </a:lnSpc>
            <a:spcBef>
              <a:spcPct val="0"/>
            </a:spcBef>
            <a:spcAft>
              <a:spcPct val="35000"/>
            </a:spcAft>
            <a:buNone/>
          </a:pPr>
          <a:r>
            <a:rPr lang="en-US" sz="6300" kern="1200"/>
            <a:t>03</a:t>
          </a:r>
        </a:p>
      </dsp:txBody>
      <dsp:txXfrm>
        <a:off x="5811357" y="561465"/>
        <a:ext cx="2690339" cy="1291363"/>
      </dsp:txXfrm>
    </dsp:sp>
    <dsp:sp modelId="{E23E67DB-8E65-4329-974C-206F02E11EB7}">
      <dsp:nvSpPr>
        <dsp:cNvPr id="0" name=""/>
        <dsp:cNvSpPr/>
      </dsp:nvSpPr>
      <dsp:spPr>
        <a:xfrm>
          <a:off x="8716924" y="561465"/>
          <a:ext cx="2690339" cy="3228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46" tIns="0" rIns="265746" bIns="330200" numCol="1" spcCol="1270" anchor="t" anchorCtr="0">
          <a:noAutofit/>
        </a:bodyPr>
        <a:lstStyle/>
        <a:p>
          <a:pPr marL="0" lvl="0" indent="0" algn="l" defTabSz="844550">
            <a:lnSpc>
              <a:spcPct val="90000"/>
            </a:lnSpc>
            <a:spcBef>
              <a:spcPct val="0"/>
            </a:spcBef>
            <a:spcAft>
              <a:spcPct val="35000"/>
            </a:spcAft>
            <a:buNone/>
          </a:pPr>
          <a:r>
            <a:rPr lang="de-DE" sz="1900" kern="1200">
              <a:latin typeface="Myriad Pro"/>
            </a:rPr>
            <a:t>… und als verlässliche Quellen und Dialogpartner wahrgenommen werden.   </a:t>
          </a:r>
          <a:endParaRPr lang="en-US" sz="1900" kern="1200">
            <a:latin typeface="Myriad Pro"/>
          </a:endParaRPr>
        </a:p>
      </dsp:txBody>
      <dsp:txXfrm>
        <a:off x="8716924" y="1852828"/>
        <a:ext cx="2690339" cy="1937044"/>
      </dsp:txXfrm>
    </dsp:sp>
    <dsp:sp modelId="{A7611924-7E92-40AE-A0F2-A6DB24548FDC}">
      <dsp:nvSpPr>
        <dsp:cNvPr id="0" name=""/>
        <dsp:cNvSpPr/>
      </dsp:nvSpPr>
      <dsp:spPr>
        <a:xfrm>
          <a:off x="8716924" y="561465"/>
          <a:ext cx="2690339" cy="129136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5746" tIns="165100" rIns="265746" bIns="165100" numCol="1" spcCol="1270" anchor="ctr" anchorCtr="0">
          <a:noAutofit/>
        </a:bodyPr>
        <a:lstStyle/>
        <a:p>
          <a:pPr marL="0" lvl="0" indent="0" algn="l" defTabSz="2800350">
            <a:lnSpc>
              <a:spcPct val="90000"/>
            </a:lnSpc>
            <a:spcBef>
              <a:spcPct val="0"/>
            </a:spcBef>
            <a:spcAft>
              <a:spcPct val="35000"/>
            </a:spcAft>
            <a:buNone/>
          </a:pPr>
          <a:r>
            <a:rPr lang="en-US" sz="6300" kern="1200"/>
            <a:t>04</a:t>
          </a:r>
        </a:p>
      </dsp:txBody>
      <dsp:txXfrm>
        <a:off x="8716924" y="561465"/>
        <a:ext cx="2690339" cy="129136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3C2D-F311-43C4-9271-FC698BC1C20A}">
      <dsp:nvSpPr>
        <dsp:cNvPr id="0" name=""/>
        <dsp:cNvSpPr/>
      </dsp:nvSpPr>
      <dsp:spPr>
        <a:xfrm>
          <a:off x="222669" y="391570"/>
          <a:ext cx="1341248" cy="134124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813259-481D-432D-9B3F-DECAAFD23360}">
      <dsp:nvSpPr>
        <dsp:cNvPr id="0" name=""/>
        <dsp:cNvSpPr/>
      </dsp:nvSpPr>
      <dsp:spPr>
        <a:xfrm>
          <a:off x="504331" y="673232"/>
          <a:ext cx="777924" cy="7779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077849-BF50-44D8-BB43-28F0A069937C}">
      <dsp:nvSpPr>
        <dsp:cNvPr id="0" name=""/>
        <dsp:cNvSpPr/>
      </dsp:nvSpPr>
      <dsp:spPr>
        <a:xfrm>
          <a:off x="1851328" y="391570"/>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de-DE" sz="2000" kern="1200" dirty="0"/>
            <a:t>Was wird über mein Unternehmen, mein Produkt, meine Dienstleistung publiziert?</a:t>
          </a:r>
          <a:endParaRPr lang="en-US" sz="2000" kern="1200" dirty="0"/>
        </a:p>
      </dsp:txBody>
      <dsp:txXfrm>
        <a:off x="1851328" y="391570"/>
        <a:ext cx="3161515" cy="1341248"/>
      </dsp:txXfrm>
    </dsp:sp>
    <dsp:sp modelId="{FFCDC401-72F3-41FD-B922-475B3828BF7D}">
      <dsp:nvSpPr>
        <dsp:cNvPr id="0" name=""/>
        <dsp:cNvSpPr/>
      </dsp:nvSpPr>
      <dsp:spPr>
        <a:xfrm>
          <a:off x="5563714" y="391570"/>
          <a:ext cx="1341248" cy="134124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5BD67-015C-47F3-96B6-356730BA33BB}">
      <dsp:nvSpPr>
        <dsp:cNvPr id="0" name=""/>
        <dsp:cNvSpPr/>
      </dsp:nvSpPr>
      <dsp:spPr>
        <a:xfrm>
          <a:off x="5845376" y="673232"/>
          <a:ext cx="777924" cy="7779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05BF30-CF11-45D6-A719-C97EA6D051D8}">
      <dsp:nvSpPr>
        <dsp:cNvPr id="0" name=""/>
        <dsp:cNvSpPr/>
      </dsp:nvSpPr>
      <dsp:spPr>
        <a:xfrm>
          <a:off x="7192373" y="391570"/>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de-DE" sz="2000" kern="1200" dirty="0"/>
            <a:t>Wo wird überall über mich und mein Unternehmen debattiert? Gibt es spezielle Meinungsführer?</a:t>
          </a:r>
          <a:endParaRPr lang="en-US" sz="2000" kern="1200" dirty="0"/>
        </a:p>
      </dsp:txBody>
      <dsp:txXfrm>
        <a:off x="7192373" y="391570"/>
        <a:ext cx="3161515" cy="1341248"/>
      </dsp:txXfrm>
    </dsp:sp>
    <dsp:sp modelId="{08E59354-AF0C-413B-93CF-CECEEA54D549}">
      <dsp:nvSpPr>
        <dsp:cNvPr id="0" name=""/>
        <dsp:cNvSpPr/>
      </dsp:nvSpPr>
      <dsp:spPr>
        <a:xfrm>
          <a:off x="222669" y="2442648"/>
          <a:ext cx="1341248" cy="134124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11221-37AC-41A7-B72B-0B8272158D03}">
      <dsp:nvSpPr>
        <dsp:cNvPr id="0" name=""/>
        <dsp:cNvSpPr/>
      </dsp:nvSpPr>
      <dsp:spPr>
        <a:xfrm>
          <a:off x="504331" y="2724311"/>
          <a:ext cx="777924" cy="7779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60461C-1E39-404F-A873-894657A6F2C1}">
      <dsp:nvSpPr>
        <dsp:cNvPr id="0" name=""/>
        <dsp:cNvSpPr/>
      </dsp:nvSpPr>
      <dsp:spPr>
        <a:xfrm>
          <a:off x="1851328" y="2442648"/>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de-DE" sz="1900" kern="1200" dirty="0"/>
            <a:t>Wie wird über mich gesprochen? Neutral, positiv oder negativ? Verändert sich das „Sentiment“ langfristig?</a:t>
          </a:r>
          <a:endParaRPr lang="en-US" sz="1900" kern="1200" dirty="0"/>
        </a:p>
      </dsp:txBody>
      <dsp:txXfrm>
        <a:off x="1851328" y="2442648"/>
        <a:ext cx="3161515" cy="1341248"/>
      </dsp:txXfrm>
    </dsp:sp>
    <dsp:sp modelId="{7E2B7E14-F270-4E59-9826-CFAD2B12CB1F}">
      <dsp:nvSpPr>
        <dsp:cNvPr id="0" name=""/>
        <dsp:cNvSpPr/>
      </dsp:nvSpPr>
      <dsp:spPr>
        <a:xfrm>
          <a:off x="5563714" y="2442648"/>
          <a:ext cx="1341248" cy="134124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B20F3E-AE1A-40F8-9DFD-3B1397B6158B}">
      <dsp:nvSpPr>
        <dsp:cNvPr id="0" name=""/>
        <dsp:cNvSpPr/>
      </dsp:nvSpPr>
      <dsp:spPr>
        <a:xfrm>
          <a:off x="5845376" y="2724311"/>
          <a:ext cx="777924" cy="7779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584516-00E4-40E0-981C-A585A32FFFFD}">
      <dsp:nvSpPr>
        <dsp:cNvPr id="0" name=""/>
        <dsp:cNvSpPr/>
      </dsp:nvSpPr>
      <dsp:spPr>
        <a:xfrm>
          <a:off x="7192373" y="2442648"/>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de-DE" sz="1900" kern="1200" dirty="0"/>
            <a:t>Wie wird über meine Mitbewerber oder die Branche insgesamt gesprochen? Gibt es Trends? Gibt es Kritik?</a:t>
          </a:r>
          <a:endParaRPr lang="en-US" sz="1900" kern="1200" dirty="0"/>
        </a:p>
      </dsp:txBody>
      <dsp:txXfrm>
        <a:off x="7192373" y="2442648"/>
        <a:ext cx="3161515" cy="13412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0CBF4-6904-4F51-9158-7A851DA1F588}">
      <dsp:nvSpPr>
        <dsp:cNvPr id="0" name=""/>
        <dsp:cNvSpPr/>
      </dsp:nvSpPr>
      <dsp:spPr>
        <a:xfrm>
          <a:off x="0" y="1732"/>
          <a:ext cx="10576558" cy="8783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331642-5A75-46C2-86AE-46F117CD0090}">
      <dsp:nvSpPr>
        <dsp:cNvPr id="0" name=""/>
        <dsp:cNvSpPr/>
      </dsp:nvSpPr>
      <dsp:spPr>
        <a:xfrm>
          <a:off x="265690" y="199354"/>
          <a:ext cx="483073" cy="4830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B6013A-2AF2-4D99-9D5C-D1E5AC672FF5}">
      <dsp:nvSpPr>
        <dsp:cNvPr id="0" name=""/>
        <dsp:cNvSpPr/>
      </dsp:nvSpPr>
      <dsp:spPr>
        <a:xfrm>
          <a:off x="1014455" y="1732"/>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en-US" sz="2100" kern="1200"/>
            <a:t>Twitter wird am besten über Tweetdeck abgefragt: Accounts, Hashtags, Suchen</a:t>
          </a:r>
          <a:endParaRPr lang="en-US" sz="2100" kern="1200" dirty="0"/>
        </a:p>
      </dsp:txBody>
      <dsp:txXfrm>
        <a:off x="1014455" y="1732"/>
        <a:ext cx="9562102" cy="878316"/>
      </dsp:txXfrm>
    </dsp:sp>
    <dsp:sp modelId="{1A0289B8-36AC-466B-B937-B1BD639F0B5D}">
      <dsp:nvSpPr>
        <dsp:cNvPr id="0" name=""/>
        <dsp:cNvSpPr/>
      </dsp:nvSpPr>
      <dsp:spPr>
        <a:xfrm>
          <a:off x="0" y="1099628"/>
          <a:ext cx="10576558" cy="8783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FDBF10-9118-4896-A1C4-21B5CC31B980}">
      <dsp:nvSpPr>
        <dsp:cNvPr id="0" name=""/>
        <dsp:cNvSpPr/>
      </dsp:nvSpPr>
      <dsp:spPr>
        <a:xfrm>
          <a:off x="265690" y="1297249"/>
          <a:ext cx="483073" cy="4830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FD7B8-5D3D-44EA-AD07-43C6908D008A}">
      <dsp:nvSpPr>
        <dsp:cNvPr id="0" name=""/>
        <dsp:cNvSpPr/>
      </dsp:nvSpPr>
      <dsp:spPr>
        <a:xfrm>
          <a:off x="1014455" y="1099628"/>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de-DE" sz="2100" kern="1200"/>
            <a:t>Facebook kann über Social Studio oder Social Bakers analysiert werden.</a:t>
          </a:r>
          <a:endParaRPr lang="en-US" sz="2100" kern="1200" dirty="0"/>
        </a:p>
      </dsp:txBody>
      <dsp:txXfrm>
        <a:off x="1014455" y="1099628"/>
        <a:ext cx="9562102" cy="878316"/>
      </dsp:txXfrm>
    </dsp:sp>
    <dsp:sp modelId="{A4651676-1260-433F-A9B7-126A49BC2B87}">
      <dsp:nvSpPr>
        <dsp:cNvPr id="0" name=""/>
        <dsp:cNvSpPr/>
      </dsp:nvSpPr>
      <dsp:spPr>
        <a:xfrm>
          <a:off x="0" y="2197523"/>
          <a:ext cx="10576558" cy="87831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B3EAC-F753-4022-824B-F0AADC57153F}">
      <dsp:nvSpPr>
        <dsp:cNvPr id="0" name=""/>
        <dsp:cNvSpPr/>
      </dsp:nvSpPr>
      <dsp:spPr>
        <a:xfrm>
          <a:off x="265690" y="2395144"/>
          <a:ext cx="483073" cy="4830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B8868B-48C3-4300-825D-28662C62BE0F}">
      <dsp:nvSpPr>
        <dsp:cNvPr id="0" name=""/>
        <dsp:cNvSpPr/>
      </dsp:nvSpPr>
      <dsp:spPr>
        <a:xfrm>
          <a:off x="1014455" y="2197523"/>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en-US" sz="2100" kern="1200"/>
            <a:t>Medienberichterstattung wird über Meltwater News und PMG beobachtet.</a:t>
          </a:r>
          <a:endParaRPr lang="en-US" sz="2100" kern="1200" dirty="0"/>
        </a:p>
      </dsp:txBody>
      <dsp:txXfrm>
        <a:off x="1014455" y="2197523"/>
        <a:ext cx="9562102" cy="878316"/>
      </dsp:txXfrm>
    </dsp:sp>
    <dsp:sp modelId="{A7C7BC4B-2985-4376-8A3A-3512B2C302AE}">
      <dsp:nvSpPr>
        <dsp:cNvPr id="0" name=""/>
        <dsp:cNvSpPr/>
      </dsp:nvSpPr>
      <dsp:spPr>
        <a:xfrm>
          <a:off x="0" y="3295418"/>
          <a:ext cx="10576558" cy="87831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8AEDCF-A1CB-48B7-A54E-29C53743FA7D}">
      <dsp:nvSpPr>
        <dsp:cNvPr id="0" name=""/>
        <dsp:cNvSpPr/>
      </dsp:nvSpPr>
      <dsp:spPr>
        <a:xfrm>
          <a:off x="265690" y="3493039"/>
          <a:ext cx="483073" cy="4830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FAD7AB-5015-47B0-A18F-97E9C3BCB8E3}">
      <dsp:nvSpPr>
        <dsp:cNvPr id="0" name=""/>
        <dsp:cNvSpPr/>
      </dsp:nvSpPr>
      <dsp:spPr>
        <a:xfrm>
          <a:off x="1014455" y="3295418"/>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en-US" sz="2100" kern="1200"/>
            <a:t>Ad-hoc-Mitteilungen bieten Brand Watch (teuer!) und Google Alerts.</a:t>
          </a:r>
          <a:endParaRPr lang="en-US" sz="2100" kern="1200" dirty="0"/>
        </a:p>
      </dsp:txBody>
      <dsp:txXfrm>
        <a:off x="1014455" y="3295418"/>
        <a:ext cx="9562102" cy="87831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B25D2-7531-4783-9E85-F557D8F2FFD4}">
      <dsp:nvSpPr>
        <dsp:cNvPr id="0" name=""/>
        <dsp:cNvSpPr/>
      </dsp:nvSpPr>
      <dsp:spPr>
        <a:xfrm>
          <a:off x="1669417" y="1311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F014CB-680E-443E-BB95-5E692B977EF7}">
      <dsp:nvSpPr>
        <dsp:cNvPr id="0" name=""/>
        <dsp:cNvSpPr/>
      </dsp:nvSpPr>
      <dsp:spPr>
        <a:xfrm>
          <a:off x="1876413" y="220108"/>
          <a:ext cx="571701" cy="5717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67AF8C-EE21-4E5B-B43D-2BE05FBB445E}">
      <dsp:nvSpPr>
        <dsp:cNvPr id="0" name=""/>
        <dsp:cNvSpPr/>
      </dsp:nvSpPr>
      <dsp:spPr>
        <a:xfrm>
          <a:off x="2784545" y="13112"/>
          <a:ext cx="2486987"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Alle (relevanten) Zeitungsartikel werden ausgeschnitten.</a:t>
          </a:r>
          <a:endParaRPr lang="en-US" sz="1800" kern="1200" dirty="0"/>
        </a:p>
      </dsp:txBody>
      <dsp:txXfrm>
        <a:off x="2784545" y="13112"/>
        <a:ext cx="2486987" cy="985692"/>
      </dsp:txXfrm>
    </dsp:sp>
    <dsp:sp modelId="{3F164455-94E2-446E-B860-0920394FC9CF}">
      <dsp:nvSpPr>
        <dsp:cNvPr id="0" name=""/>
        <dsp:cNvSpPr/>
      </dsp:nvSpPr>
      <dsp:spPr>
        <a:xfrm>
          <a:off x="5676371" y="1311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376C0-859F-4242-A809-880087C636FD}">
      <dsp:nvSpPr>
        <dsp:cNvPr id="0" name=""/>
        <dsp:cNvSpPr/>
      </dsp:nvSpPr>
      <dsp:spPr>
        <a:xfrm>
          <a:off x="5883366" y="220108"/>
          <a:ext cx="571701" cy="5717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FEFEF9-6391-41D8-98C9-D69AA31C5486}">
      <dsp:nvSpPr>
        <dsp:cNvPr id="0" name=""/>
        <dsp:cNvSpPr/>
      </dsp:nvSpPr>
      <dsp:spPr>
        <a:xfrm>
          <a:off x="6873283" y="13112"/>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Dabei zählt entweder die Vollständigkeit</a:t>
          </a:r>
          <a:br>
            <a:rPr lang="de-DE" sz="1800" kern="1200" dirty="0"/>
          </a:br>
          <a:r>
            <a:rPr lang="de-DE" sz="1800" kern="1200" dirty="0"/>
            <a:t>(alle Artikel)</a:t>
          </a:r>
          <a:endParaRPr lang="en-US" sz="1800" kern="1200" dirty="0"/>
        </a:p>
      </dsp:txBody>
      <dsp:txXfrm>
        <a:off x="6873283" y="13112"/>
        <a:ext cx="2323418" cy="985692"/>
      </dsp:txXfrm>
    </dsp:sp>
    <dsp:sp modelId="{54B2E6C9-6FA9-4A91-A761-E2C843FA0079}">
      <dsp:nvSpPr>
        <dsp:cNvPr id="0" name=""/>
        <dsp:cNvSpPr/>
      </dsp:nvSpPr>
      <dsp:spPr>
        <a:xfrm>
          <a:off x="1669417" y="176723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207EB7-63C0-4CD3-A460-D4AA48D38221}">
      <dsp:nvSpPr>
        <dsp:cNvPr id="0" name=""/>
        <dsp:cNvSpPr/>
      </dsp:nvSpPr>
      <dsp:spPr>
        <a:xfrm>
          <a:off x="1876413" y="1974227"/>
          <a:ext cx="571701" cy="5717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6C080E-22CC-4F8B-9569-792654D69A8A}">
      <dsp:nvSpPr>
        <dsp:cNvPr id="0" name=""/>
        <dsp:cNvSpPr/>
      </dsp:nvSpPr>
      <dsp:spPr>
        <a:xfrm>
          <a:off x="2866330" y="1767232"/>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oder die Qualität: Die wichtigsten Artikel zu einem Thema.</a:t>
          </a:r>
          <a:endParaRPr lang="en-US" sz="1800" kern="1200" dirty="0"/>
        </a:p>
      </dsp:txBody>
      <dsp:txXfrm>
        <a:off x="2866330" y="1767232"/>
        <a:ext cx="2323418" cy="985692"/>
      </dsp:txXfrm>
    </dsp:sp>
    <dsp:sp modelId="{73D02AA3-D7BD-4033-9240-E0B3011E7806}">
      <dsp:nvSpPr>
        <dsp:cNvPr id="0" name=""/>
        <dsp:cNvSpPr/>
      </dsp:nvSpPr>
      <dsp:spPr>
        <a:xfrm>
          <a:off x="5594586" y="176723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E5F599-8901-4C06-A6C9-B29D9D57D068}">
      <dsp:nvSpPr>
        <dsp:cNvPr id="0" name=""/>
        <dsp:cNvSpPr/>
      </dsp:nvSpPr>
      <dsp:spPr>
        <a:xfrm>
          <a:off x="5801582" y="1974227"/>
          <a:ext cx="571701" cy="5717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A57A70-6605-4EDB-B115-8037D2F0D2D5}">
      <dsp:nvSpPr>
        <dsp:cNvPr id="0" name=""/>
        <dsp:cNvSpPr/>
      </dsp:nvSpPr>
      <dsp:spPr>
        <a:xfrm>
          <a:off x="6791499" y="1767232"/>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de-DE" sz="2000" kern="1200" dirty="0" err="1"/>
            <a:t>Clippings</a:t>
          </a:r>
          <a:r>
            <a:rPr lang="de-DE" sz="2000" kern="1200" dirty="0"/>
            <a:t> werden in der Regel morgens  erstellt.</a:t>
          </a:r>
          <a:endParaRPr lang="en-US" sz="2000" kern="1200" dirty="0"/>
        </a:p>
      </dsp:txBody>
      <dsp:txXfrm>
        <a:off x="6791499" y="1767232"/>
        <a:ext cx="2323418" cy="985692"/>
      </dsp:txXfrm>
    </dsp:sp>
    <dsp:sp modelId="{F9539F0F-DC0D-4146-9379-2B7EE2287090}">
      <dsp:nvSpPr>
        <dsp:cNvPr id="0" name=""/>
        <dsp:cNvSpPr/>
      </dsp:nvSpPr>
      <dsp:spPr>
        <a:xfrm>
          <a:off x="1669417" y="3521351"/>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761EA-F2DA-4850-BC1C-91C989614E7E}">
      <dsp:nvSpPr>
        <dsp:cNvPr id="0" name=""/>
        <dsp:cNvSpPr/>
      </dsp:nvSpPr>
      <dsp:spPr>
        <a:xfrm>
          <a:off x="1876413" y="3728347"/>
          <a:ext cx="571701" cy="5717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CE7B50-D748-4FDB-A981-96E440DF92C4}">
      <dsp:nvSpPr>
        <dsp:cNvPr id="0" name=""/>
        <dsp:cNvSpPr/>
      </dsp:nvSpPr>
      <dsp:spPr>
        <a:xfrm>
          <a:off x="2866330" y="3521351"/>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Entscheider wissen so schnell und klar, was in der Zeitung steht.</a:t>
          </a:r>
          <a:endParaRPr lang="en-US" sz="1800" kern="1200" dirty="0"/>
        </a:p>
      </dsp:txBody>
      <dsp:txXfrm>
        <a:off x="2866330" y="3521351"/>
        <a:ext cx="2323418" cy="985692"/>
      </dsp:txXfrm>
    </dsp:sp>
    <dsp:sp modelId="{9F499DE6-A727-4320-AB57-ADB3CB3941DF}">
      <dsp:nvSpPr>
        <dsp:cNvPr id="0" name=""/>
        <dsp:cNvSpPr/>
      </dsp:nvSpPr>
      <dsp:spPr>
        <a:xfrm>
          <a:off x="5594586" y="3521351"/>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E6A202-1491-4993-BA51-78A81F6CF927}">
      <dsp:nvSpPr>
        <dsp:cNvPr id="0" name=""/>
        <dsp:cNvSpPr/>
      </dsp:nvSpPr>
      <dsp:spPr>
        <a:xfrm>
          <a:off x="5801582" y="3728347"/>
          <a:ext cx="571701" cy="5717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2083E9-0DE4-4481-8C6F-FD96845C0BA3}">
      <dsp:nvSpPr>
        <dsp:cNvPr id="0" name=""/>
        <dsp:cNvSpPr/>
      </dsp:nvSpPr>
      <dsp:spPr>
        <a:xfrm>
          <a:off x="6791499" y="3521351"/>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Das Presse-Clipping ist ihr „Management Summary“. </a:t>
          </a:r>
          <a:endParaRPr lang="en-US" sz="1800" kern="1200" dirty="0"/>
        </a:p>
      </dsp:txBody>
      <dsp:txXfrm>
        <a:off x="6791499" y="3521351"/>
        <a:ext cx="2323418" cy="9856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734CC-20A0-43E5-AD0F-FBEA7A24F0E1}">
      <dsp:nvSpPr>
        <dsp:cNvPr id="0" name=""/>
        <dsp:cNvSpPr/>
      </dsp:nvSpPr>
      <dsp:spPr>
        <a:xfrm>
          <a:off x="0" y="2870856"/>
          <a:ext cx="10515600" cy="942279"/>
        </a:xfrm>
        <a:prstGeom prst="rect">
          <a:avLst/>
        </a:prstGeom>
        <a:solidFill>
          <a:srgbClr val="AFBC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b="1" kern="1200" dirty="0"/>
            <a:t>Pressestellen</a:t>
          </a:r>
          <a:r>
            <a:rPr lang="de-DE" sz="1700" kern="1200" dirty="0"/>
            <a:t> brauchen Journalistinnen und Journalisten als Multiplikatorinnen und Multiplikatoren für ihre Botschaften und Informationen, für Sichtbarkeit sowie Profilschärfung und Positionierung.</a:t>
          </a:r>
          <a:endParaRPr lang="en-US" sz="1700" kern="1200" dirty="0"/>
        </a:p>
      </dsp:txBody>
      <dsp:txXfrm>
        <a:off x="0" y="2870856"/>
        <a:ext cx="10515600" cy="942279"/>
      </dsp:txXfrm>
    </dsp:sp>
    <dsp:sp modelId="{809E47DA-D533-4D3A-B672-B840F5D91D28}">
      <dsp:nvSpPr>
        <dsp:cNvPr id="0" name=""/>
        <dsp:cNvSpPr/>
      </dsp:nvSpPr>
      <dsp:spPr>
        <a:xfrm rot="10800000">
          <a:off x="0" y="1435765"/>
          <a:ext cx="10515600" cy="1449225"/>
        </a:xfrm>
        <a:prstGeom prst="upArrowCallout">
          <a:avLst/>
        </a:prstGeom>
        <a:solidFill>
          <a:srgbClr val="5881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b="1" kern="1200" dirty="0"/>
            <a:t>Journalisten</a:t>
          </a:r>
          <a:r>
            <a:rPr lang="de-DE" sz="1700" kern="1200" dirty="0"/>
            <a:t> brauchen Pressestellen für den Zugang zum Unternehmen, für Hintergrundinformationen, für Zahlen, Daten, Fakten, für Storys, Statements und Studien, für Branchenwissen und Innovationsideen.</a:t>
          </a:r>
          <a:endParaRPr lang="en-US" sz="1700" kern="1200" dirty="0"/>
        </a:p>
      </dsp:txBody>
      <dsp:txXfrm rot="10800000">
        <a:off x="0" y="1435765"/>
        <a:ext cx="10515600" cy="941663"/>
      </dsp:txXfrm>
    </dsp:sp>
    <dsp:sp modelId="{34D78B8C-2EC0-45C1-A01E-00FB062C7AD5}">
      <dsp:nvSpPr>
        <dsp:cNvPr id="0" name=""/>
        <dsp:cNvSpPr/>
      </dsp:nvSpPr>
      <dsp:spPr>
        <a:xfrm rot="10800000">
          <a:off x="0" y="674"/>
          <a:ext cx="10515600" cy="1449225"/>
        </a:xfrm>
        <a:prstGeom prst="upArrowCallout">
          <a:avLst/>
        </a:prstGeom>
        <a:solidFill>
          <a:srgbClr val="1769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b="1" kern="1200" dirty="0"/>
            <a:t>„Hassliebe“</a:t>
          </a:r>
          <a:r>
            <a:rPr lang="de-DE" sz="1700" kern="1200" dirty="0"/>
            <a:t> wegen gegenseitiger Abhängigkeit – beide können ihren Job nur gemeinsam machen. Journalisten bringen den „outside </a:t>
          </a:r>
          <a:r>
            <a:rPr lang="de-DE" sz="1700" kern="1200" dirty="0" err="1"/>
            <a:t>view</a:t>
          </a:r>
          <a:r>
            <a:rPr lang="de-DE" sz="1700" kern="1200" dirty="0"/>
            <a:t> “ in die Organisation. Pressestellen bringen den „</a:t>
          </a:r>
          <a:r>
            <a:rPr lang="de-DE" sz="1700" kern="1200" dirty="0" err="1"/>
            <a:t>inside</a:t>
          </a:r>
          <a:r>
            <a:rPr lang="de-DE" sz="1700" kern="1200" dirty="0"/>
            <a:t> </a:t>
          </a:r>
          <a:r>
            <a:rPr lang="de-DE" sz="1700" kern="1200" dirty="0" err="1"/>
            <a:t>view</a:t>
          </a:r>
          <a:r>
            <a:rPr lang="de-DE" sz="1700" kern="1200" dirty="0"/>
            <a:t>“ in die Presse.</a:t>
          </a:r>
          <a:endParaRPr lang="en-US" sz="1700" kern="1200" dirty="0"/>
        </a:p>
      </dsp:txBody>
      <dsp:txXfrm rot="10800000">
        <a:off x="0" y="674"/>
        <a:ext cx="10515600" cy="9416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70D28-9184-4E9D-8B5A-983A4B3765F9}">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80A1AC-70B2-4914-9DB7-E9EA2AF88484}">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B872F7-E287-4181-8644-004D64E9855D}">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44550">
            <a:lnSpc>
              <a:spcPct val="100000"/>
            </a:lnSpc>
            <a:spcBef>
              <a:spcPct val="0"/>
            </a:spcBef>
            <a:spcAft>
              <a:spcPct val="35000"/>
            </a:spcAft>
            <a:buNone/>
          </a:pPr>
          <a:r>
            <a:rPr lang="de-DE" sz="1900" kern="1200"/>
            <a:t>Zielgruppen erreichen über unterschiedliche Medien. Mit aktiver Pressearbeit erreichen wir sowohl direkt Interessierte und Betroffene vor Ort sowie eine breite Öffentlichkeit. </a:t>
          </a:r>
          <a:endParaRPr lang="en-US" sz="1900" kern="1200"/>
        </a:p>
      </dsp:txBody>
      <dsp:txXfrm>
        <a:off x="1435590" y="531"/>
        <a:ext cx="9080009" cy="1242935"/>
      </dsp:txXfrm>
    </dsp:sp>
    <dsp:sp modelId="{EF959EF8-1417-4C2D-AB0E-90ACF8E13EB5}">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B66C89-F0F4-4969-B8F4-810D59E6831D}">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2DC332-BD07-4B73-849B-EC0D1867C0A9}">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44550">
            <a:lnSpc>
              <a:spcPct val="100000"/>
            </a:lnSpc>
            <a:spcBef>
              <a:spcPct val="0"/>
            </a:spcBef>
            <a:spcAft>
              <a:spcPct val="35000"/>
            </a:spcAft>
            <a:buNone/>
          </a:pPr>
          <a:r>
            <a:rPr lang="de-DE" sz="1900" kern="1200"/>
            <a:t>Unterstützer gewinnen und Mitstreiter aktivieren. Dazu müssen wir der Öffentlichkeit vermitteln, welche Ziele wir verfolgen, wie wir vorgehen und welchen Nutzen wir produzieren. Durch Transparenz erhalten wir  Verständnis und Unterstützung.</a:t>
          </a:r>
          <a:endParaRPr lang="en-US" sz="1900" kern="1200"/>
        </a:p>
      </dsp:txBody>
      <dsp:txXfrm>
        <a:off x="1435590" y="1554201"/>
        <a:ext cx="9080009" cy="1242935"/>
      </dsp:txXfrm>
    </dsp:sp>
    <dsp:sp modelId="{990E1EC4-3358-4BA1-91D3-E8E830235768}">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669DD7-E11A-409C-9E8C-0F16E2DCE94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B8F11C-C33B-4CDB-BBC9-3A75189DFE0B}">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44550">
            <a:lnSpc>
              <a:spcPct val="100000"/>
            </a:lnSpc>
            <a:spcBef>
              <a:spcPct val="0"/>
            </a:spcBef>
            <a:spcAft>
              <a:spcPct val="35000"/>
            </a:spcAft>
            <a:buNone/>
          </a:pPr>
          <a:r>
            <a:rPr lang="de-DE" sz="1900" kern="1200"/>
            <a:t>Wahrgenommen werden: Jede Berichterstattung hilft, uns und unser Anliegen zu erklären, zu präsentieren und es dadurch im Bewusstsein der Menschen zu verankern. </a:t>
          </a:r>
          <a:endParaRPr lang="en-US" sz="1900" kern="1200"/>
        </a:p>
      </dsp:txBody>
      <dsp:txXfrm>
        <a:off x="1435590" y="3107870"/>
        <a:ext cx="9080009" cy="1242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2C152-44AE-40C7-A4F8-ED5363DC3724}">
      <dsp:nvSpPr>
        <dsp:cNvPr id="0" name=""/>
        <dsp:cNvSpPr/>
      </dsp:nvSpPr>
      <dsp:spPr>
        <a:xfrm>
          <a:off x="3386666" y="0"/>
          <a:ext cx="1354666" cy="895259"/>
        </a:xfrm>
        <a:prstGeom prst="trapezoid">
          <a:avLst>
            <a:gd name="adj" fmla="val 75658"/>
          </a:avLst>
        </a:prstGeom>
        <a:solidFill>
          <a:schemeClr val="accent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de-DE" sz="2500" kern="1200" dirty="0">
              <a:solidFill>
                <a:schemeClr val="bg1"/>
              </a:solidFill>
              <a:highlight>
                <a:srgbClr val="FF0000"/>
              </a:highlight>
            </a:rPr>
            <a:t>Headline</a:t>
          </a:r>
        </a:p>
      </dsp:txBody>
      <dsp:txXfrm>
        <a:off x="3386666" y="0"/>
        <a:ext cx="1354666" cy="895259"/>
      </dsp:txXfrm>
    </dsp:sp>
    <dsp:sp modelId="{D3F7200B-6B2B-4DEA-9C01-99A94E827B69}">
      <dsp:nvSpPr>
        <dsp:cNvPr id="0" name=""/>
        <dsp:cNvSpPr/>
      </dsp:nvSpPr>
      <dsp:spPr>
        <a:xfrm>
          <a:off x="2709333" y="895259"/>
          <a:ext cx="2709333" cy="895259"/>
        </a:xfrm>
        <a:prstGeom prst="trapezoid">
          <a:avLst>
            <a:gd name="adj" fmla="val 75658"/>
          </a:avLst>
        </a:prstGeom>
        <a:solidFill>
          <a:srgbClr val="F29715"/>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de-DE" sz="2500" kern="1200" dirty="0">
              <a:solidFill>
                <a:schemeClr val="bg1"/>
              </a:solidFill>
            </a:rPr>
            <a:t>Subheadline</a:t>
          </a:r>
        </a:p>
      </dsp:txBody>
      <dsp:txXfrm>
        <a:off x="3183466" y="895259"/>
        <a:ext cx="1761066" cy="895259"/>
      </dsp:txXfrm>
    </dsp:sp>
    <dsp:sp modelId="{4997EC96-2E6C-4A29-ACEC-66920C110D84}">
      <dsp:nvSpPr>
        <dsp:cNvPr id="0" name=""/>
        <dsp:cNvSpPr/>
      </dsp:nvSpPr>
      <dsp:spPr>
        <a:xfrm>
          <a:off x="2032000" y="1790518"/>
          <a:ext cx="4064000" cy="895259"/>
        </a:xfrm>
        <a:prstGeom prst="trapezoid">
          <a:avLst>
            <a:gd name="adj" fmla="val 75658"/>
          </a:avLst>
        </a:prstGeom>
        <a:solidFill>
          <a:srgbClr val="FAC07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de-DE" sz="2500" kern="1200" dirty="0"/>
            <a:t>Teaser</a:t>
          </a:r>
        </a:p>
      </dsp:txBody>
      <dsp:txXfrm>
        <a:off x="2743199" y="1790518"/>
        <a:ext cx="2641600" cy="895259"/>
      </dsp:txXfrm>
    </dsp:sp>
    <dsp:sp modelId="{96BC87DB-5F33-47AB-9D89-6CC4D5C28B40}">
      <dsp:nvSpPr>
        <dsp:cNvPr id="0" name=""/>
        <dsp:cNvSpPr/>
      </dsp:nvSpPr>
      <dsp:spPr>
        <a:xfrm>
          <a:off x="1354666" y="2685778"/>
          <a:ext cx="5418666" cy="895259"/>
        </a:xfrm>
        <a:prstGeom prst="trapezoid">
          <a:avLst>
            <a:gd name="adj" fmla="val 75658"/>
          </a:avLst>
        </a:prstGeom>
        <a:solidFill>
          <a:srgbClr val="17697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de-DE" sz="2500" kern="1200" dirty="0">
              <a:solidFill>
                <a:schemeClr val="bg1"/>
              </a:solidFill>
            </a:rPr>
            <a:t>Wichtigste Aspekte</a:t>
          </a:r>
        </a:p>
      </dsp:txBody>
      <dsp:txXfrm>
        <a:off x="2302933" y="2685778"/>
        <a:ext cx="3522133" cy="895259"/>
      </dsp:txXfrm>
    </dsp:sp>
    <dsp:sp modelId="{5C623C8A-5794-4665-B34C-A5F98E445F2F}">
      <dsp:nvSpPr>
        <dsp:cNvPr id="0" name=""/>
        <dsp:cNvSpPr/>
      </dsp:nvSpPr>
      <dsp:spPr>
        <a:xfrm>
          <a:off x="677333" y="3581037"/>
          <a:ext cx="6773333" cy="895259"/>
        </a:xfrm>
        <a:prstGeom prst="trapezoid">
          <a:avLst>
            <a:gd name="adj" fmla="val 75658"/>
          </a:avLst>
        </a:prstGeom>
        <a:solidFill>
          <a:srgbClr val="4F707B"/>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de-DE" sz="2500" kern="1200" dirty="0">
              <a:solidFill>
                <a:schemeClr val="bg1"/>
              </a:solidFill>
            </a:rPr>
            <a:t>Normale Aspekte</a:t>
          </a:r>
        </a:p>
      </dsp:txBody>
      <dsp:txXfrm>
        <a:off x="1862666" y="3581037"/>
        <a:ext cx="4402666" cy="895259"/>
      </dsp:txXfrm>
    </dsp:sp>
    <dsp:sp modelId="{EEC77E22-C265-435F-B87D-D764A1DA56AA}">
      <dsp:nvSpPr>
        <dsp:cNvPr id="0" name=""/>
        <dsp:cNvSpPr/>
      </dsp:nvSpPr>
      <dsp:spPr>
        <a:xfrm>
          <a:off x="0" y="4476296"/>
          <a:ext cx="8128000" cy="895259"/>
        </a:xfrm>
        <a:prstGeom prst="trapezoid">
          <a:avLst>
            <a:gd name="adj" fmla="val 75658"/>
          </a:avLst>
        </a:prstGeom>
        <a:solidFill>
          <a:srgbClr val="D8DDE3"/>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de-DE" sz="2500" kern="1200" dirty="0"/>
            <a:t>Unwichtige Aspekte</a:t>
          </a:r>
        </a:p>
      </dsp:txBody>
      <dsp:txXfrm>
        <a:off x="1422399" y="4476296"/>
        <a:ext cx="5283200" cy="8952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8994A-9F03-40FD-8BE2-126507FBB981}">
      <dsp:nvSpPr>
        <dsp:cNvPr id="0" name=""/>
        <dsp:cNvSpPr/>
      </dsp:nvSpPr>
      <dsp:spPr>
        <a:xfrm>
          <a:off x="0" y="33686"/>
          <a:ext cx="5221014"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4AB930-91CA-4895-B5C5-5F2801D1810E}">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rgbClr val="FF0000">
              <a:alpha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4C18B-E1DB-44D5-885D-955E50D22E84}">
      <dsp:nvSpPr>
        <dsp:cNvPr id="0" name=""/>
        <dsp:cNvSpPr/>
      </dsp:nvSpPr>
      <dsp:spPr>
        <a:xfrm>
          <a:off x="1057183" y="1805"/>
          <a:ext cx="416383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US" sz="1500" kern="1200" dirty="0">
              <a:cs typeface="Calibri Light"/>
            </a:rPr>
            <a:t>Headline, </a:t>
          </a:r>
          <a:r>
            <a:rPr lang="en-US" sz="1500" kern="1200" dirty="0" err="1">
              <a:cs typeface="Calibri Light"/>
            </a:rPr>
            <a:t>Subheadline</a:t>
          </a:r>
          <a:r>
            <a:rPr lang="en-US" sz="1500" kern="1200" dirty="0">
              <a:cs typeface="Calibri Light"/>
            </a:rPr>
            <a:t>, </a:t>
          </a:r>
          <a:r>
            <a:rPr lang="en-US" sz="1500" kern="1200" dirty="0" err="1">
              <a:cs typeface="Calibri Light"/>
            </a:rPr>
            <a:t>Überzeile</a:t>
          </a:r>
          <a:r>
            <a:rPr lang="en-US" sz="1500" kern="1200" dirty="0">
              <a:cs typeface="Calibri Light"/>
            </a:rPr>
            <a:t>: </a:t>
          </a:r>
          <a:br>
            <a:rPr lang="en-US" sz="1500" kern="1200" dirty="0">
              <a:cs typeface="Calibri Light"/>
            </a:rPr>
          </a:br>
          <a:r>
            <a:rPr lang="en-US" sz="1500" kern="1200" dirty="0">
              <a:cs typeface="Calibri Light"/>
            </a:rPr>
            <a:t>Sie </a:t>
          </a:r>
          <a:r>
            <a:rPr lang="en-US" sz="1500" kern="1200" dirty="0" err="1">
              <a:cs typeface="Calibri Light"/>
            </a:rPr>
            <a:t>heischen</a:t>
          </a:r>
          <a:r>
            <a:rPr lang="en-US" sz="1500" kern="1200" dirty="0">
              <a:cs typeface="Calibri Light"/>
            </a:rPr>
            <a:t> </a:t>
          </a:r>
          <a:r>
            <a:rPr lang="de-DE" sz="1500" kern="1200" dirty="0">
              <a:cs typeface="Calibri Light"/>
            </a:rPr>
            <a:t>Aufmerksamkeit</a:t>
          </a:r>
          <a:endParaRPr lang="en-US" sz="1500" kern="1200" dirty="0"/>
        </a:p>
      </dsp:txBody>
      <dsp:txXfrm>
        <a:off x="1057183" y="1805"/>
        <a:ext cx="4163830" cy="915310"/>
      </dsp:txXfrm>
    </dsp:sp>
    <dsp:sp modelId="{CA3BE5A3-0D13-48B6-AFFA-2FF4BD2E34EF}">
      <dsp:nvSpPr>
        <dsp:cNvPr id="0" name=""/>
        <dsp:cNvSpPr/>
      </dsp:nvSpPr>
      <dsp:spPr>
        <a:xfrm>
          <a:off x="0" y="1145944"/>
          <a:ext cx="5221014"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B31738-6E54-4578-A4A4-9F69E5AC2B77}">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0E9742-74B9-48A5-A656-0040185F25E6}">
      <dsp:nvSpPr>
        <dsp:cNvPr id="0" name=""/>
        <dsp:cNvSpPr/>
      </dsp:nvSpPr>
      <dsp:spPr>
        <a:xfrm>
          <a:off x="1057183" y="1145944"/>
          <a:ext cx="416383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US" sz="1500" kern="1200" dirty="0">
              <a:cs typeface="Calibri Light" panose="020F0302020204030204"/>
            </a:rPr>
            <a:t>Teaser</a:t>
          </a:r>
          <a:r>
            <a:rPr lang="de-DE" sz="1500" kern="1200" dirty="0">
              <a:cs typeface="Calibri Light" panose="020F0302020204030204"/>
            </a:rPr>
            <a:t>, </a:t>
          </a:r>
          <a:r>
            <a:rPr lang="en-US" sz="1500" kern="1200" dirty="0" err="1">
              <a:cs typeface="Calibri Light" panose="020F0302020204030204"/>
            </a:rPr>
            <a:t>Vorspann</a:t>
          </a:r>
          <a:r>
            <a:rPr lang="de-DE" sz="1500" kern="1200" dirty="0">
              <a:cs typeface="Calibri Light" panose="020F0302020204030204"/>
            </a:rPr>
            <a:t>, </a:t>
          </a:r>
          <a:r>
            <a:rPr lang="en-US" sz="1500" kern="1200" dirty="0" err="1">
              <a:cs typeface="Calibri Light" panose="020F0302020204030204"/>
            </a:rPr>
            <a:t>Einleitung</a:t>
          </a:r>
          <a:r>
            <a:rPr lang="en-US" sz="1500" kern="1200" dirty="0">
              <a:cs typeface="Calibri Light" panose="020F0302020204030204"/>
            </a:rPr>
            <a:t>:</a:t>
          </a:r>
          <a:br>
            <a:rPr lang="en-US" sz="1500" kern="1200" dirty="0">
              <a:cs typeface="Calibri Light" panose="020F0302020204030204"/>
            </a:rPr>
          </a:br>
          <a:r>
            <a:rPr lang="en-US" sz="1500" kern="1200" dirty="0" err="1">
              <a:cs typeface="Calibri Light" panose="020F0302020204030204"/>
            </a:rPr>
            <a:t>erklärt</a:t>
          </a:r>
          <a:r>
            <a:rPr lang="en-US" sz="1500" kern="1200" dirty="0">
              <a:cs typeface="Calibri Light" panose="020F0302020204030204"/>
            </a:rPr>
            <a:t>, </a:t>
          </a:r>
          <a:r>
            <a:rPr lang="de-DE" sz="1500" kern="1200" dirty="0">
              <a:cs typeface="Calibri Light" panose="020F0302020204030204"/>
            </a:rPr>
            <a:t>worum es geht</a:t>
          </a:r>
          <a:endParaRPr lang="en-US" sz="1500" kern="1200" dirty="0"/>
        </a:p>
      </dsp:txBody>
      <dsp:txXfrm>
        <a:off x="1057183" y="1145944"/>
        <a:ext cx="4163830" cy="915310"/>
      </dsp:txXfrm>
    </dsp:sp>
    <dsp:sp modelId="{086E7EF6-9EC8-48E6-BEE0-A59F52F1B4E7}">
      <dsp:nvSpPr>
        <dsp:cNvPr id="0" name=""/>
        <dsp:cNvSpPr/>
      </dsp:nvSpPr>
      <dsp:spPr>
        <a:xfrm>
          <a:off x="0" y="2290082"/>
          <a:ext cx="5221014"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AB6A3D-D62D-41CD-9D71-417CDF89C40D}">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6AFEF8-FFA0-4194-8C49-F3C0A91D617A}">
      <dsp:nvSpPr>
        <dsp:cNvPr id="0" name=""/>
        <dsp:cNvSpPr/>
      </dsp:nvSpPr>
      <dsp:spPr>
        <a:xfrm>
          <a:off x="1057183" y="2290082"/>
          <a:ext cx="416383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de-DE" sz="1500" kern="1200" dirty="0">
              <a:cs typeface="Calibri Light" panose="020F0302020204030204"/>
            </a:rPr>
            <a:t>Zwischenüberschriften und </a:t>
          </a:r>
          <a:r>
            <a:rPr lang="en-US" sz="1500" kern="1200" dirty="0" err="1">
              <a:cs typeface="Calibri Light" panose="020F0302020204030204"/>
            </a:rPr>
            <a:t>Absätze</a:t>
          </a:r>
          <a:r>
            <a:rPr lang="de-DE" sz="1500" kern="1200" dirty="0">
              <a:cs typeface="Calibri Light" panose="020F0302020204030204"/>
            </a:rPr>
            <a:t>: </a:t>
          </a:r>
          <a:br>
            <a:rPr lang="de-DE" sz="1500" kern="1200" dirty="0">
              <a:cs typeface="Calibri Light" panose="020F0302020204030204"/>
            </a:rPr>
          </a:br>
          <a:r>
            <a:rPr lang="de-DE" sz="1500" kern="1200" dirty="0">
              <a:cs typeface="Calibri Light" panose="020F0302020204030204"/>
            </a:rPr>
            <a:t>belegen den Inhalt mit Aspekten und Beispielen.</a:t>
          </a:r>
          <a:endParaRPr lang="en-US" sz="1500" kern="1200" dirty="0"/>
        </a:p>
      </dsp:txBody>
      <dsp:txXfrm>
        <a:off x="1057183" y="2290082"/>
        <a:ext cx="4163830" cy="915310"/>
      </dsp:txXfrm>
    </dsp:sp>
    <dsp:sp modelId="{CFDFA85F-4FC7-4ED3-B8D0-AB84B78D6501}">
      <dsp:nvSpPr>
        <dsp:cNvPr id="0" name=""/>
        <dsp:cNvSpPr/>
      </dsp:nvSpPr>
      <dsp:spPr>
        <a:xfrm>
          <a:off x="0" y="3434221"/>
          <a:ext cx="5221014"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3F0EDA-BEEC-434B-B3C2-07225ADB55D9}">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2CA09D-79E2-4A66-A3C1-96C3B745DB89}">
      <dsp:nvSpPr>
        <dsp:cNvPr id="0" name=""/>
        <dsp:cNvSpPr/>
      </dsp:nvSpPr>
      <dsp:spPr>
        <a:xfrm>
          <a:off x="1057183" y="3434221"/>
          <a:ext cx="416383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US" sz="1500" kern="1200" dirty="0" err="1">
              <a:cs typeface="Calibri Light" panose="020F0302020204030204"/>
            </a:rPr>
            <a:t>Aufzählungen</a:t>
          </a:r>
          <a:r>
            <a:rPr lang="en-US" sz="1500" kern="1200" dirty="0">
              <a:cs typeface="Calibri Light" panose="020F0302020204030204"/>
            </a:rPr>
            <a:t>, </a:t>
          </a:r>
          <a:r>
            <a:rPr lang="en-US" sz="1500" kern="1200" dirty="0" err="1">
              <a:cs typeface="Calibri Light" panose="020F0302020204030204"/>
            </a:rPr>
            <a:t>Tabellen</a:t>
          </a:r>
          <a:r>
            <a:rPr lang="en-US" sz="1500" kern="1200" dirty="0">
              <a:cs typeface="Calibri Light" panose="020F0302020204030204"/>
            </a:rPr>
            <a:t>, </a:t>
          </a:r>
          <a:r>
            <a:rPr lang="en-US" sz="1500" kern="1200" dirty="0" err="1">
              <a:cs typeface="Calibri Light" panose="020F0302020204030204"/>
            </a:rPr>
            <a:t>Grafiken</a:t>
          </a:r>
          <a:r>
            <a:rPr lang="en-US" sz="1500" kern="1200" dirty="0">
              <a:cs typeface="Calibri Light" panose="020F0302020204030204"/>
            </a:rPr>
            <a:t> </a:t>
          </a:r>
          <a:r>
            <a:rPr lang="de-DE" sz="1500" kern="1200" dirty="0">
              <a:cs typeface="Calibri Light" panose="020F0302020204030204"/>
            </a:rPr>
            <a:t>machen den Inhalt anschaulich und belegen ihn mit Zahlen.</a:t>
          </a:r>
          <a:endParaRPr lang="en-US" sz="1500" kern="1200" dirty="0">
            <a:cs typeface="Calibri Light" panose="020F0302020204030204"/>
          </a:endParaRPr>
        </a:p>
      </dsp:txBody>
      <dsp:txXfrm>
        <a:off x="1057183" y="3434221"/>
        <a:ext cx="4163830" cy="915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1F3AF-5E50-4A81-9CE8-25F6FAFD6CF6}">
      <dsp:nvSpPr>
        <dsp:cNvPr id="0" name=""/>
        <dsp:cNvSpPr/>
      </dsp:nvSpPr>
      <dsp:spPr>
        <a:xfrm>
          <a:off x="0" y="1805"/>
          <a:ext cx="5181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D78B5D-2E09-4712-8223-1E9772030324}">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FF145B-C93B-4300-B6BA-834936A5ED12}">
      <dsp:nvSpPr>
        <dsp:cNvPr id="0" name=""/>
        <dsp:cNvSpPr/>
      </dsp:nvSpPr>
      <dsp:spPr>
        <a:xfrm>
          <a:off x="1057183" y="1805"/>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de-DE" sz="1500" kern="1200" dirty="0">
              <a:cs typeface="Calibri Light" panose="020F0302020204030204"/>
            </a:rPr>
            <a:t>Zitate und Statements machen den Text "lebendig" und bringen die Botschaft auf den Punkt.</a:t>
          </a:r>
        </a:p>
      </dsp:txBody>
      <dsp:txXfrm>
        <a:off x="1057183" y="1805"/>
        <a:ext cx="4124416" cy="915310"/>
      </dsp:txXfrm>
    </dsp:sp>
    <dsp:sp modelId="{00CAB506-52FC-41BB-AEEA-516414B755D7}">
      <dsp:nvSpPr>
        <dsp:cNvPr id="0" name=""/>
        <dsp:cNvSpPr/>
      </dsp:nvSpPr>
      <dsp:spPr>
        <a:xfrm>
          <a:off x="0" y="1145944"/>
          <a:ext cx="5181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DDF995-3FBA-4AD3-A828-6D6687804DB6}">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6FE9B9-40F3-4D1A-B715-AA3E170B24A4}">
      <dsp:nvSpPr>
        <dsp:cNvPr id="0" name=""/>
        <dsp:cNvSpPr/>
      </dsp:nvSpPr>
      <dsp:spPr>
        <a:xfrm>
          <a:off x="1057183" y="1145944"/>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de-DE" sz="1500" kern="1200" dirty="0" err="1">
              <a:cs typeface="Calibri Light" panose="020F0302020204030204"/>
            </a:rPr>
            <a:t>Boilerplate</a:t>
          </a:r>
          <a:r>
            <a:rPr lang="de-DE" sz="1500" kern="1200" dirty="0">
              <a:cs typeface="Calibri Light" panose="020F0302020204030204"/>
            </a:rPr>
            <a:t>: Erläutert kurz und standardisiert, um welchen Absender es sich handelt.</a:t>
          </a:r>
        </a:p>
      </dsp:txBody>
      <dsp:txXfrm>
        <a:off x="1057183" y="1145944"/>
        <a:ext cx="4124416" cy="915310"/>
      </dsp:txXfrm>
    </dsp:sp>
    <dsp:sp modelId="{61293B48-42AB-41C6-B882-A55EB64CC2EB}">
      <dsp:nvSpPr>
        <dsp:cNvPr id="0" name=""/>
        <dsp:cNvSpPr/>
      </dsp:nvSpPr>
      <dsp:spPr>
        <a:xfrm>
          <a:off x="0" y="2290082"/>
          <a:ext cx="5181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EB2D1-A524-477C-A328-9B47E4643069}">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BB365A-C4F8-49F5-AD5B-716DF4D9E7DB}">
      <dsp:nvSpPr>
        <dsp:cNvPr id="0" name=""/>
        <dsp:cNvSpPr/>
      </dsp:nvSpPr>
      <dsp:spPr>
        <a:xfrm>
          <a:off x="1057183" y="2290082"/>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de-DE" sz="1500" kern="1200">
              <a:cs typeface="Calibri Light" panose="020F0302020204030204"/>
            </a:rPr>
            <a:t>Kontaktadresse mit Telefonnummer zur Pressesprecherin/zum Pessesprecher.</a:t>
          </a:r>
        </a:p>
      </dsp:txBody>
      <dsp:txXfrm>
        <a:off x="1057183" y="2290082"/>
        <a:ext cx="4124416" cy="915310"/>
      </dsp:txXfrm>
    </dsp:sp>
    <dsp:sp modelId="{C77B6D66-496D-47FB-8F50-6099B6FCD14C}">
      <dsp:nvSpPr>
        <dsp:cNvPr id="0" name=""/>
        <dsp:cNvSpPr/>
      </dsp:nvSpPr>
      <dsp:spPr>
        <a:xfrm>
          <a:off x="0" y="3434221"/>
          <a:ext cx="5181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2935C6-68B8-4AE0-A89E-1B3521B7F446}">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2DE7E3-FD53-496E-A9D3-6C58B1DDC127}">
      <dsp:nvSpPr>
        <dsp:cNvPr id="0" name=""/>
        <dsp:cNvSpPr/>
      </dsp:nvSpPr>
      <dsp:spPr>
        <a:xfrm>
          <a:off x="1057183" y="3434221"/>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de-DE" sz="1500" kern="1200">
              <a:cs typeface="Calibri Light" panose="020F0302020204030204"/>
            </a:rPr>
            <a:t>Link zu Materialien, Pressemappe und weiterführenden Informationen. </a:t>
          </a:r>
        </a:p>
      </dsp:txBody>
      <dsp:txXfrm>
        <a:off x="1057183" y="3434221"/>
        <a:ext cx="4124416" cy="9153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84336-7C3C-462E-96CE-A32E874012B4}">
      <dsp:nvSpPr>
        <dsp:cNvPr id="0" name=""/>
        <dsp:cNvSpPr/>
      </dsp:nvSpPr>
      <dsp:spPr>
        <a:xfrm>
          <a:off x="0" y="0"/>
          <a:ext cx="3286125" cy="435133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711200">
            <a:lnSpc>
              <a:spcPct val="90000"/>
            </a:lnSpc>
            <a:spcBef>
              <a:spcPct val="0"/>
            </a:spcBef>
            <a:spcAft>
              <a:spcPct val="35000"/>
            </a:spcAft>
            <a:buNone/>
          </a:pPr>
          <a:r>
            <a:rPr lang="de-DE" sz="1600" kern="1200" dirty="0">
              <a:hlinkClick xmlns:r="http://schemas.openxmlformats.org/officeDocument/2006/relationships" r:id="rId1"/>
            </a:rPr>
            <a:t>https://www.pr-gateway.de/blog/erfolgreiche-pressemitteilungen-offline-und-online/</a:t>
          </a:r>
          <a:r>
            <a:rPr lang="de-DE" sz="1600" kern="1200" dirty="0"/>
            <a:t> </a:t>
          </a:r>
          <a:endParaRPr lang="en-US" sz="1600" kern="1200" dirty="0"/>
        </a:p>
      </dsp:txBody>
      <dsp:txXfrm>
        <a:off x="0" y="1653508"/>
        <a:ext cx="3286125" cy="2610802"/>
      </dsp:txXfrm>
    </dsp:sp>
    <dsp:sp modelId="{0C4789C5-02DE-4586-98B8-3628B4543D70}">
      <dsp:nvSpPr>
        <dsp:cNvPr id="0" name=""/>
        <dsp:cNvSpPr/>
      </dsp:nvSpPr>
      <dsp:spPr>
        <a:xfrm>
          <a:off x="990361" y="435133"/>
          <a:ext cx="1305401" cy="130540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533" y="626305"/>
        <a:ext cx="923057" cy="923057"/>
      </dsp:txXfrm>
    </dsp:sp>
    <dsp:sp modelId="{F7E3F4E8-AF24-4031-8962-491D78B86544}">
      <dsp:nvSpPr>
        <dsp:cNvPr id="0" name=""/>
        <dsp:cNvSpPr/>
      </dsp:nvSpPr>
      <dsp:spPr>
        <a:xfrm>
          <a:off x="0" y="4351266"/>
          <a:ext cx="328612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7B6AE9-36E6-4841-94E1-E6A5A4F080C3}">
      <dsp:nvSpPr>
        <dsp:cNvPr id="0" name=""/>
        <dsp:cNvSpPr/>
      </dsp:nvSpPr>
      <dsp:spPr>
        <a:xfrm>
          <a:off x="3614737" y="0"/>
          <a:ext cx="3286125" cy="435133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711200">
            <a:lnSpc>
              <a:spcPct val="90000"/>
            </a:lnSpc>
            <a:spcBef>
              <a:spcPct val="0"/>
            </a:spcBef>
            <a:spcAft>
              <a:spcPct val="35000"/>
            </a:spcAft>
            <a:buNone/>
          </a:pPr>
          <a:r>
            <a:rPr lang="de-DE" sz="1600" kern="1200" dirty="0">
              <a:hlinkClick xmlns:r="http://schemas.openxmlformats.org/officeDocument/2006/relationships" r:id="rId2"/>
            </a:rPr>
            <a:t>https://www.pr-gateway.de/blog/beste-pressemitteilung-2016-die-gewinner/</a:t>
          </a:r>
          <a:endParaRPr lang="en-US" sz="1600" kern="1200" dirty="0"/>
        </a:p>
      </dsp:txBody>
      <dsp:txXfrm>
        <a:off x="3614737" y="1653508"/>
        <a:ext cx="3286125" cy="2610802"/>
      </dsp:txXfrm>
    </dsp:sp>
    <dsp:sp modelId="{AF9C8422-2C08-4FEC-A636-5DD530A3AEA0}">
      <dsp:nvSpPr>
        <dsp:cNvPr id="0" name=""/>
        <dsp:cNvSpPr/>
      </dsp:nvSpPr>
      <dsp:spPr>
        <a:xfrm>
          <a:off x="4605099" y="435133"/>
          <a:ext cx="1305401" cy="130540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271" y="626305"/>
        <a:ext cx="923057" cy="923057"/>
      </dsp:txXfrm>
    </dsp:sp>
    <dsp:sp modelId="{94A71361-9096-4910-BF42-ADA0E2CDF182}">
      <dsp:nvSpPr>
        <dsp:cNvPr id="0" name=""/>
        <dsp:cNvSpPr/>
      </dsp:nvSpPr>
      <dsp:spPr>
        <a:xfrm>
          <a:off x="3614737" y="4351266"/>
          <a:ext cx="328612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3F60A-DA85-4B3C-9806-6FC555FB9BED}">
      <dsp:nvSpPr>
        <dsp:cNvPr id="0" name=""/>
        <dsp:cNvSpPr/>
      </dsp:nvSpPr>
      <dsp:spPr>
        <a:xfrm>
          <a:off x="7229475" y="0"/>
          <a:ext cx="3286125" cy="435133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711200">
            <a:lnSpc>
              <a:spcPct val="90000"/>
            </a:lnSpc>
            <a:spcBef>
              <a:spcPct val="0"/>
            </a:spcBef>
            <a:spcAft>
              <a:spcPct val="35000"/>
            </a:spcAft>
            <a:buNone/>
          </a:pPr>
          <a:r>
            <a:rPr lang="de-DE" sz="1600" kern="1200" dirty="0">
              <a:hlinkClick xmlns:r="http://schemas.openxmlformats.org/officeDocument/2006/relationships" r:id="rId3"/>
            </a:rPr>
            <a:t>https://www.pr-gateway.de/blog/was-macht-eine-gute-pressemitteilung-aus/</a:t>
          </a:r>
          <a:r>
            <a:rPr lang="de-DE" sz="1600" kern="1200" dirty="0"/>
            <a:t> </a:t>
          </a:r>
          <a:endParaRPr lang="en-US" sz="1600" kern="1200" dirty="0"/>
        </a:p>
      </dsp:txBody>
      <dsp:txXfrm>
        <a:off x="7229475" y="1653508"/>
        <a:ext cx="3286125" cy="2610802"/>
      </dsp:txXfrm>
    </dsp:sp>
    <dsp:sp modelId="{054A5084-8850-4435-AF91-9ECB435758C6}">
      <dsp:nvSpPr>
        <dsp:cNvPr id="0" name=""/>
        <dsp:cNvSpPr/>
      </dsp:nvSpPr>
      <dsp:spPr>
        <a:xfrm>
          <a:off x="8219836" y="435133"/>
          <a:ext cx="1305401" cy="130540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1008" y="626305"/>
        <a:ext cx="923057" cy="923057"/>
      </dsp:txXfrm>
    </dsp:sp>
    <dsp:sp modelId="{BEC70DCB-24AE-4B7E-A2E9-E63BB6EF515B}">
      <dsp:nvSpPr>
        <dsp:cNvPr id="0" name=""/>
        <dsp:cNvSpPr/>
      </dsp:nvSpPr>
      <dsp:spPr>
        <a:xfrm>
          <a:off x="7229475" y="4351266"/>
          <a:ext cx="328612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FF41C-9039-472D-AFB4-4FAC50D80012}">
      <dsp:nvSpPr>
        <dsp:cNvPr id="0" name=""/>
        <dsp:cNvSpPr/>
      </dsp:nvSpPr>
      <dsp:spPr>
        <a:xfrm>
          <a:off x="1701838" y="443624"/>
          <a:ext cx="6236723" cy="6236723"/>
        </a:xfrm>
        <a:prstGeom prst="pie">
          <a:avLst>
            <a:gd name="adj1" fmla="val 16200000"/>
            <a:gd name="adj2" fmla="val 20520000"/>
          </a:avLst>
        </a:prstGeom>
        <a:solidFill>
          <a:srgbClr val="1769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Sie bündelt Hintergrundinformationen, damit Journalisten nicht alles mitschreiben müssen. </a:t>
          </a:r>
          <a:endParaRPr lang="en-US" sz="1400" kern="1200" dirty="0"/>
        </a:p>
      </dsp:txBody>
      <dsp:txXfrm>
        <a:off x="4898902" y="1375420"/>
        <a:ext cx="2116031" cy="1447810"/>
      </dsp:txXfrm>
    </dsp:sp>
    <dsp:sp modelId="{2FE40CC2-82D7-4C7A-A634-1CD4C822ACB9}">
      <dsp:nvSpPr>
        <dsp:cNvPr id="0" name=""/>
        <dsp:cNvSpPr/>
      </dsp:nvSpPr>
      <dsp:spPr>
        <a:xfrm>
          <a:off x="1483553" y="744323"/>
          <a:ext cx="6236723" cy="6236723"/>
        </a:xfrm>
        <a:prstGeom prst="pie">
          <a:avLst>
            <a:gd name="adj1" fmla="val 20520000"/>
            <a:gd name="adj2" fmla="val 3240000"/>
          </a:avLst>
        </a:prstGeom>
        <a:solidFill>
          <a:srgbClr val="5881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Sie unterstützt Recherchen – also auch bei Messen, Produktpräsentationen, Jubiläen oder anderen Veranstaltungen.</a:t>
          </a:r>
          <a:endParaRPr lang="en-US" sz="1400" kern="1200" dirty="0"/>
        </a:p>
      </dsp:txBody>
      <dsp:txXfrm>
        <a:off x="5559697" y="3565698"/>
        <a:ext cx="1856167" cy="1566605"/>
      </dsp:txXfrm>
    </dsp:sp>
    <dsp:sp modelId="{5800A030-76F0-4A3C-962A-F2EF3819AE0D}">
      <dsp:nvSpPr>
        <dsp:cNvPr id="0" name=""/>
        <dsp:cNvSpPr/>
      </dsp:nvSpPr>
      <dsp:spPr>
        <a:xfrm>
          <a:off x="1483553" y="744323"/>
          <a:ext cx="6236723" cy="6236723"/>
        </a:xfrm>
        <a:prstGeom prst="pie">
          <a:avLst>
            <a:gd name="adj1" fmla="val 3240000"/>
            <a:gd name="adj2" fmla="val 7560000"/>
          </a:avLst>
        </a:prstGeom>
        <a:solidFill>
          <a:srgbClr val="F2971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Digitale Pressemappen stellen auch Bild-, Audio- und Videomaterial bereit.</a:t>
          </a:r>
          <a:endParaRPr lang="en-US" sz="1400" kern="1200" dirty="0"/>
        </a:p>
      </dsp:txBody>
      <dsp:txXfrm>
        <a:off x="3488214" y="5421865"/>
        <a:ext cx="2227401" cy="1336440"/>
      </dsp:txXfrm>
    </dsp:sp>
    <dsp:sp modelId="{50E44822-899B-4A3E-91C4-F8E3A145C819}">
      <dsp:nvSpPr>
        <dsp:cNvPr id="0" name=""/>
        <dsp:cNvSpPr/>
      </dsp:nvSpPr>
      <dsp:spPr>
        <a:xfrm>
          <a:off x="1483553" y="744323"/>
          <a:ext cx="6236723" cy="6236723"/>
        </a:xfrm>
        <a:prstGeom prst="pie">
          <a:avLst>
            <a:gd name="adj1" fmla="val 7560000"/>
            <a:gd name="adj2" fmla="val 11880000"/>
          </a:avLst>
        </a:prstGeom>
        <a:solidFill>
          <a:srgbClr val="FAC0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Sie enthält Angaben zu den aktuellen Fakten und Geschäftszahlen und einen Hintergrundtext über die Geschichte.</a:t>
          </a:r>
          <a:endParaRPr lang="en-US" sz="1400" kern="1200" dirty="0"/>
        </a:p>
      </dsp:txBody>
      <dsp:txXfrm>
        <a:off x="1780540" y="3565698"/>
        <a:ext cx="1856167" cy="1566605"/>
      </dsp:txXfrm>
    </dsp:sp>
    <dsp:sp modelId="{A463E3B3-69B4-4047-94A9-F3350FB327D7}">
      <dsp:nvSpPr>
        <dsp:cNvPr id="0" name=""/>
        <dsp:cNvSpPr/>
      </dsp:nvSpPr>
      <dsp:spPr>
        <a:xfrm>
          <a:off x="1483553" y="744323"/>
          <a:ext cx="6236723" cy="6236723"/>
        </a:xfrm>
        <a:prstGeom prst="pie">
          <a:avLst>
            <a:gd name="adj1" fmla="val 11880000"/>
            <a:gd name="adj2" fmla="val 16200000"/>
          </a:avLst>
        </a:prstGeom>
        <a:solidFill>
          <a:srgbClr val="AFBC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Sie enthält  Presseinformationen zu den vom Unternehmen erstellten Produkten, PR-Artikel sowie passendes Fotomaterial.</a:t>
          </a:r>
          <a:endParaRPr lang="en-US" sz="1400" kern="1200" dirty="0"/>
        </a:p>
      </dsp:txBody>
      <dsp:txXfrm>
        <a:off x="2393075" y="1694681"/>
        <a:ext cx="2116031" cy="144781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BC94E-5309-4B94-991E-1C59EA074C9C}" type="datetimeFigureOut">
              <a:rPr lang="de-DE" smtClean="0"/>
              <a:t>11.02.2022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95186-8940-4763-BCD4-C97970688193}" type="slidenum">
              <a:rPr lang="de-DE" smtClean="0"/>
              <a:t>‹Nr.›</a:t>
            </a:fld>
            <a:endParaRPr lang="de-DE"/>
          </a:p>
        </p:txBody>
      </p:sp>
    </p:spTree>
    <p:extLst>
      <p:ext uri="{BB962C8B-B14F-4D97-AF65-F5344CB8AC3E}">
        <p14:creationId xmlns:p14="http://schemas.microsoft.com/office/powerpoint/2010/main" val="1444595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B9875-A231-464F-B44B-33952D3FAE74}"/>
              </a:ext>
            </a:extLst>
          </p:cNvPr>
          <p:cNvSpPr>
            <a:spLocks noGrp="1"/>
          </p:cNvSpPr>
          <p:nvPr>
            <p:ph type="ctrTitle"/>
          </p:nvPr>
        </p:nvSpPr>
        <p:spPr>
          <a:xfrm>
            <a:off x="1524000" y="1122363"/>
            <a:ext cx="9144000" cy="2387600"/>
          </a:xfrm>
        </p:spPr>
        <p:txBody>
          <a:bodyPr anchor="b"/>
          <a:lstStyle>
            <a:lvl1pPr algn="ctr">
              <a:defRPr sz="6000" b="1">
                <a:solidFill>
                  <a:srgbClr val="4F707B"/>
                </a:solidFill>
                <a:latin typeface="Myriad Pro (Überschriften)"/>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5F53B149-934D-4EFF-8D34-214EA3081756}"/>
              </a:ext>
            </a:extLst>
          </p:cNvPr>
          <p:cNvSpPr>
            <a:spLocks noGrp="1"/>
          </p:cNvSpPr>
          <p:nvPr>
            <p:ph type="subTitle" idx="1"/>
          </p:nvPr>
        </p:nvSpPr>
        <p:spPr>
          <a:xfrm>
            <a:off x="1524000" y="3602038"/>
            <a:ext cx="9144000" cy="1655762"/>
          </a:xfrm>
        </p:spPr>
        <p:txBody>
          <a:bodyPr/>
          <a:lstStyle>
            <a:lvl1pPr marL="0" indent="0" algn="ctr">
              <a:buNone/>
              <a:defRPr sz="2400">
                <a:solidFill>
                  <a:srgbClr val="4F707B"/>
                </a:solidFill>
                <a:latin typeface="Myriad Pro (Textkörpe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626391F7-9798-4807-ACBC-7D4245BCECA8}"/>
              </a:ext>
            </a:extLst>
          </p:cNvPr>
          <p:cNvSpPr>
            <a:spLocks noGrp="1"/>
          </p:cNvSpPr>
          <p:nvPr>
            <p:ph type="dt" sz="half" idx="10"/>
          </p:nvPr>
        </p:nvSpPr>
        <p:spPr/>
        <p:txBody>
          <a:bodyPr/>
          <a:lstStyle/>
          <a:p>
            <a:fld id="{FDF4D8AB-6764-415F-A896-D6850782D9F8}" type="datetime1">
              <a:rPr lang="de-DE" smtClean="0"/>
              <a:t>11.02.2022</a:t>
            </a:fld>
            <a:endParaRPr lang="de-DE"/>
          </a:p>
        </p:txBody>
      </p:sp>
      <p:sp>
        <p:nvSpPr>
          <p:cNvPr id="5" name="Fußzeilenplatzhalter 4">
            <a:extLst>
              <a:ext uri="{FF2B5EF4-FFF2-40B4-BE49-F238E27FC236}">
                <a16:creationId xmlns:a16="http://schemas.microsoft.com/office/drawing/2014/main" id="{A7430C5B-7067-4CD3-B536-990E326E18E4}"/>
              </a:ext>
            </a:extLst>
          </p:cNvPr>
          <p:cNvSpPr>
            <a:spLocks noGrp="1"/>
          </p:cNvSpPr>
          <p:nvPr>
            <p:ph type="ftr" sz="quarter" idx="11"/>
          </p:nvPr>
        </p:nvSpPr>
        <p:spPr/>
        <p:txBody>
          <a:bodyPr/>
          <a:lstStyle/>
          <a:p>
            <a:r>
              <a:rPr lang="de-DE"/>
              <a:t>Digital Enthusiast Harald Ille</a:t>
            </a:r>
          </a:p>
        </p:txBody>
      </p:sp>
      <p:sp>
        <p:nvSpPr>
          <p:cNvPr id="6" name="Foliennummernplatzhalter 5">
            <a:extLst>
              <a:ext uri="{FF2B5EF4-FFF2-40B4-BE49-F238E27FC236}">
                <a16:creationId xmlns:a16="http://schemas.microsoft.com/office/drawing/2014/main" id="{99FB0D32-725F-453D-92B1-4CF3E9521981}"/>
              </a:ext>
            </a:extLst>
          </p:cNvPr>
          <p:cNvSpPr>
            <a:spLocks noGrp="1"/>
          </p:cNvSpPr>
          <p:nvPr>
            <p:ph type="sldNum" sz="quarter" idx="12"/>
          </p:nvPr>
        </p:nvSpPr>
        <p:spPr/>
        <p:txBody>
          <a:bodyPr/>
          <a:lstStyle/>
          <a:p>
            <a:fld id="{BAFF30EA-0E8F-4029-98E4-BCB635AEA523}" type="slidenum">
              <a:rPr lang="de-DE" smtClean="0"/>
              <a:t>‹Nr.›</a:t>
            </a:fld>
            <a:endParaRPr lang="de-DE"/>
          </a:p>
        </p:txBody>
      </p:sp>
    </p:spTree>
    <p:extLst>
      <p:ext uri="{BB962C8B-B14F-4D97-AF65-F5344CB8AC3E}">
        <p14:creationId xmlns:p14="http://schemas.microsoft.com/office/powerpoint/2010/main" val="55987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C3289-6670-4DFE-9E43-30F3250C2474}"/>
              </a:ext>
            </a:extLst>
          </p:cNvPr>
          <p:cNvSpPr>
            <a:spLocks noGrp="1"/>
          </p:cNvSpPr>
          <p:nvPr>
            <p:ph type="title"/>
          </p:nvPr>
        </p:nvSpPr>
        <p:spPr/>
        <p:txBody>
          <a:bodyPr/>
          <a:lstStyle>
            <a:lvl1pPr>
              <a:defRPr b="1">
                <a:solidFill>
                  <a:srgbClr val="4F707B"/>
                </a:solidFill>
                <a:latin typeface="Myriad Pro (Überschriften)"/>
              </a:defRPr>
            </a:lvl1pPr>
          </a:lstStyle>
          <a:p>
            <a:r>
              <a:rPr lang="de-DE"/>
              <a:t>Mastertitelformat bearbeiten</a:t>
            </a:r>
            <a:endParaRPr lang="de-DE" dirty="0"/>
          </a:p>
        </p:txBody>
      </p:sp>
      <p:sp>
        <p:nvSpPr>
          <p:cNvPr id="3" name="Vertikaler Textplatzhalter 2">
            <a:extLst>
              <a:ext uri="{FF2B5EF4-FFF2-40B4-BE49-F238E27FC236}">
                <a16:creationId xmlns:a16="http://schemas.microsoft.com/office/drawing/2014/main" id="{0A1DEF82-895A-4F89-9C9E-09ACD20ECD99}"/>
              </a:ext>
            </a:extLst>
          </p:cNvPr>
          <p:cNvSpPr>
            <a:spLocks noGrp="1"/>
          </p:cNvSpPr>
          <p:nvPr>
            <p:ph type="body" orient="vert" idx="1"/>
          </p:nvPr>
        </p:nvSpPr>
        <p:spPr/>
        <p:txBody>
          <a:bodyPr vert="eaVert"/>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7">
            <a:extLst>
              <a:ext uri="{FF2B5EF4-FFF2-40B4-BE49-F238E27FC236}">
                <a16:creationId xmlns:a16="http://schemas.microsoft.com/office/drawing/2014/main" id="{3FAB021A-3CEB-48E8-B4B5-205D39B75F6A}"/>
              </a:ext>
            </a:extLst>
          </p:cNvPr>
          <p:cNvSpPr txBox="1">
            <a:spLocks/>
          </p:cNvSpPr>
          <p:nvPr userDrawn="1"/>
        </p:nvSpPr>
        <p:spPr>
          <a:xfrm>
            <a:off x="1432034" y="6440431"/>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324AAA6F-AE8B-4FCD-BFC9-5C59AB9BFF0C}"/>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808620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358A8A1-2A23-4413-8E27-C9856C8469FB}"/>
              </a:ext>
            </a:extLst>
          </p:cNvPr>
          <p:cNvSpPr>
            <a:spLocks noGrp="1"/>
          </p:cNvSpPr>
          <p:nvPr>
            <p:ph type="title" orient="vert"/>
          </p:nvPr>
        </p:nvSpPr>
        <p:spPr>
          <a:xfrm>
            <a:off x="8724900" y="365125"/>
            <a:ext cx="2628900" cy="5811838"/>
          </a:xfrm>
        </p:spPr>
        <p:txBody>
          <a:bodyPr vert="eaVert"/>
          <a:lstStyle>
            <a:lvl1pPr>
              <a:defRPr b="0">
                <a:solidFill>
                  <a:srgbClr val="4F707B"/>
                </a:solidFill>
                <a:latin typeface="Myriad Pro (Überschriften)"/>
              </a:defRPr>
            </a:lvl1pPr>
          </a:lstStyle>
          <a:p>
            <a:r>
              <a:rPr lang="de-DE"/>
              <a:t>Mastertitelformat bearbeiten</a:t>
            </a:r>
            <a:endParaRPr lang="de-DE" dirty="0"/>
          </a:p>
        </p:txBody>
      </p:sp>
      <p:sp>
        <p:nvSpPr>
          <p:cNvPr id="3" name="Vertikaler Textplatzhalter 2">
            <a:extLst>
              <a:ext uri="{FF2B5EF4-FFF2-40B4-BE49-F238E27FC236}">
                <a16:creationId xmlns:a16="http://schemas.microsoft.com/office/drawing/2014/main" id="{25B35AA3-617B-4321-B21B-EB4B3C36E7A9}"/>
              </a:ext>
            </a:extLst>
          </p:cNvPr>
          <p:cNvSpPr>
            <a:spLocks noGrp="1"/>
          </p:cNvSpPr>
          <p:nvPr>
            <p:ph type="body" orient="vert" idx="1"/>
          </p:nvPr>
        </p:nvSpPr>
        <p:spPr>
          <a:xfrm>
            <a:off x="838200" y="365125"/>
            <a:ext cx="7734300" cy="5811838"/>
          </a:xfrm>
        </p:spPr>
        <p:txBody>
          <a:bodyPr vert="eaVert"/>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ußzeilenplatzhalter 7">
            <a:extLst>
              <a:ext uri="{FF2B5EF4-FFF2-40B4-BE49-F238E27FC236}">
                <a16:creationId xmlns:a16="http://schemas.microsoft.com/office/drawing/2014/main" id="{4829625E-C9D8-499B-AB5B-769207EF87D6}"/>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9" name="Foliennummernplatzhalter 8">
            <a:extLst>
              <a:ext uri="{FF2B5EF4-FFF2-40B4-BE49-F238E27FC236}">
                <a16:creationId xmlns:a16="http://schemas.microsoft.com/office/drawing/2014/main" id="{DB9FEC4B-0F0E-4179-9DFE-70A42DFF91AC}"/>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71432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AC6DBB-7D88-4C96-88A4-DC3BCE1D513C}"/>
              </a:ext>
            </a:extLst>
          </p:cNvPr>
          <p:cNvSpPr>
            <a:spLocks noGrp="1"/>
          </p:cNvSpPr>
          <p:nvPr>
            <p:ph type="title"/>
          </p:nvPr>
        </p:nvSpPr>
        <p:spPr/>
        <p:txBody>
          <a:bodyPr/>
          <a:lstStyle>
            <a:lvl1pPr>
              <a:defRPr b="1">
                <a:solidFill>
                  <a:srgbClr val="4F707B"/>
                </a:solidFill>
                <a:latin typeface="Myriad Pro (Überschrift)"/>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E1A1E851-B404-42B2-8366-483690F5FBE0}"/>
              </a:ext>
            </a:extLst>
          </p:cNvPr>
          <p:cNvSpPr>
            <a:spLocks noGrp="1"/>
          </p:cNvSpPr>
          <p:nvPr>
            <p:ph idx="1"/>
          </p:nvPr>
        </p:nvSpPr>
        <p:spPr/>
        <p:txBody>
          <a:bodyPr/>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defRPr>
            </a:lvl4pPr>
            <a:lvl5pPr>
              <a:defRPr>
                <a:solidFill>
                  <a:srgbClr val="4F707B"/>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7">
            <a:extLst>
              <a:ext uri="{FF2B5EF4-FFF2-40B4-BE49-F238E27FC236}">
                <a16:creationId xmlns:a16="http://schemas.microsoft.com/office/drawing/2014/main" id="{94E41F01-3129-44B0-B353-FCA5B1C54287}"/>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9" name="Foliennummernplatzhalter 8">
            <a:extLst>
              <a:ext uri="{FF2B5EF4-FFF2-40B4-BE49-F238E27FC236}">
                <a16:creationId xmlns:a16="http://schemas.microsoft.com/office/drawing/2014/main" id="{61CFE2F8-8B8B-44BA-8757-BE2197A350B4}"/>
              </a:ext>
            </a:extLst>
          </p:cNvPr>
          <p:cNvSpPr>
            <a:spLocks noGrp="1"/>
          </p:cNvSpPr>
          <p:nvPr>
            <p:ph type="sldNum" sz="quarter" idx="12"/>
          </p:nvPr>
        </p:nvSpPr>
        <p:spPr>
          <a:xfrm>
            <a:off x="118241" y="6440432"/>
            <a:ext cx="2743200" cy="365125"/>
          </a:xfrm>
        </p:spPr>
        <p:txBody>
          <a:bodyPr/>
          <a:lstStyle>
            <a:lvl1pPr algn="l">
              <a:defRPr>
                <a:solidFill>
                  <a:schemeClr val="bg1"/>
                </a:solidFill>
                <a:highlight>
                  <a:srgbClr val="17697F"/>
                </a:highlight>
              </a:defRPr>
            </a:lvl1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216801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44856-229D-4767-A3DC-9DD152E327E6}"/>
              </a:ext>
            </a:extLst>
          </p:cNvPr>
          <p:cNvSpPr>
            <a:spLocks noGrp="1"/>
          </p:cNvSpPr>
          <p:nvPr>
            <p:ph type="title"/>
          </p:nvPr>
        </p:nvSpPr>
        <p:spPr>
          <a:xfrm>
            <a:off x="831850" y="1709738"/>
            <a:ext cx="10515600" cy="2852737"/>
          </a:xfrm>
        </p:spPr>
        <p:txBody>
          <a:bodyPr anchor="b"/>
          <a:lstStyle>
            <a:lvl1pPr>
              <a:defRPr sz="6000" b="1">
                <a:solidFill>
                  <a:srgbClr val="4F707B"/>
                </a:solidFill>
                <a:latin typeface="Myriad Pro (Überschriften)"/>
              </a:defRPr>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C6363728-BF05-4B9E-BB6F-A89E93DCE2C4}"/>
              </a:ext>
            </a:extLst>
          </p:cNvPr>
          <p:cNvSpPr>
            <a:spLocks noGrp="1"/>
          </p:cNvSpPr>
          <p:nvPr>
            <p:ph type="body" idx="1"/>
          </p:nvPr>
        </p:nvSpPr>
        <p:spPr>
          <a:xfrm>
            <a:off x="831850" y="4589463"/>
            <a:ext cx="10515600" cy="1500187"/>
          </a:xfrm>
        </p:spPr>
        <p:txBody>
          <a:bodyPr/>
          <a:lstStyle>
            <a:lvl1pPr marL="0" indent="0">
              <a:buNone/>
              <a:defRPr sz="2400">
                <a:solidFill>
                  <a:srgbClr val="4F707B"/>
                </a:solidFill>
                <a:latin typeface="Myriad Pro (Textkörper)"/>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7" name="Foliennummernplatzhalter 8">
            <a:extLst>
              <a:ext uri="{FF2B5EF4-FFF2-40B4-BE49-F238E27FC236}">
                <a16:creationId xmlns:a16="http://schemas.microsoft.com/office/drawing/2014/main" id="{30A706E8-A060-47F1-8E14-593C11980B04}"/>
              </a:ext>
            </a:extLst>
          </p:cNvPr>
          <p:cNvSpPr>
            <a:spLocks noGrp="1"/>
          </p:cNvSpPr>
          <p:nvPr>
            <p:ph type="sldNum" sz="quarter" idx="12"/>
          </p:nvPr>
        </p:nvSpPr>
        <p:spPr>
          <a:xfrm>
            <a:off x="118241" y="6440432"/>
            <a:ext cx="2743200" cy="365125"/>
          </a:xfrm>
        </p:spPr>
        <p:txBody>
          <a:bodyPr/>
          <a:lstStyle>
            <a:lvl1pPr algn="l">
              <a:defRPr>
                <a:solidFill>
                  <a:schemeClr val="bg1"/>
                </a:solidFill>
                <a:highlight>
                  <a:srgbClr val="17697F"/>
                </a:highlight>
              </a:defRPr>
            </a:lvl1pPr>
          </a:lstStyle>
          <a:p>
            <a:fld id="{BAFF30EA-0E8F-4029-98E4-BCB635AEA523}" type="slidenum">
              <a:rPr lang="de-DE" smtClean="0"/>
              <a:pPr/>
              <a:t>‹Nr.›</a:t>
            </a:fld>
            <a:endParaRPr lang="de-DE" dirty="0"/>
          </a:p>
        </p:txBody>
      </p:sp>
      <p:sp>
        <p:nvSpPr>
          <p:cNvPr id="8" name="Fußzeilenplatzhalter 7">
            <a:extLst>
              <a:ext uri="{FF2B5EF4-FFF2-40B4-BE49-F238E27FC236}">
                <a16:creationId xmlns:a16="http://schemas.microsoft.com/office/drawing/2014/main" id="{8EF0A731-ABA5-4E9E-96A9-202AA94F5022}"/>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Tree>
    <p:extLst>
      <p:ext uri="{BB962C8B-B14F-4D97-AF65-F5344CB8AC3E}">
        <p14:creationId xmlns:p14="http://schemas.microsoft.com/office/powerpoint/2010/main" val="3801371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B53970-1205-48A9-BBD9-D15DD70B68C9}"/>
              </a:ext>
            </a:extLst>
          </p:cNvPr>
          <p:cNvSpPr>
            <a:spLocks noGrp="1"/>
          </p:cNvSpPr>
          <p:nvPr>
            <p:ph type="title"/>
          </p:nvPr>
        </p:nvSpPr>
        <p:spPr/>
        <p:txBody>
          <a:bodyPr/>
          <a:lstStyle>
            <a:lvl1pPr>
              <a:defRPr b="1">
                <a:solidFill>
                  <a:srgbClr val="4F707B"/>
                </a:solidFill>
                <a:latin typeface="Myriad Pro (Überschriften)"/>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EEE5F5C3-FBD0-4168-8B52-C536B212A388}"/>
              </a:ext>
            </a:extLst>
          </p:cNvPr>
          <p:cNvSpPr>
            <a:spLocks noGrp="1"/>
          </p:cNvSpPr>
          <p:nvPr>
            <p:ph sz="half" idx="1"/>
          </p:nvPr>
        </p:nvSpPr>
        <p:spPr>
          <a:xfrm>
            <a:off x="838200" y="1825625"/>
            <a:ext cx="5181600" cy="4351338"/>
          </a:xfrm>
        </p:spPr>
        <p:txBody>
          <a:bodyPr/>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9AA0B428-CD85-426E-AD17-CDD418193012}"/>
              </a:ext>
            </a:extLst>
          </p:cNvPr>
          <p:cNvSpPr>
            <a:spLocks noGrp="1"/>
          </p:cNvSpPr>
          <p:nvPr>
            <p:ph sz="half" idx="2"/>
          </p:nvPr>
        </p:nvSpPr>
        <p:spPr>
          <a:xfrm>
            <a:off x="6172200" y="1825625"/>
            <a:ext cx="5181600" cy="4351338"/>
          </a:xfrm>
        </p:spPr>
        <p:txBody>
          <a:bodyPr/>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7">
            <a:extLst>
              <a:ext uri="{FF2B5EF4-FFF2-40B4-BE49-F238E27FC236}">
                <a16:creationId xmlns:a16="http://schemas.microsoft.com/office/drawing/2014/main" id="{F5448908-24B2-4B20-B078-81AF4A1C788F}"/>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9" name="Foliennummernplatzhalter 8">
            <a:extLst>
              <a:ext uri="{FF2B5EF4-FFF2-40B4-BE49-F238E27FC236}">
                <a16:creationId xmlns:a16="http://schemas.microsoft.com/office/drawing/2014/main" id="{274868CC-CE2C-42A5-9C4C-D5F022FD0859}"/>
              </a:ext>
            </a:extLst>
          </p:cNvPr>
          <p:cNvSpPr>
            <a:spLocks noGrp="1"/>
          </p:cNvSpPr>
          <p:nvPr>
            <p:ph type="sldNum" sz="quarter" idx="12"/>
          </p:nvPr>
        </p:nvSpPr>
        <p:spPr>
          <a:xfrm>
            <a:off x="118241" y="6440432"/>
            <a:ext cx="2743200" cy="365125"/>
          </a:xfrm>
        </p:spPr>
        <p:txBody>
          <a:bodyPr/>
          <a:lstStyle>
            <a:lvl1pPr algn="l">
              <a:defRPr>
                <a:solidFill>
                  <a:schemeClr val="bg1"/>
                </a:solidFill>
                <a:highlight>
                  <a:srgbClr val="17697F"/>
                </a:highlight>
              </a:defRPr>
            </a:lvl1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34497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C68BF-B624-419F-A34E-EB810613D29B}"/>
              </a:ext>
            </a:extLst>
          </p:cNvPr>
          <p:cNvSpPr>
            <a:spLocks noGrp="1"/>
          </p:cNvSpPr>
          <p:nvPr>
            <p:ph type="title"/>
          </p:nvPr>
        </p:nvSpPr>
        <p:spPr>
          <a:xfrm>
            <a:off x="839788" y="365125"/>
            <a:ext cx="10515600" cy="1325563"/>
          </a:xfrm>
        </p:spPr>
        <p:txBody>
          <a:bodyPr/>
          <a:lstStyle>
            <a:lvl1pPr>
              <a:defRPr>
                <a:solidFill>
                  <a:srgbClr val="4F707B"/>
                </a:solidFill>
                <a:latin typeface="Myriad (Überschriften)"/>
              </a:defRPr>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82290A36-0247-43FA-8D6A-EE83A38E6F88}"/>
              </a:ext>
            </a:extLst>
          </p:cNvPr>
          <p:cNvSpPr>
            <a:spLocks noGrp="1"/>
          </p:cNvSpPr>
          <p:nvPr>
            <p:ph type="body" idx="1"/>
          </p:nvPr>
        </p:nvSpPr>
        <p:spPr>
          <a:xfrm>
            <a:off x="839788" y="1681163"/>
            <a:ext cx="5157787" cy="823912"/>
          </a:xfrm>
        </p:spPr>
        <p:txBody>
          <a:bodyPr anchor="b"/>
          <a:lstStyle>
            <a:lvl1pPr marL="0" indent="0">
              <a:buNone/>
              <a:defRPr sz="2400" b="1">
                <a:solidFill>
                  <a:srgbClr val="4F707B"/>
                </a:solidFill>
                <a:latin typeface="Myriad Pro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5F824BF-A60A-4539-AFF6-4DAFED0DA604}"/>
              </a:ext>
            </a:extLst>
          </p:cNvPr>
          <p:cNvSpPr>
            <a:spLocks noGrp="1"/>
          </p:cNvSpPr>
          <p:nvPr>
            <p:ph sz="half" idx="2"/>
          </p:nvPr>
        </p:nvSpPr>
        <p:spPr>
          <a:xfrm>
            <a:off x="839788" y="2505075"/>
            <a:ext cx="5157787" cy="3684588"/>
          </a:xfrm>
        </p:spPr>
        <p:txBody>
          <a:bodyPr/>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a:extLst>
              <a:ext uri="{FF2B5EF4-FFF2-40B4-BE49-F238E27FC236}">
                <a16:creationId xmlns:a16="http://schemas.microsoft.com/office/drawing/2014/main" id="{02CC4DFF-1D7B-4010-831F-B6BD8186A419}"/>
              </a:ext>
            </a:extLst>
          </p:cNvPr>
          <p:cNvSpPr>
            <a:spLocks noGrp="1"/>
          </p:cNvSpPr>
          <p:nvPr>
            <p:ph type="body" sz="quarter" idx="3"/>
          </p:nvPr>
        </p:nvSpPr>
        <p:spPr>
          <a:xfrm>
            <a:off x="6172200" y="1681163"/>
            <a:ext cx="5183188" cy="823912"/>
          </a:xfrm>
        </p:spPr>
        <p:txBody>
          <a:bodyPr anchor="b">
            <a:normAutofit/>
          </a:bodyPr>
          <a:lstStyle>
            <a:lvl1pPr marL="0" indent="0">
              <a:buNone/>
              <a:defRPr lang="de-DE" sz="2400" b="1" kern="1200" dirty="0" smtClean="0">
                <a:solidFill>
                  <a:srgbClr val="4F707B"/>
                </a:solidFill>
                <a:latin typeface="Myriad Pro (Textkörper)"/>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de-DE"/>
              <a:t>Mastertextformat bearbeiten</a:t>
            </a:r>
          </a:p>
        </p:txBody>
      </p:sp>
      <p:sp>
        <p:nvSpPr>
          <p:cNvPr id="6" name="Inhaltsplatzhalter 5">
            <a:extLst>
              <a:ext uri="{FF2B5EF4-FFF2-40B4-BE49-F238E27FC236}">
                <a16:creationId xmlns:a16="http://schemas.microsoft.com/office/drawing/2014/main" id="{5A26F537-263A-490C-A074-69CCD059476D}"/>
              </a:ext>
            </a:extLst>
          </p:cNvPr>
          <p:cNvSpPr>
            <a:spLocks noGrp="1"/>
          </p:cNvSpPr>
          <p:nvPr>
            <p:ph sz="quarter" idx="4"/>
          </p:nvPr>
        </p:nvSpPr>
        <p:spPr>
          <a:xfrm>
            <a:off x="6172200" y="2505075"/>
            <a:ext cx="5183188" cy="3684588"/>
          </a:xfrm>
        </p:spPr>
        <p:txBody>
          <a:bodyPr/>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oliennummernplatzhalter 8">
            <a:extLst>
              <a:ext uri="{FF2B5EF4-FFF2-40B4-BE49-F238E27FC236}">
                <a16:creationId xmlns:a16="http://schemas.microsoft.com/office/drawing/2014/main" id="{AFF8BDBF-80F7-4374-906C-5A032EBA908D}"/>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
        <p:nvSpPr>
          <p:cNvPr id="12" name="Fußzeilenplatzhalter 7">
            <a:extLst>
              <a:ext uri="{FF2B5EF4-FFF2-40B4-BE49-F238E27FC236}">
                <a16:creationId xmlns:a16="http://schemas.microsoft.com/office/drawing/2014/main" id="{87FF58C3-99F9-4402-B476-9C210B788449}"/>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Tree>
    <p:extLst>
      <p:ext uri="{BB962C8B-B14F-4D97-AF65-F5344CB8AC3E}">
        <p14:creationId xmlns:p14="http://schemas.microsoft.com/office/powerpoint/2010/main" val="424151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E19AC-9F20-46F3-9DEF-3EC6134EF16C}"/>
              </a:ext>
            </a:extLst>
          </p:cNvPr>
          <p:cNvSpPr>
            <a:spLocks noGrp="1"/>
          </p:cNvSpPr>
          <p:nvPr>
            <p:ph type="title"/>
          </p:nvPr>
        </p:nvSpPr>
        <p:spPr/>
        <p:txBody>
          <a:bodyPr/>
          <a:lstStyle>
            <a:lvl1pPr>
              <a:defRPr b="1">
                <a:solidFill>
                  <a:srgbClr val="4F707B"/>
                </a:solidFill>
                <a:latin typeface="Myriad Pro (Überschriften)"/>
              </a:defRPr>
            </a:lvl1pPr>
          </a:lstStyle>
          <a:p>
            <a:r>
              <a:rPr lang="de-DE"/>
              <a:t>Mastertitelformat bearbeiten</a:t>
            </a:r>
            <a:endParaRPr lang="de-DE" dirty="0"/>
          </a:p>
        </p:txBody>
      </p:sp>
      <p:sp>
        <p:nvSpPr>
          <p:cNvPr id="6" name="Fußzeilenplatzhalter 7">
            <a:extLst>
              <a:ext uri="{FF2B5EF4-FFF2-40B4-BE49-F238E27FC236}">
                <a16:creationId xmlns:a16="http://schemas.microsoft.com/office/drawing/2014/main" id="{E05AFC25-0916-4FA4-8EDA-6F39FC7F0AF0}"/>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8" name="Foliennummernplatzhalter 8">
            <a:extLst>
              <a:ext uri="{FF2B5EF4-FFF2-40B4-BE49-F238E27FC236}">
                <a16:creationId xmlns:a16="http://schemas.microsoft.com/office/drawing/2014/main" id="{2D6318E8-AD90-43B5-A53A-1DC091441C2A}"/>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230522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7" name="Fußzeilenplatzhalter 7">
            <a:extLst>
              <a:ext uri="{FF2B5EF4-FFF2-40B4-BE49-F238E27FC236}">
                <a16:creationId xmlns:a16="http://schemas.microsoft.com/office/drawing/2014/main" id="{E50FAFFC-813E-44AF-B7B0-834EF9F79075}"/>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6" name="Foliennummernplatzhalter 8">
            <a:extLst>
              <a:ext uri="{FF2B5EF4-FFF2-40B4-BE49-F238E27FC236}">
                <a16:creationId xmlns:a16="http://schemas.microsoft.com/office/drawing/2014/main" id="{9D1633C8-BA47-4391-BC85-D96D37A4D88C}"/>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351179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769F2C-8288-4277-9670-648E4BEF4019}"/>
              </a:ext>
            </a:extLst>
          </p:cNvPr>
          <p:cNvSpPr>
            <a:spLocks noGrp="1"/>
          </p:cNvSpPr>
          <p:nvPr>
            <p:ph type="title"/>
          </p:nvPr>
        </p:nvSpPr>
        <p:spPr>
          <a:xfrm>
            <a:off x="839788" y="457200"/>
            <a:ext cx="3932237" cy="1600200"/>
          </a:xfrm>
        </p:spPr>
        <p:txBody>
          <a:bodyPr anchor="b"/>
          <a:lstStyle>
            <a:lvl1pPr>
              <a:defRPr sz="3200" b="1">
                <a:solidFill>
                  <a:srgbClr val="4F707B"/>
                </a:solidFill>
                <a:latin typeface="Myriad Pro (Überschriften)"/>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4011AB49-4BA3-441A-B4C8-CC6588D664AC}"/>
              </a:ext>
            </a:extLst>
          </p:cNvPr>
          <p:cNvSpPr>
            <a:spLocks noGrp="1"/>
          </p:cNvSpPr>
          <p:nvPr>
            <p:ph idx="1"/>
          </p:nvPr>
        </p:nvSpPr>
        <p:spPr>
          <a:xfrm>
            <a:off x="5183188" y="987425"/>
            <a:ext cx="6172200" cy="4873625"/>
          </a:xfrm>
        </p:spPr>
        <p:txBody>
          <a:bodyPr/>
          <a:lstStyle>
            <a:lvl1pPr>
              <a:defRPr sz="3200">
                <a:solidFill>
                  <a:srgbClr val="4F707B"/>
                </a:solidFill>
                <a:latin typeface="Myriad Pro (Textkörper)"/>
              </a:defRPr>
            </a:lvl1pPr>
            <a:lvl2pPr>
              <a:defRPr sz="2800">
                <a:solidFill>
                  <a:srgbClr val="4F707B"/>
                </a:solidFill>
                <a:latin typeface="Myriad Pro (Textkörper)"/>
              </a:defRPr>
            </a:lvl2pPr>
            <a:lvl3pPr>
              <a:defRPr sz="2400">
                <a:solidFill>
                  <a:srgbClr val="4F707B"/>
                </a:solidFill>
                <a:latin typeface="Myriad Pro (Textkörper)"/>
              </a:defRPr>
            </a:lvl3pPr>
            <a:lvl4pPr>
              <a:defRPr sz="2000">
                <a:solidFill>
                  <a:srgbClr val="4F707B"/>
                </a:solidFill>
                <a:latin typeface="Myriad Pro (Textkörper)"/>
              </a:defRPr>
            </a:lvl4pPr>
            <a:lvl5pPr>
              <a:defRPr sz="2000">
                <a:solidFill>
                  <a:srgbClr val="4F707B"/>
                </a:solidFill>
                <a:latin typeface="Myriad Pro (Textkörper)"/>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9D184216-71C7-4B60-8C25-90DEA3E0D6E6}"/>
              </a:ext>
            </a:extLst>
          </p:cNvPr>
          <p:cNvSpPr>
            <a:spLocks noGrp="1"/>
          </p:cNvSpPr>
          <p:nvPr>
            <p:ph type="body" sz="half" idx="2"/>
          </p:nvPr>
        </p:nvSpPr>
        <p:spPr>
          <a:xfrm>
            <a:off x="839788" y="2057400"/>
            <a:ext cx="3932237" cy="3811588"/>
          </a:xfrm>
        </p:spPr>
        <p:txBody>
          <a:bodyPr/>
          <a:lstStyle>
            <a:lvl1pPr marL="0" indent="0">
              <a:buNone/>
              <a:defRPr sz="1600">
                <a:solidFill>
                  <a:srgbClr val="4F707B"/>
                </a:solidFill>
                <a:latin typeface="Myriad Pro (Textkörpe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Fußzeilenplatzhalter 7">
            <a:extLst>
              <a:ext uri="{FF2B5EF4-FFF2-40B4-BE49-F238E27FC236}">
                <a16:creationId xmlns:a16="http://schemas.microsoft.com/office/drawing/2014/main" id="{568D9C05-4C74-4165-9476-464C7D51D136}"/>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10" name="Foliennummernplatzhalter 8">
            <a:extLst>
              <a:ext uri="{FF2B5EF4-FFF2-40B4-BE49-F238E27FC236}">
                <a16:creationId xmlns:a16="http://schemas.microsoft.com/office/drawing/2014/main" id="{B6144E70-B7C0-494E-B617-7875D2F2F3D6}"/>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371274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8E515-FFAA-4A48-B94C-CB85E504764F}"/>
              </a:ext>
            </a:extLst>
          </p:cNvPr>
          <p:cNvSpPr>
            <a:spLocks noGrp="1"/>
          </p:cNvSpPr>
          <p:nvPr>
            <p:ph type="title"/>
          </p:nvPr>
        </p:nvSpPr>
        <p:spPr>
          <a:xfrm>
            <a:off x="839788" y="457200"/>
            <a:ext cx="3932237" cy="1600200"/>
          </a:xfrm>
        </p:spPr>
        <p:txBody>
          <a:bodyPr anchor="b"/>
          <a:lstStyle>
            <a:lvl1pPr>
              <a:defRPr sz="3200" b="1">
                <a:solidFill>
                  <a:srgbClr val="4F707B"/>
                </a:solidFill>
                <a:latin typeface="Myriad Pro (Überschriften)"/>
              </a:defRPr>
            </a:lvl1pPr>
          </a:lstStyle>
          <a:p>
            <a:r>
              <a:rPr lang="de-DE"/>
              <a:t>Mastertitelformat bearbeiten</a:t>
            </a:r>
            <a:endParaRPr lang="de-DE" dirty="0"/>
          </a:p>
        </p:txBody>
      </p:sp>
      <p:sp>
        <p:nvSpPr>
          <p:cNvPr id="3" name="Bildplatzhalter 2">
            <a:extLst>
              <a:ext uri="{FF2B5EF4-FFF2-40B4-BE49-F238E27FC236}">
                <a16:creationId xmlns:a16="http://schemas.microsoft.com/office/drawing/2014/main" id="{3595CE69-4509-48E2-8C93-00B3100CAB86}"/>
              </a:ext>
            </a:extLst>
          </p:cNvPr>
          <p:cNvSpPr>
            <a:spLocks noGrp="1"/>
          </p:cNvSpPr>
          <p:nvPr>
            <p:ph type="pic" idx="1"/>
          </p:nvPr>
        </p:nvSpPr>
        <p:spPr>
          <a:xfrm>
            <a:off x="5183188" y="987425"/>
            <a:ext cx="6172200" cy="4873625"/>
          </a:xfrm>
        </p:spPr>
        <p:txBody>
          <a:bodyPr/>
          <a:lstStyle>
            <a:lvl1pPr marL="0" indent="0">
              <a:buNone/>
              <a:defRPr sz="3200">
                <a:solidFill>
                  <a:srgbClr val="4F707B"/>
                </a:solidFill>
                <a:latin typeface="Myriad Pro (Textkörpe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a:extLst>
              <a:ext uri="{FF2B5EF4-FFF2-40B4-BE49-F238E27FC236}">
                <a16:creationId xmlns:a16="http://schemas.microsoft.com/office/drawing/2014/main" id="{4767FBEB-07B8-48B4-97F9-79304E6B0326}"/>
              </a:ext>
            </a:extLst>
          </p:cNvPr>
          <p:cNvSpPr>
            <a:spLocks noGrp="1"/>
          </p:cNvSpPr>
          <p:nvPr>
            <p:ph type="body" sz="half" idx="2"/>
          </p:nvPr>
        </p:nvSpPr>
        <p:spPr>
          <a:xfrm>
            <a:off x="839788" y="2057400"/>
            <a:ext cx="3932237" cy="3811588"/>
          </a:xfrm>
        </p:spPr>
        <p:txBody>
          <a:bodyPr/>
          <a:lstStyle>
            <a:lvl1pPr marL="0" indent="0">
              <a:buNone/>
              <a:defRPr sz="1600">
                <a:solidFill>
                  <a:srgbClr val="4F707B"/>
                </a:solidFill>
                <a:latin typeface="Myriad Pro (Textkörpe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9" name="Foliennummernplatzhalter 8">
            <a:extLst>
              <a:ext uri="{FF2B5EF4-FFF2-40B4-BE49-F238E27FC236}">
                <a16:creationId xmlns:a16="http://schemas.microsoft.com/office/drawing/2014/main" id="{A9C03EA5-2F0B-4BE9-82B9-480FA31B26B7}"/>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
        <p:nvSpPr>
          <p:cNvPr id="10" name="Fußzeilenplatzhalter 7">
            <a:extLst>
              <a:ext uri="{FF2B5EF4-FFF2-40B4-BE49-F238E27FC236}">
                <a16:creationId xmlns:a16="http://schemas.microsoft.com/office/drawing/2014/main" id="{72B794C2-A7CC-4CA3-A9A2-70A808385080}"/>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Tree>
    <p:extLst>
      <p:ext uri="{BB962C8B-B14F-4D97-AF65-F5344CB8AC3E}">
        <p14:creationId xmlns:p14="http://schemas.microsoft.com/office/powerpoint/2010/main" val="203460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8A0D0E7-C9FB-4E03-BE7D-1993FBF7A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33482BFA-B43E-4368-B506-FA80539B5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7E4F9A61-528D-4500-A9E1-CF8A8989FF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2CFD7-3146-4175-98C2-8F0976C9C34D}" type="datetime1">
              <a:rPr lang="de-DE" smtClean="0"/>
              <a:t>11.02.2022</a:t>
            </a:fld>
            <a:endParaRPr lang="de-DE"/>
          </a:p>
        </p:txBody>
      </p:sp>
      <p:sp>
        <p:nvSpPr>
          <p:cNvPr id="5" name="Fußzeilenplatzhalter 4">
            <a:extLst>
              <a:ext uri="{FF2B5EF4-FFF2-40B4-BE49-F238E27FC236}">
                <a16:creationId xmlns:a16="http://schemas.microsoft.com/office/drawing/2014/main" id="{DBCACFCA-3ADF-4447-8695-B7A3E037C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Digital Enthusiast Harald Ille</a:t>
            </a:r>
          </a:p>
        </p:txBody>
      </p:sp>
      <p:sp>
        <p:nvSpPr>
          <p:cNvPr id="6" name="Foliennummernplatzhalter 5">
            <a:extLst>
              <a:ext uri="{FF2B5EF4-FFF2-40B4-BE49-F238E27FC236}">
                <a16:creationId xmlns:a16="http://schemas.microsoft.com/office/drawing/2014/main" id="{25166D18-62A5-42FC-8DEA-04D5E554BC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F30EA-0E8F-4029-98E4-BCB635AEA523}" type="slidenum">
              <a:rPr lang="de-DE" smtClean="0"/>
              <a:t>‹Nr.›</a:t>
            </a:fld>
            <a:endParaRPr lang="de-DE"/>
          </a:p>
        </p:txBody>
      </p:sp>
    </p:spTree>
    <p:extLst>
      <p:ext uri="{BB962C8B-B14F-4D97-AF65-F5344CB8AC3E}">
        <p14:creationId xmlns:p14="http://schemas.microsoft.com/office/powerpoint/2010/main" val="2688758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b="1" kern="1200">
          <a:solidFill>
            <a:srgbClr val="4F707B"/>
          </a:solidFill>
          <a:latin typeface="Myriad Pro (Überschriften)"/>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rgbClr val="4F707B"/>
          </a:solidFill>
          <a:latin typeface="Myriad Pro (Textkörper)"/>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rgbClr val="4F707B"/>
          </a:solidFill>
          <a:latin typeface="Myriad Pro (Textkörper)"/>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rgbClr val="4F707B"/>
          </a:solidFill>
          <a:latin typeface="Myriad Pro (Textkörper)"/>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rgbClr val="4F707B"/>
          </a:solidFill>
          <a:latin typeface="Myriad Pro (Textkörper)"/>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rgbClr val="4F707B"/>
          </a:solidFill>
          <a:latin typeface="Myriad Pro (Textkörpe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ressesprecher.com/nachrichten/fuenf-dinge-die-redakteure-wirklich-nerven-9762" TargetMode="External"/><Relationship Id="rId2" Type="http://schemas.openxmlformats.org/officeDocument/2006/relationships/hyperlink" Target="https://www.pressesprecher.com/nachrichten/ueber-das-verhaeltnis-von-journalisten-und-pr-schaffenden-1147052234" TargetMode="External"/><Relationship Id="rId1" Type="http://schemas.openxmlformats.org/officeDocument/2006/relationships/slideLayout" Target="../slideLayouts/slideLayout5.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ruenderszene.de/lexikon/begriffe/content-marketing" TargetMode="Externa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pr-wiki.de/index.php/Main/Medienkooperation-DieBessereWerbu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zdf.de/gesellschaft/medien-verstehen/nachrichtenfaktoren-online-102.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wo31w3Bn0uo?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k3iYTxv6ULI?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0H0lMtF2aQ8?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hyperlink" Target="http://cecimath.wikidot.com/albert-einstein" TargetMode="External"/><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5.xml.rels><?xml version="1.0" encoding="UTF-8" standalone="yes"?>
<Relationships xmlns="http://schemas.openxmlformats.org/package/2006/relationships"><Relationship Id="rId3" Type="http://schemas.openxmlformats.org/officeDocument/2006/relationships/video" Target="https://www.youtube.com/embed/PgDSxeOJtOM?feature=oembed" TargetMode="External"/><Relationship Id="rId7" Type="http://schemas.openxmlformats.org/officeDocument/2006/relationships/image" Target="../media/image49.jpeg"/><Relationship Id="rId2" Type="http://schemas.openxmlformats.org/officeDocument/2006/relationships/video" Target="https://www.youtube.com/embed/Zdh6Zv5nsdg?feature=oembed" TargetMode="External"/><Relationship Id="rId1" Type="http://schemas.openxmlformats.org/officeDocument/2006/relationships/video" Target="https://www.youtube.com/embed/WCbETuZckVw?feature=oembed" TargetMode="Externa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hyperlink" Target="https://www.fachzeitungen.de/" TargetMode="External"/><Relationship Id="rId3" Type="http://schemas.openxmlformats.org/officeDocument/2006/relationships/hyperlink" Target="https://www.newsaktuell.de/zimpel/" TargetMode="External"/><Relationship Id="rId7" Type="http://schemas.openxmlformats.org/officeDocument/2006/relationships/hyperlink" Target="https://www.wiesbaden.de/vv/medien/merk/01p/Presseliste.pdf" TargetMode="External"/><Relationship Id="rId2" Type="http://schemas.openxmlformats.org/officeDocument/2006/relationships/hyperlink" Target="https://www.stamm.de/redaktionsadressen/" TargetMode="External"/><Relationship Id="rId1" Type="http://schemas.openxmlformats.org/officeDocument/2006/relationships/slideLayout" Target="../slideLayouts/slideLayout2.xml"/><Relationship Id="rId6" Type="http://schemas.openxmlformats.org/officeDocument/2006/relationships/hyperlink" Target="https://www.frankfurt.de/sixcms/media.php/738/Presseliste%202016.pdf" TargetMode="External"/><Relationship Id="rId11" Type="http://schemas.openxmlformats.org/officeDocument/2006/relationships/hyperlink" Target="https://www.presseportal.de/" TargetMode="External"/><Relationship Id="rId5" Type="http://schemas.openxmlformats.org/officeDocument/2006/relationships/hyperlink" Target="https://www.heidelberg.de/hd/HD/service/regionale+medien.html" TargetMode="External"/><Relationship Id="rId10" Type="http://schemas.openxmlformats.org/officeDocument/2006/relationships/hyperlink" Target="https://www.newsaktuell.de/ots/" TargetMode="External"/><Relationship Id="rId4" Type="http://schemas.openxmlformats.org/officeDocument/2006/relationships/hyperlink" Target="https://oeckl.de/" TargetMode="External"/><Relationship Id="rId9" Type="http://schemas.openxmlformats.org/officeDocument/2006/relationships/hyperlink" Target="http://www.pr-gateway.de/"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pr-bild-award.de/sieger201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3.xml"/><Relationship Id="rId7" Type="http://schemas.openxmlformats.org/officeDocument/2006/relationships/hyperlink" Target="http://www.branchentrendscout.de/erfolg-am-arbeitsplatz/pr-arbeit-teil-3-gute-pr-bilder-auswahlen/amp/" TargetMode="Externa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18.sv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whitewall.com/de/mag/goldener-schnit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klickwinkel.de/downloads/tutorials/schueler/infografik-einstellungsgroessen-und-five-shots-regel.pdf" TargetMode="External"/><Relationship Id="rId2" Type="http://schemas.openxmlformats.org/officeDocument/2006/relationships/hyperlink" Target="https://www.newsaktuell.de/blog/warum-bilder-uns-gerade-jetzt-naehe-bringe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instagram.com/p/BsgKKgMBXqQ/" TargetMode="Externa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www.ubs.com/microsites/prices-earnings/en/cities/frankfurt/?comparisonCity=Paris&amp;showCityFilter=false&amp;year=2018"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video" Target="https://www.youtube.com/embed/c_yVJVo1U5k?feature=oembe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welt.de/politik/deutschland/article151296429/Abnicker-oder-Rebell-Wer-ist-was-im-Bundestag.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video" Target="https://www.youtube.com/embed/6-qbf5lsFH0?feature=oembed"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video" Target="https://www.youtube.com/embed/qWh5CsMtr_c?feature=oembed"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17.png"/><Relationship Id="rId7" Type="http://schemas.openxmlformats.org/officeDocument/2006/relationships/diagramQuickStyle" Target="../diagrams/quickStyle19.xml"/><Relationship Id="rId2" Type="http://schemas.openxmlformats.org/officeDocument/2006/relationships/hyperlink" Target="https://www.dpv.org/leistungen/infopool/pressereisen.html" TargetMode="External"/><Relationship Id="rId1" Type="http://schemas.openxmlformats.org/officeDocument/2006/relationships/slideLayout" Target="../slideLayouts/slideLayout2.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18.svg"/><Relationship Id="rId9" Type="http://schemas.microsoft.com/office/2007/relationships/diagramDrawing" Target="../diagrams/drawing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www.pressesprecher.com/nachrichten/die-pressemitteilung-ist-tot-es-lebe-die-pressemitteilung-1106445685" TargetMode="External"/><Relationship Id="rId2" Type="http://schemas.openxmlformats.org/officeDocument/2006/relationships/hyperlink" Target="https://cdn.pressebox.de/f/826cadf15dd0e005/upload/2017/08/PresseBox_Pressemappe_DE.pdf" TargetMode="External"/><Relationship Id="rId1" Type="http://schemas.openxmlformats.org/officeDocument/2006/relationships/slideLayout" Target="../slideLayouts/slideLayout2.xml"/><Relationship Id="rId4" Type="http://schemas.openxmlformats.org/officeDocument/2006/relationships/hyperlink" Target="https://www.agof.de/download/Downloads_Presse/Downloads_Pressemappen/Digitale-Pressemappe_10-Jahre-AGOF.PD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socialbakers.com/" TargetMode="External"/><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22.xml"/><Relationship Id="rId7" Type="http://schemas.openxmlformats.org/officeDocument/2006/relationships/hyperlink" Target="https://www.pressemonitor.de/app/uploads/PMG-Whitepaper-Pressespiegel-rechtliche-Grundlagen.pdf" TargetMode="Externa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 Id="rId9" Type="http://schemas.openxmlformats.org/officeDocument/2006/relationships/image" Target="../media/image124.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hyperlink" Target="https://www.pressesprecher.com/nachrichten/fuenf-dinge-die-redakteure-wirklich-nerven-9762" TargetMode="Externa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8.sv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87C55D81-2B65-4514-9986-EDA2CEB8E28A}"/>
              </a:ext>
            </a:extLst>
          </p:cNvPr>
          <p:cNvSpPr>
            <a:spLocks noGrp="1" noChangeArrowheads="1"/>
          </p:cNvSpPr>
          <p:nvPr>
            <p:ph type="ctrTitle"/>
          </p:nvPr>
        </p:nvSpPr>
        <p:spPr>
          <a:xfrm>
            <a:off x="1155700" y="2445249"/>
            <a:ext cx="8824913" cy="2331539"/>
          </a:xfrm>
          <a:solidFill>
            <a:schemeClr val="bg1"/>
          </a:solidFill>
        </p:spPr>
        <p:txBody>
          <a:bodyPr/>
          <a:lstStyle/>
          <a:p>
            <a:r>
              <a:rPr lang="it-IT" altLang="de-DE" dirty="0">
                <a:solidFill>
                  <a:srgbClr val="2A6C83"/>
                </a:solidFill>
              </a:rPr>
              <a:t>Presse-Workshop</a:t>
            </a:r>
            <a:endParaRPr lang="it-IT" altLang="de-DE" dirty="0"/>
          </a:p>
        </p:txBody>
      </p:sp>
      <p:sp>
        <p:nvSpPr>
          <p:cNvPr id="2051" name="Sottotitolo 2">
            <a:extLst>
              <a:ext uri="{FF2B5EF4-FFF2-40B4-BE49-F238E27FC236}">
                <a16:creationId xmlns:a16="http://schemas.microsoft.com/office/drawing/2014/main" id="{8BB891E6-0E05-427F-B5B4-84E9549A2C7A}"/>
              </a:ext>
            </a:extLst>
          </p:cNvPr>
          <p:cNvSpPr>
            <a:spLocks noGrp="1" noChangeArrowheads="1"/>
          </p:cNvSpPr>
          <p:nvPr>
            <p:ph type="subTitle" idx="1"/>
          </p:nvPr>
        </p:nvSpPr>
        <p:spPr>
          <a:xfrm>
            <a:off x="1155700" y="4776788"/>
            <a:ext cx="8824913" cy="862012"/>
          </a:xfrm>
          <a:solidFill>
            <a:schemeClr val="bg1"/>
          </a:solidFill>
        </p:spPr>
        <p:txBody>
          <a:bodyPr/>
          <a:lstStyle/>
          <a:p>
            <a:r>
              <a:rPr lang="it-IT" altLang="de-DE" dirty="0">
                <a:solidFill>
                  <a:srgbClr val="2A6C83"/>
                </a:solidFill>
              </a:rPr>
              <a:t>Career Center </a:t>
            </a:r>
            <a:r>
              <a:rPr lang="it-IT" altLang="de-DE" dirty="0" err="1">
                <a:solidFill>
                  <a:srgbClr val="2A6C83"/>
                </a:solidFill>
              </a:rPr>
              <a:t>Universität</a:t>
            </a:r>
            <a:r>
              <a:rPr lang="it-IT" altLang="de-DE" dirty="0">
                <a:solidFill>
                  <a:srgbClr val="2A6C83"/>
                </a:solidFill>
              </a:rPr>
              <a:t> Heidelberg 2022</a:t>
            </a:r>
          </a:p>
        </p:txBody>
      </p:sp>
      <p:pic>
        <p:nvPicPr>
          <p:cNvPr id="2052" name="Immagine 5">
            <a:extLst>
              <a:ext uri="{FF2B5EF4-FFF2-40B4-BE49-F238E27FC236}">
                <a16:creationId xmlns:a16="http://schemas.microsoft.com/office/drawing/2014/main" id="{224D5F41-4D21-4995-9331-37886F932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576263"/>
            <a:ext cx="3643313"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ußzeilenplatzhalter 1">
            <a:extLst>
              <a:ext uri="{FF2B5EF4-FFF2-40B4-BE49-F238E27FC236}">
                <a16:creationId xmlns:a16="http://schemas.microsoft.com/office/drawing/2014/main" id="{F94B84A8-2A84-43DE-B59B-B5A2B9D09C91}"/>
              </a:ext>
            </a:extLst>
          </p:cNvPr>
          <p:cNvSpPr>
            <a:spLocks noGrp="1"/>
          </p:cNvSpPr>
          <p:nvPr>
            <p:ph type="ftr" sz="quarter" idx="11"/>
          </p:nvPr>
        </p:nvSpPr>
        <p:spPr/>
        <p:txBody>
          <a:bodyPr/>
          <a:lstStyle/>
          <a:p>
            <a:r>
              <a:rPr lang="de-DE"/>
              <a:t>Digital Enthusiast Harald Ille</a:t>
            </a:r>
          </a:p>
        </p:txBody>
      </p:sp>
      <p:sp>
        <p:nvSpPr>
          <p:cNvPr id="3" name="Foliennummernplatzhalter 2">
            <a:extLst>
              <a:ext uri="{FF2B5EF4-FFF2-40B4-BE49-F238E27FC236}">
                <a16:creationId xmlns:a16="http://schemas.microsoft.com/office/drawing/2014/main" id="{98BEE233-C07F-4312-A196-01FB98FE0E19}"/>
              </a:ext>
            </a:extLst>
          </p:cNvPr>
          <p:cNvSpPr>
            <a:spLocks noGrp="1"/>
          </p:cNvSpPr>
          <p:nvPr>
            <p:ph type="sldNum" sz="quarter" idx="12"/>
          </p:nvPr>
        </p:nvSpPr>
        <p:spPr/>
        <p:txBody>
          <a:bodyPr/>
          <a:lstStyle/>
          <a:p>
            <a:fld id="{BAFF30EA-0E8F-4029-98E4-BCB635AEA523}" type="slidenum">
              <a:rPr lang="de-DE" smtClean="0"/>
              <a:t>1</a:t>
            </a:fld>
            <a:endParaRPr lang="de-DE"/>
          </a:p>
        </p:txBody>
      </p:sp>
    </p:spTree>
    <p:extLst>
      <p:ext uri="{BB962C8B-B14F-4D97-AF65-F5344CB8AC3E}">
        <p14:creationId xmlns:p14="http://schemas.microsoft.com/office/powerpoint/2010/main" val="2318541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3475FF8B-81AD-4E4C-ACDE-79FE1CFBAAE5}"/>
              </a:ext>
            </a:extLst>
          </p:cNvPr>
          <p:cNvSpPr>
            <a:spLocks noGrp="1"/>
          </p:cNvSpPr>
          <p:nvPr>
            <p:ph sz="half" idx="2"/>
          </p:nvPr>
        </p:nvSpPr>
        <p:spPr>
          <a:xfrm>
            <a:off x="581116" y="1690688"/>
            <a:ext cx="11431424" cy="5675269"/>
          </a:xfrm>
        </p:spPr>
        <p:txBody>
          <a:bodyPr>
            <a:noAutofit/>
          </a:bodyPr>
          <a:lstStyle/>
          <a:p>
            <a:r>
              <a:rPr lang="de-DE" sz="2000" dirty="0"/>
              <a:t>Das Vertrauensverhältnis zwischen </a:t>
            </a:r>
            <a:r>
              <a:rPr lang="de-DE" sz="2000" dirty="0" err="1"/>
              <a:t>PRler</a:t>
            </a:r>
            <a:r>
              <a:rPr lang="de-DE" sz="2000" dirty="0"/>
              <a:t> und Journalist funktioniert wie in jeder guten </a:t>
            </a:r>
            <a:r>
              <a:rPr lang="de-DE" sz="2000" b="1" dirty="0"/>
              <a:t>Beziehung</a:t>
            </a:r>
            <a:r>
              <a:rPr lang="de-DE" sz="2000" dirty="0"/>
              <a:t>: man redet miteinander, zeigt </a:t>
            </a:r>
            <a:r>
              <a:rPr lang="de-DE" sz="2000" b="1" dirty="0"/>
              <a:t>Respekt füreinander</a:t>
            </a:r>
            <a:r>
              <a:rPr lang="de-DE" sz="2000" dirty="0"/>
              <a:t>, auch für Meinungen und Belange der jeweils anderen Seite. Die einen müssen Erfolge liefern – Abdruckraten, gute Presse, Reichweite – die anderen ein interessantes Blatt oder eine gute Sendung, um Auflage und Quote zu halten.</a:t>
            </a:r>
          </a:p>
          <a:p>
            <a:r>
              <a:rPr lang="de-DE" sz="2000" dirty="0"/>
              <a:t>Beide werden berichten, dass das </a:t>
            </a:r>
            <a:r>
              <a:rPr lang="de-DE" sz="2000" b="1" dirty="0"/>
              <a:t>nicht immer einfach</a:t>
            </a:r>
            <a:r>
              <a:rPr lang="de-DE" sz="2000" dirty="0"/>
              <a:t> ist, und dass sie manches anders machen würden, als es die Chefs und Auftraggeber wünschen. Der Journalist sieht Defizite bei der Umsetzung neuer Redaktionsstrukturen, der Pressesprecher hält das Thema der Pressemitteilung für gar nicht so bedeutend, wie das die Konzernstrategen meinen. Wer sich das bewusst macht, kommt auch mit dem Sprachwerker auf der anderen Seite der Werkbank klar.</a:t>
            </a:r>
          </a:p>
          <a:p>
            <a:r>
              <a:rPr lang="de-DE" sz="2000" dirty="0"/>
              <a:t>Pressestellen brauchen die Journalisten als </a:t>
            </a:r>
            <a:r>
              <a:rPr lang="de-DE" sz="2000" b="1" dirty="0"/>
              <a:t>Multiplikatoren</a:t>
            </a:r>
            <a:r>
              <a:rPr lang="de-DE" sz="2000" dirty="0"/>
              <a:t>, als Medium und Mittler zum Ohr potenzieller Interessenten. Journalisten brauchen die Pressestellen als </a:t>
            </a:r>
            <a:r>
              <a:rPr lang="de-DE" sz="2000" b="1" dirty="0"/>
              <a:t>Lieferanten</a:t>
            </a:r>
            <a:r>
              <a:rPr lang="de-DE" sz="2000" dirty="0"/>
              <a:t> von Informationen und spannenden Themen. Ohne Pressemitteilungen wären manche Medien leer. Und ohne Medien hätten Public Relations weniger Verbindung zum Publikum. Beides geht nur so: miteinander.</a:t>
            </a:r>
          </a:p>
          <a:p>
            <a:r>
              <a:rPr lang="de-DE" sz="2000" dirty="0">
                <a:hlinkClick r:id="rId2"/>
              </a:rPr>
              <a:t>Michael Kroker auf pressesprecher.com</a:t>
            </a:r>
            <a:endParaRPr lang="de-DE" sz="2000" dirty="0"/>
          </a:p>
          <a:p>
            <a:endParaRPr lang="de-DE" sz="2000" dirty="0"/>
          </a:p>
        </p:txBody>
      </p:sp>
      <p:sp>
        <p:nvSpPr>
          <p:cNvPr id="7" name="Textfeld 6">
            <a:extLst>
              <a:ext uri="{FF2B5EF4-FFF2-40B4-BE49-F238E27FC236}">
                <a16:creationId xmlns:a16="http://schemas.microsoft.com/office/drawing/2014/main" id="{531F30F9-9D72-4F90-8643-3630CD65B79F}"/>
              </a:ext>
            </a:extLst>
          </p:cNvPr>
          <p:cNvSpPr txBox="1"/>
          <p:nvPr/>
        </p:nvSpPr>
        <p:spPr>
          <a:xfrm>
            <a:off x="7308761" y="6193117"/>
            <a:ext cx="4150725" cy="646331"/>
          </a:xfrm>
          <a:prstGeom prst="rect">
            <a:avLst/>
          </a:prstGeom>
          <a:noFill/>
        </p:spPr>
        <p:txBody>
          <a:bodyPr wrap="square" rtlCol="0">
            <a:spAutoFit/>
          </a:bodyPr>
          <a:lstStyle/>
          <a:p>
            <a:r>
              <a:rPr lang="de-DE" dirty="0"/>
              <a:t>Arbeitspapier: </a:t>
            </a:r>
            <a:r>
              <a:rPr lang="de-DE" dirty="0">
                <a:hlinkClick r:id="rId2"/>
              </a:rPr>
              <a:t>Über das Verhältnis </a:t>
            </a:r>
            <a:br>
              <a:rPr lang="de-DE" dirty="0">
                <a:hlinkClick r:id="rId2"/>
              </a:rPr>
            </a:br>
            <a:r>
              <a:rPr lang="de-DE" dirty="0">
                <a:hlinkClick r:id="rId2"/>
              </a:rPr>
              <a:t>von Journalisten und PR-Schaffenden</a:t>
            </a:r>
            <a:endParaRPr lang="de-DE" dirty="0"/>
          </a:p>
        </p:txBody>
      </p:sp>
      <p:sp>
        <p:nvSpPr>
          <p:cNvPr id="3" name="Ellipse 2">
            <a:hlinkClick r:id="rId3"/>
            <a:extLst>
              <a:ext uri="{FF2B5EF4-FFF2-40B4-BE49-F238E27FC236}">
                <a16:creationId xmlns:a16="http://schemas.microsoft.com/office/drawing/2014/main" id="{9C817650-B458-476A-A7C7-43E740A9C8C6}"/>
              </a:ext>
            </a:extLst>
          </p:cNvPr>
          <p:cNvSpPr/>
          <p:nvPr/>
        </p:nvSpPr>
        <p:spPr>
          <a:xfrm>
            <a:off x="11022517" y="5724041"/>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Pfeil: Leichte Kurve">
            <a:extLst>
              <a:ext uri="{FF2B5EF4-FFF2-40B4-BE49-F238E27FC236}">
                <a16:creationId xmlns:a16="http://schemas.microsoft.com/office/drawing/2014/main" id="{F72049AF-DBE1-412C-8502-3BEDD66B00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38474">
            <a:off x="11089113" y="5874628"/>
            <a:ext cx="914400" cy="914400"/>
          </a:xfrm>
          <a:prstGeom prst="rect">
            <a:avLst/>
          </a:prstGeom>
        </p:spPr>
      </p:pic>
      <p:sp>
        <p:nvSpPr>
          <p:cNvPr id="10" name="Titel 9">
            <a:extLst>
              <a:ext uri="{FF2B5EF4-FFF2-40B4-BE49-F238E27FC236}">
                <a16:creationId xmlns:a16="http://schemas.microsoft.com/office/drawing/2014/main" id="{3A7DDCA9-F8CA-4345-B66B-1302D550DC51}"/>
              </a:ext>
            </a:extLst>
          </p:cNvPr>
          <p:cNvSpPr>
            <a:spLocks noGrp="1"/>
          </p:cNvSpPr>
          <p:nvPr>
            <p:ph type="title"/>
          </p:nvPr>
        </p:nvSpPr>
        <p:spPr/>
        <p:txBody>
          <a:bodyPr/>
          <a:lstStyle/>
          <a:p>
            <a:r>
              <a:rPr lang="de-DE" dirty="0">
                <a:latin typeface="Myriad Pro (Überschriften)"/>
              </a:rPr>
              <a:t>Vertrauensverhältnis</a:t>
            </a:r>
          </a:p>
        </p:txBody>
      </p:sp>
      <p:sp>
        <p:nvSpPr>
          <p:cNvPr id="9" name="Fußzeilenplatzhalter 8">
            <a:extLst>
              <a:ext uri="{FF2B5EF4-FFF2-40B4-BE49-F238E27FC236}">
                <a16:creationId xmlns:a16="http://schemas.microsoft.com/office/drawing/2014/main" id="{DF49C674-4CCE-4CFF-92F6-A3EB66D49FD9}"/>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1613056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09B3DC-A434-4FD4-9DB6-55ADB6748D36}"/>
              </a:ext>
            </a:extLst>
          </p:cNvPr>
          <p:cNvSpPr>
            <a:spLocks noGrp="1"/>
          </p:cNvSpPr>
          <p:nvPr>
            <p:ph type="title"/>
          </p:nvPr>
        </p:nvSpPr>
        <p:spPr/>
        <p:txBody>
          <a:bodyPr/>
          <a:lstStyle/>
          <a:p>
            <a:endParaRPr lang="de-DE"/>
          </a:p>
        </p:txBody>
      </p:sp>
      <p:pic>
        <p:nvPicPr>
          <p:cNvPr id="5" name="Inhaltsplatzhalter 4" descr="Ein Bild, das Text enthält.&#10;&#10;Automatisch generierte Beschreibung">
            <a:extLst>
              <a:ext uri="{FF2B5EF4-FFF2-40B4-BE49-F238E27FC236}">
                <a16:creationId xmlns:a16="http://schemas.microsoft.com/office/drawing/2014/main" id="{E270724F-7158-42EE-A6E0-12BAE1614C01}"/>
              </a:ext>
            </a:extLst>
          </p:cNvPr>
          <p:cNvPicPr>
            <a:picLocks noGrp="1" noChangeAspect="1"/>
          </p:cNvPicPr>
          <p:nvPr>
            <p:ph idx="1"/>
          </p:nvPr>
        </p:nvPicPr>
        <p:blipFill>
          <a:blip r:embed="rId2"/>
          <a:stretch>
            <a:fillRect/>
          </a:stretch>
        </p:blipFill>
        <p:spPr>
          <a:xfrm>
            <a:off x="898262" y="0"/>
            <a:ext cx="10832951" cy="7655286"/>
          </a:xfrm>
        </p:spPr>
      </p:pic>
      <p:sp>
        <p:nvSpPr>
          <p:cNvPr id="7" name="Fußzeilenplatzhalter 6">
            <a:extLst>
              <a:ext uri="{FF2B5EF4-FFF2-40B4-BE49-F238E27FC236}">
                <a16:creationId xmlns:a16="http://schemas.microsoft.com/office/drawing/2014/main" id="{A10F6F9B-7C98-405A-93A8-C55C52EC22EF}"/>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E03121D4-017E-4F2D-B30A-9FF403A7A222}"/>
              </a:ext>
            </a:extLst>
          </p:cNvPr>
          <p:cNvSpPr>
            <a:spLocks noGrp="1"/>
          </p:cNvSpPr>
          <p:nvPr>
            <p:ph type="sldNum" sz="quarter" idx="12"/>
          </p:nvPr>
        </p:nvSpPr>
        <p:spPr/>
        <p:txBody>
          <a:bodyPr/>
          <a:lstStyle/>
          <a:p>
            <a:fld id="{BAFF30EA-0E8F-4029-98E4-BCB635AEA523}" type="slidenum">
              <a:rPr lang="de-DE" smtClean="0"/>
              <a:pPr/>
              <a:t>11</a:t>
            </a:fld>
            <a:endParaRPr lang="de-DE" dirty="0"/>
          </a:p>
        </p:txBody>
      </p:sp>
    </p:spTree>
    <p:extLst>
      <p:ext uri="{BB962C8B-B14F-4D97-AF65-F5344CB8AC3E}">
        <p14:creationId xmlns:p14="http://schemas.microsoft.com/office/powerpoint/2010/main" val="289706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83160-2826-41DD-94C2-03B601133E81}"/>
              </a:ext>
            </a:extLst>
          </p:cNvPr>
          <p:cNvSpPr>
            <a:spLocks noGrp="1"/>
          </p:cNvSpPr>
          <p:nvPr>
            <p:ph type="title"/>
          </p:nvPr>
        </p:nvSpPr>
        <p:spPr/>
        <p:txBody>
          <a:bodyPr/>
          <a:lstStyle/>
          <a:p>
            <a:r>
              <a:rPr lang="de-DE"/>
              <a:t>Verhältnis zum Marketing</a:t>
            </a:r>
            <a:endParaRPr lang="de-DE" dirty="0"/>
          </a:p>
        </p:txBody>
      </p:sp>
      <p:sp>
        <p:nvSpPr>
          <p:cNvPr id="3" name="Inhaltsplatzhalter 2">
            <a:extLst>
              <a:ext uri="{FF2B5EF4-FFF2-40B4-BE49-F238E27FC236}">
                <a16:creationId xmlns:a16="http://schemas.microsoft.com/office/drawing/2014/main" id="{1B0C83D0-2BB5-4998-A4C3-A34206A0645E}"/>
              </a:ext>
            </a:extLst>
          </p:cNvPr>
          <p:cNvSpPr>
            <a:spLocks noGrp="1"/>
          </p:cNvSpPr>
          <p:nvPr>
            <p:ph idx="1"/>
          </p:nvPr>
        </p:nvSpPr>
        <p:spPr/>
        <p:txBody>
          <a:bodyPr>
            <a:normAutofit fontScale="85000" lnSpcReduction="10000"/>
          </a:bodyPr>
          <a:lstStyle/>
          <a:p>
            <a:r>
              <a:rPr lang="de-DE" dirty="0"/>
              <a:t>Seit ein paar Jahren etabliert sich eine eigenständige Disziplin innerhalb der Unternehmenskommunikation: das </a:t>
            </a:r>
            <a:r>
              <a:rPr lang="de-DE" b="1" dirty="0"/>
              <a:t>Content Marketing</a:t>
            </a:r>
            <a:r>
              <a:rPr lang="de-DE" dirty="0"/>
              <a:t>. </a:t>
            </a:r>
          </a:p>
          <a:p>
            <a:r>
              <a:rPr lang="de-DE" b="1" dirty="0"/>
              <a:t>Content Marketing </a:t>
            </a:r>
            <a:r>
              <a:rPr lang="de-DE" dirty="0"/>
              <a:t>zielt darauf ab, durch die Bereitstellung von hochwertigem und relevantem Content neue Zielgruppen zu erschließen. </a:t>
            </a:r>
          </a:p>
          <a:p>
            <a:r>
              <a:rPr lang="de-DE" dirty="0"/>
              <a:t>Die Inhalte müssen der jeweiligen Zielgruppe einen </a:t>
            </a:r>
            <a:r>
              <a:rPr lang="de-DE" b="1" dirty="0"/>
              <a:t>Nutzen und Mehrwert </a:t>
            </a:r>
            <a:r>
              <a:rPr lang="de-DE" dirty="0"/>
              <a:t>bieten. Sie können zum Beispiel informativ, beratend, unterhaltsam oder emotional sein. </a:t>
            </a:r>
          </a:p>
          <a:p>
            <a:r>
              <a:rPr lang="de-DE" dirty="0"/>
              <a:t>Zu den verbreiteten </a:t>
            </a:r>
            <a:r>
              <a:rPr lang="de-DE" b="1" dirty="0"/>
              <a:t>Formaten</a:t>
            </a:r>
            <a:r>
              <a:rPr lang="de-DE" dirty="0"/>
              <a:t> im Content Marketing zählen Texte, Bilder, Videos, Infografiken, Podcasts, Studien oder Umfragen. Beim Content Marketing ist eine vorhergehende Content Strategie die Grundlage für alle Maßnahmen innerhalb dieses Marketingprozesses.</a:t>
            </a:r>
          </a:p>
        </p:txBody>
      </p:sp>
      <p:sp>
        <p:nvSpPr>
          <p:cNvPr id="4" name="Rechteck 3">
            <a:extLst>
              <a:ext uri="{FF2B5EF4-FFF2-40B4-BE49-F238E27FC236}">
                <a16:creationId xmlns:a16="http://schemas.microsoft.com/office/drawing/2014/main" id="{EF7DFD8E-076B-4265-9C21-A3DB27B448DD}"/>
              </a:ext>
            </a:extLst>
          </p:cNvPr>
          <p:cNvSpPr/>
          <p:nvPr/>
        </p:nvSpPr>
        <p:spPr>
          <a:xfrm>
            <a:off x="7099738" y="6264194"/>
            <a:ext cx="3652345" cy="646331"/>
          </a:xfrm>
          <a:prstGeom prst="rect">
            <a:avLst/>
          </a:prstGeom>
        </p:spPr>
        <p:txBody>
          <a:bodyPr wrap="square">
            <a:spAutoFit/>
          </a:bodyPr>
          <a:lstStyle/>
          <a:p>
            <a:r>
              <a:rPr lang="de-DE" dirty="0"/>
              <a:t>Lexikonbegriff:</a:t>
            </a:r>
            <a:r>
              <a:rPr lang="de-DE" dirty="0">
                <a:hlinkClick r:id="rId2"/>
              </a:rPr>
              <a:t> „Content Marketing“ auf www.gruenderszene.de</a:t>
            </a:r>
            <a:endParaRPr lang="de-DE" dirty="0"/>
          </a:p>
        </p:txBody>
      </p:sp>
      <p:sp>
        <p:nvSpPr>
          <p:cNvPr id="6" name="Ellipse 5">
            <a:hlinkClick r:id="rId2"/>
            <a:extLst>
              <a:ext uri="{FF2B5EF4-FFF2-40B4-BE49-F238E27FC236}">
                <a16:creationId xmlns:a16="http://schemas.microsoft.com/office/drawing/2014/main" id="{850F0D16-B865-44A8-9166-ED7835DDA96F}"/>
              </a:ext>
            </a:extLst>
          </p:cNvPr>
          <p:cNvSpPr/>
          <p:nvPr/>
        </p:nvSpPr>
        <p:spPr>
          <a:xfrm>
            <a:off x="11022517" y="5724041"/>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Pfeil: Leichte Kurve">
            <a:extLst>
              <a:ext uri="{FF2B5EF4-FFF2-40B4-BE49-F238E27FC236}">
                <a16:creationId xmlns:a16="http://schemas.microsoft.com/office/drawing/2014/main" id="{A31CD16B-C448-46A9-AA85-43AFC9A1D0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38474">
            <a:off x="11101992" y="5874628"/>
            <a:ext cx="914400" cy="914400"/>
          </a:xfrm>
          <a:prstGeom prst="rect">
            <a:avLst/>
          </a:prstGeom>
        </p:spPr>
      </p:pic>
      <p:sp>
        <p:nvSpPr>
          <p:cNvPr id="10" name="Fußzeilenplatzhalter 9">
            <a:extLst>
              <a:ext uri="{FF2B5EF4-FFF2-40B4-BE49-F238E27FC236}">
                <a16:creationId xmlns:a16="http://schemas.microsoft.com/office/drawing/2014/main" id="{718C940E-23DF-4205-95DB-A895DEA5B442}"/>
              </a:ext>
            </a:extLst>
          </p:cNvPr>
          <p:cNvSpPr>
            <a:spLocks noGrp="1"/>
          </p:cNvSpPr>
          <p:nvPr>
            <p:ph type="ftr" sz="quarter" idx="11"/>
          </p:nvPr>
        </p:nvSpPr>
        <p:spPr/>
        <p:txBody>
          <a:bodyPr/>
          <a:lstStyle/>
          <a:p>
            <a:pPr algn="l"/>
            <a:r>
              <a:rPr lang="de-DE"/>
              <a:t>Digital Enthusiast Harald Ille</a:t>
            </a:r>
            <a:endParaRPr lang="de-DE" dirty="0"/>
          </a:p>
        </p:txBody>
      </p:sp>
      <p:sp>
        <p:nvSpPr>
          <p:cNvPr id="11" name="Foliennummernplatzhalter 10">
            <a:extLst>
              <a:ext uri="{FF2B5EF4-FFF2-40B4-BE49-F238E27FC236}">
                <a16:creationId xmlns:a16="http://schemas.microsoft.com/office/drawing/2014/main" id="{08CB7684-AED7-4F1E-913A-0D089FB9548A}"/>
              </a:ext>
            </a:extLst>
          </p:cNvPr>
          <p:cNvSpPr>
            <a:spLocks noGrp="1"/>
          </p:cNvSpPr>
          <p:nvPr>
            <p:ph type="sldNum" sz="quarter" idx="12"/>
          </p:nvPr>
        </p:nvSpPr>
        <p:spPr/>
        <p:txBody>
          <a:bodyPr/>
          <a:lstStyle/>
          <a:p>
            <a:fld id="{BAFF30EA-0E8F-4029-98E4-BCB635AEA523}" type="slidenum">
              <a:rPr lang="de-DE" smtClean="0"/>
              <a:pPr/>
              <a:t>12</a:t>
            </a:fld>
            <a:endParaRPr lang="de-DE" dirty="0"/>
          </a:p>
        </p:txBody>
      </p:sp>
    </p:spTree>
    <p:extLst>
      <p:ext uri="{BB962C8B-B14F-4D97-AF65-F5344CB8AC3E}">
        <p14:creationId xmlns:p14="http://schemas.microsoft.com/office/powerpoint/2010/main" val="2317550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92B59-4263-4A65-8414-F1E613752258}"/>
              </a:ext>
            </a:extLst>
          </p:cNvPr>
          <p:cNvSpPr>
            <a:spLocks noGrp="1"/>
          </p:cNvSpPr>
          <p:nvPr>
            <p:ph type="title"/>
          </p:nvPr>
        </p:nvSpPr>
        <p:spPr/>
        <p:txBody>
          <a:bodyPr/>
          <a:lstStyle/>
          <a:p>
            <a:r>
              <a:rPr lang="de-DE" dirty="0"/>
              <a:t>Zusammenarbeit mit PR-Agenturen</a:t>
            </a:r>
          </a:p>
        </p:txBody>
      </p:sp>
      <p:sp>
        <p:nvSpPr>
          <p:cNvPr id="3" name="Inhaltsplatzhalter 2">
            <a:extLst>
              <a:ext uri="{FF2B5EF4-FFF2-40B4-BE49-F238E27FC236}">
                <a16:creationId xmlns:a16="http://schemas.microsoft.com/office/drawing/2014/main" id="{0541E444-23B5-4A90-B6CB-608077135F8C}"/>
              </a:ext>
            </a:extLst>
          </p:cNvPr>
          <p:cNvSpPr>
            <a:spLocks noGrp="1"/>
          </p:cNvSpPr>
          <p:nvPr>
            <p:ph idx="1"/>
          </p:nvPr>
        </p:nvSpPr>
        <p:spPr/>
        <p:txBody>
          <a:bodyPr>
            <a:normAutofit lnSpcReduction="10000"/>
          </a:bodyPr>
          <a:lstStyle/>
          <a:p>
            <a:r>
              <a:rPr lang="de-DE" dirty="0"/>
              <a:t>Pressestellen lagern </a:t>
            </a:r>
            <a:r>
              <a:rPr lang="de-DE" b="1" dirty="0"/>
              <a:t>größere Projekte und Kampagnen </a:t>
            </a:r>
            <a:r>
              <a:rPr lang="de-DE" dirty="0"/>
              <a:t>gerne an spezialisierte Agenturen aus.</a:t>
            </a:r>
          </a:p>
          <a:p>
            <a:r>
              <a:rPr lang="de-DE" dirty="0"/>
              <a:t>Dabei werden die </a:t>
            </a:r>
            <a:r>
              <a:rPr lang="de-DE" b="1" dirty="0"/>
              <a:t>Ziele</a:t>
            </a:r>
            <a:r>
              <a:rPr lang="de-DE" dirty="0"/>
              <a:t> von der Pressestelle vorgegeben, die Ideen gemeinsam entwickelt und die </a:t>
            </a:r>
            <a:r>
              <a:rPr lang="de-DE" b="1" dirty="0"/>
              <a:t>operativen Leistungen</a:t>
            </a:r>
            <a:r>
              <a:rPr lang="de-DE" dirty="0"/>
              <a:t> von der Agentur erbracht.</a:t>
            </a:r>
          </a:p>
          <a:p>
            <a:r>
              <a:rPr lang="de-DE" dirty="0"/>
              <a:t>Die Aufgabe der Pressestelle ist: Ideengeberin, Steuerin und „</a:t>
            </a:r>
            <a:r>
              <a:rPr lang="de-DE" b="1" dirty="0"/>
              <a:t>Betreuerin</a:t>
            </a:r>
            <a:r>
              <a:rPr lang="de-DE" dirty="0"/>
              <a:t>“ der Agentur.</a:t>
            </a:r>
          </a:p>
          <a:p>
            <a:r>
              <a:rPr lang="de-DE" b="1" dirty="0"/>
              <a:t>Probleme</a:t>
            </a:r>
            <a:r>
              <a:rPr lang="de-DE" dirty="0"/>
              <a:t>, die man kennen muss: Agenturen bieten und kassieren Senior-Leistung, die Arbeit machten aber Juniors. </a:t>
            </a:r>
          </a:p>
          <a:p>
            <a:r>
              <a:rPr lang="de-DE" dirty="0"/>
              <a:t>Detaillierte und sehr klare </a:t>
            </a:r>
            <a:r>
              <a:rPr lang="de-DE" b="1" dirty="0"/>
              <a:t>Briefings</a:t>
            </a:r>
            <a:r>
              <a:rPr lang="de-DE" dirty="0"/>
              <a:t> sind absolut notwendig!  </a:t>
            </a:r>
          </a:p>
        </p:txBody>
      </p:sp>
      <p:sp>
        <p:nvSpPr>
          <p:cNvPr id="7" name="Fußzeilenplatzhalter 6">
            <a:extLst>
              <a:ext uri="{FF2B5EF4-FFF2-40B4-BE49-F238E27FC236}">
                <a16:creationId xmlns:a16="http://schemas.microsoft.com/office/drawing/2014/main" id="{583F8BF0-AF47-4920-B177-A42DD376A18D}"/>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1C8BFE17-8131-4935-A4FD-856E9C6609B4}"/>
              </a:ext>
            </a:extLst>
          </p:cNvPr>
          <p:cNvSpPr>
            <a:spLocks noGrp="1"/>
          </p:cNvSpPr>
          <p:nvPr>
            <p:ph type="sldNum" sz="quarter" idx="12"/>
          </p:nvPr>
        </p:nvSpPr>
        <p:spPr/>
        <p:txBody>
          <a:bodyPr/>
          <a:lstStyle/>
          <a:p>
            <a:fld id="{BAFF30EA-0E8F-4029-98E4-BCB635AEA523}" type="slidenum">
              <a:rPr lang="de-DE" smtClean="0"/>
              <a:pPr/>
              <a:t>13</a:t>
            </a:fld>
            <a:endParaRPr lang="de-DE" dirty="0"/>
          </a:p>
        </p:txBody>
      </p:sp>
    </p:spTree>
    <p:extLst>
      <p:ext uri="{BB962C8B-B14F-4D97-AF65-F5344CB8AC3E}">
        <p14:creationId xmlns:p14="http://schemas.microsoft.com/office/powerpoint/2010/main" val="1328046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B5078-77ED-48E5-A1C9-4ACA964FD66E}"/>
              </a:ext>
            </a:extLst>
          </p:cNvPr>
          <p:cNvSpPr>
            <a:spLocks noGrp="1"/>
          </p:cNvSpPr>
          <p:nvPr>
            <p:ph type="title"/>
          </p:nvPr>
        </p:nvSpPr>
        <p:spPr/>
        <p:txBody>
          <a:bodyPr/>
          <a:lstStyle/>
          <a:p>
            <a:r>
              <a:rPr lang="de-DE" dirty="0"/>
              <a:t>Medienkooperationen</a:t>
            </a:r>
          </a:p>
        </p:txBody>
      </p:sp>
      <p:sp>
        <p:nvSpPr>
          <p:cNvPr id="3" name="Inhaltsplatzhalter 2">
            <a:extLst>
              <a:ext uri="{FF2B5EF4-FFF2-40B4-BE49-F238E27FC236}">
                <a16:creationId xmlns:a16="http://schemas.microsoft.com/office/drawing/2014/main" id="{0D44216D-757F-452D-A77C-1F50648698BE}"/>
              </a:ext>
            </a:extLst>
          </p:cNvPr>
          <p:cNvSpPr>
            <a:spLocks noGrp="1"/>
          </p:cNvSpPr>
          <p:nvPr>
            <p:ph idx="1"/>
          </p:nvPr>
        </p:nvSpPr>
        <p:spPr/>
        <p:txBody>
          <a:bodyPr>
            <a:normAutofit fontScale="70000" lnSpcReduction="20000"/>
          </a:bodyPr>
          <a:lstStyle/>
          <a:p>
            <a:pPr>
              <a:lnSpc>
                <a:spcPct val="110000"/>
              </a:lnSpc>
            </a:pPr>
            <a:r>
              <a:rPr lang="de-DE" dirty="0"/>
              <a:t>Exklusive Medienpartnerschaft für und bei einer Veranstaltung: </a:t>
            </a:r>
            <a:br>
              <a:rPr lang="de-DE" dirty="0"/>
            </a:br>
            <a:r>
              <a:rPr lang="de-DE" dirty="0"/>
              <a:t>Hörfunk-Bühne, Verlagsbeilage, kurzes Fenster im Lokalfernsehen.</a:t>
            </a:r>
          </a:p>
          <a:p>
            <a:pPr>
              <a:lnSpc>
                <a:spcPct val="110000"/>
              </a:lnSpc>
            </a:pPr>
            <a:r>
              <a:rPr lang="de-DE" dirty="0"/>
              <a:t>Gemeinsame Wissens-Reihe mit einem  Fachverlag, etwa eine </a:t>
            </a:r>
            <a:r>
              <a:rPr lang="de-DE" dirty="0" err="1"/>
              <a:t>Reportagereihe</a:t>
            </a:r>
            <a:r>
              <a:rPr lang="de-DE" dirty="0"/>
              <a:t> in der FAZ oder eine gebrandete Buchreihe im Heidelberger Springer Verlag.</a:t>
            </a:r>
          </a:p>
          <a:p>
            <a:pPr>
              <a:lnSpc>
                <a:spcPct val="110000"/>
              </a:lnSpc>
            </a:pPr>
            <a:r>
              <a:rPr lang="de-DE" dirty="0"/>
              <a:t>Manchmal reicht auch eine gegenseitige Verlinkung auf den Webseiten der Partner, um die Reputation zu erhöhen</a:t>
            </a:r>
          </a:p>
          <a:p>
            <a:pPr>
              <a:lnSpc>
                <a:spcPct val="110000"/>
              </a:lnSpc>
            </a:pPr>
            <a:r>
              <a:rPr lang="de-DE" dirty="0"/>
              <a:t>Beitrag des Unternehmens: Bereitstellen exklusiver Informationen für einen Artikel oder kostenloser Produkte für ein Gewinnspiel.</a:t>
            </a:r>
          </a:p>
          <a:p>
            <a:pPr>
              <a:lnSpc>
                <a:spcPct val="110000"/>
              </a:lnSpc>
            </a:pPr>
            <a:r>
              <a:rPr lang="de-DE" dirty="0"/>
              <a:t>Beitrag des Mediums: Kostengünstige redaktionelle Berichterstattung. </a:t>
            </a:r>
          </a:p>
          <a:p>
            <a:pPr>
              <a:lnSpc>
                <a:spcPct val="110000"/>
              </a:lnSpc>
            </a:pPr>
            <a:r>
              <a:rPr lang="de-DE" dirty="0"/>
              <a:t>„Medienkooperationen können beiden Partnern Kosten sparen oder neue Märkte erschließen, sie können den Verkauf fördern, Kunden binden und neue Kunden generieren, sie können positive Image-Effekte erzielen und für mehr Bekanntheit sorgen.“ (</a:t>
            </a:r>
            <a:r>
              <a:rPr lang="de-DE" dirty="0">
                <a:hlinkClick r:id="rId2"/>
              </a:rPr>
              <a:t>PR-Wiki</a:t>
            </a:r>
            <a:r>
              <a:rPr lang="de-DE" dirty="0"/>
              <a:t>)</a:t>
            </a:r>
          </a:p>
        </p:txBody>
      </p:sp>
      <p:sp>
        <p:nvSpPr>
          <p:cNvPr id="7" name="Fußzeilenplatzhalter 6">
            <a:extLst>
              <a:ext uri="{FF2B5EF4-FFF2-40B4-BE49-F238E27FC236}">
                <a16:creationId xmlns:a16="http://schemas.microsoft.com/office/drawing/2014/main" id="{FF8BB6AF-6D3A-4468-A370-1857C97C2BD8}"/>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D5CFD584-3AF6-4737-BD30-A12A8172F7FC}"/>
              </a:ext>
            </a:extLst>
          </p:cNvPr>
          <p:cNvSpPr>
            <a:spLocks noGrp="1"/>
          </p:cNvSpPr>
          <p:nvPr>
            <p:ph type="sldNum" sz="quarter" idx="12"/>
          </p:nvPr>
        </p:nvSpPr>
        <p:spPr/>
        <p:txBody>
          <a:bodyPr/>
          <a:lstStyle/>
          <a:p>
            <a:fld id="{BAFF30EA-0E8F-4029-98E4-BCB635AEA523}" type="slidenum">
              <a:rPr lang="de-DE" smtClean="0"/>
              <a:pPr/>
              <a:t>14</a:t>
            </a:fld>
            <a:endParaRPr lang="de-DE" dirty="0"/>
          </a:p>
        </p:txBody>
      </p:sp>
    </p:spTree>
    <p:extLst>
      <p:ext uri="{BB962C8B-B14F-4D97-AF65-F5344CB8AC3E}">
        <p14:creationId xmlns:p14="http://schemas.microsoft.com/office/powerpoint/2010/main" val="1551794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0F390-AC81-49A8-B5BA-0E1EF34EE989}"/>
              </a:ext>
            </a:extLst>
          </p:cNvPr>
          <p:cNvSpPr>
            <a:spLocks noGrp="1"/>
          </p:cNvSpPr>
          <p:nvPr>
            <p:ph type="title"/>
          </p:nvPr>
        </p:nvSpPr>
        <p:spPr/>
        <p:txBody>
          <a:bodyPr/>
          <a:lstStyle/>
          <a:p>
            <a:r>
              <a:rPr lang="en-US" dirty="0" err="1">
                <a:solidFill>
                  <a:schemeClr val="accent1"/>
                </a:solidFill>
              </a:rPr>
              <a:t>Grundlagen</a:t>
            </a:r>
            <a:r>
              <a:rPr lang="en-US" dirty="0">
                <a:solidFill>
                  <a:schemeClr val="accent1"/>
                </a:solidFill>
              </a:rPr>
              <a:t> der </a:t>
            </a:r>
            <a:r>
              <a:rPr lang="en-US" dirty="0" err="1">
                <a:solidFill>
                  <a:schemeClr val="accent1"/>
                </a:solidFill>
              </a:rPr>
              <a:t>Medienarbeit</a:t>
            </a:r>
            <a:endParaRPr lang="de-DE" dirty="0"/>
          </a:p>
        </p:txBody>
      </p:sp>
      <p:sp>
        <p:nvSpPr>
          <p:cNvPr id="3" name="Textplatzhalter 2">
            <a:extLst>
              <a:ext uri="{FF2B5EF4-FFF2-40B4-BE49-F238E27FC236}">
                <a16:creationId xmlns:a16="http://schemas.microsoft.com/office/drawing/2014/main" id="{2E258535-FEB1-42DC-8762-7DB741E6E492}"/>
              </a:ext>
            </a:extLst>
          </p:cNvPr>
          <p:cNvSpPr>
            <a:spLocks noGrp="1"/>
          </p:cNvSpPr>
          <p:nvPr>
            <p:ph type="body" idx="1"/>
          </p:nvPr>
        </p:nvSpPr>
        <p:spPr/>
        <p:txBody>
          <a:bodyPr/>
          <a:lstStyle/>
          <a:p>
            <a:r>
              <a:rPr lang="en-US" dirty="0" err="1">
                <a:solidFill>
                  <a:schemeClr val="tx1"/>
                </a:solidFill>
              </a:rPr>
              <a:t>Werkzeuge</a:t>
            </a:r>
            <a:r>
              <a:rPr lang="en-US" dirty="0">
                <a:solidFill>
                  <a:schemeClr val="tx1"/>
                </a:solidFill>
              </a:rPr>
              <a:t>, </a:t>
            </a:r>
            <a:r>
              <a:rPr lang="en-US" dirty="0" err="1">
                <a:solidFill>
                  <a:schemeClr val="tx1"/>
                </a:solidFill>
              </a:rPr>
              <a:t>Basistechniken</a:t>
            </a:r>
            <a:r>
              <a:rPr lang="en-US" dirty="0">
                <a:solidFill>
                  <a:schemeClr val="tx1"/>
                </a:solidFill>
              </a:rPr>
              <a:t> und </a:t>
            </a:r>
            <a:r>
              <a:rPr lang="en-US" dirty="0" err="1">
                <a:solidFill>
                  <a:schemeClr val="tx1"/>
                </a:solidFill>
              </a:rPr>
              <a:t>Methoden</a:t>
            </a:r>
            <a:r>
              <a:rPr lang="en-US" dirty="0">
                <a:solidFill>
                  <a:schemeClr val="tx1"/>
                </a:solidFill>
              </a:rPr>
              <a:t> </a:t>
            </a:r>
            <a:br>
              <a:rPr lang="en-US" dirty="0">
                <a:solidFill>
                  <a:schemeClr val="tx1"/>
                </a:solidFill>
              </a:rPr>
            </a:br>
            <a:r>
              <a:rPr lang="en-US" dirty="0" err="1">
                <a:solidFill>
                  <a:schemeClr val="tx1"/>
                </a:solidFill>
              </a:rPr>
              <a:t>für</a:t>
            </a:r>
            <a:r>
              <a:rPr lang="en-US" dirty="0">
                <a:solidFill>
                  <a:schemeClr val="tx1"/>
                </a:solidFill>
              </a:rPr>
              <a:t> </a:t>
            </a:r>
            <a:r>
              <a:rPr lang="en-US" dirty="0" err="1">
                <a:solidFill>
                  <a:schemeClr val="tx1"/>
                </a:solidFill>
              </a:rPr>
              <a:t>Pressesprecherinnen</a:t>
            </a:r>
            <a:r>
              <a:rPr lang="en-US" dirty="0">
                <a:solidFill>
                  <a:schemeClr val="tx1"/>
                </a:solidFill>
              </a:rPr>
              <a:t> und </a:t>
            </a:r>
            <a:r>
              <a:rPr lang="en-US" dirty="0" err="1">
                <a:solidFill>
                  <a:schemeClr val="tx1"/>
                </a:solidFill>
              </a:rPr>
              <a:t>Pressesprecher</a:t>
            </a:r>
            <a:endParaRPr lang="en-US" dirty="0">
              <a:solidFill>
                <a:schemeClr val="tx1"/>
              </a:solidFill>
            </a:endParaRPr>
          </a:p>
          <a:p>
            <a:endParaRPr lang="de-DE" dirty="0"/>
          </a:p>
        </p:txBody>
      </p:sp>
      <p:sp>
        <p:nvSpPr>
          <p:cNvPr id="7" name="Fußzeilenplatzhalter 6">
            <a:extLst>
              <a:ext uri="{FF2B5EF4-FFF2-40B4-BE49-F238E27FC236}">
                <a16:creationId xmlns:a16="http://schemas.microsoft.com/office/drawing/2014/main" id="{F7632FDE-4536-41DD-A3D7-898A25DA19E2}"/>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9ABA3A86-B184-4B44-9BE6-86A20F084B3C}"/>
              </a:ext>
            </a:extLst>
          </p:cNvPr>
          <p:cNvSpPr>
            <a:spLocks noGrp="1"/>
          </p:cNvSpPr>
          <p:nvPr>
            <p:ph type="sldNum" sz="quarter" idx="12"/>
          </p:nvPr>
        </p:nvSpPr>
        <p:spPr/>
        <p:txBody>
          <a:bodyPr/>
          <a:lstStyle/>
          <a:p>
            <a:fld id="{BAFF30EA-0E8F-4029-98E4-BCB635AEA523}" type="slidenum">
              <a:rPr lang="de-DE" smtClean="0"/>
              <a:pPr/>
              <a:t>15</a:t>
            </a:fld>
            <a:endParaRPr lang="de-DE" dirty="0"/>
          </a:p>
        </p:txBody>
      </p:sp>
    </p:spTree>
    <p:extLst>
      <p:ext uri="{BB962C8B-B14F-4D97-AF65-F5344CB8AC3E}">
        <p14:creationId xmlns:p14="http://schemas.microsoft.com/office/powerpoint/2010/main" val="134346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28016-2C49-4E06-B25B-D755818EA245}"/>
              </a:ext>
            </a:extLst>
          </p:cNvPr>
          <p:cNvSpPr>
            <a:spLocks noGrp="1"/>
          </p:cNvSpPr>
          <p:nvPr>
            <p:ph type="title"/>
          </p:nvPr>
        </p:nvSpPr>
        <p:spPr/>
        <p:txBody>
          <a:bodyPr/>
          <a:lstStyle/>
          <a:p>
            <a:r>
              <a:rPr lang="de-DE" dirty="0"/>
              <a:t>Warum lohnt sich Medienarbeit?</a:t>
            </a:r>
          </a:p>
        </p:txBody>
      </p:sp>
      <p:graphicFrame>
        <p:nvGraphicFramePr>
          <p:cNvPr id="4" name="Inhaltsplatzhalter 2">
            <a:extLst>
              <a:ext uri="{FF2B5EF4-FFF2-40B4-BE49-F238E27FC236}">
                <a16:creationId xmlns:a16="http://schemas.microsoft.com/office/drawing/2014/main" id="{AB47AAA8-6D1C-4C61-B31D-20C54A9101F0}"/>
              </a:ext>
            </a:extLst>
          </p:cNvPr>
          <p:cNvGraphicFramePr>
            <a:graphicFrameLocks noGrp="1"/>
          </p:cNvGraphicFramePr>
          <p:nvPr>
            <p:ph idx="1"/>
            <p:extLst>
              <p:ext uri="{D42A27DB-BD31-4B8C-83A1-F6EECF244321}">
                <p14:modId xmlns:p14="http://schemas.microsoft.com/office/powerpoint/2010/main" val="6567004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ußzeilenplatzhalter 6">
            <a:extLst>
              <a:ext uri="{FF2B5EF4-FFF2-40B4-BE49-F238E27FC236}">
                <a16:creationId xmlns:a16="http://schemas.microsoft.com/office/drawing/2014/main" id="{0D5C4B90-B75B-4819-B82F-65168777E35F}"/>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98EBBFE3-6D85-4561-81E3-51512EB2E233}"/>
              </a:ext>
            </a:extLst>
          </p:cNvPr>
          <p:cNvSpPr>
            <a:spLocks noGrp="1"/>
          </p:cNvSpPr>
          <p:nvPr>
            <p:ph type="sldNum" sz="quarter" idx="12"/>
          </p:nvPr>
        </p:nvSpPr>
        <p:spPr/>
        <p:txBody>
          <a:bodyPr/>
          <a:lstStyle/>
          <a:p>
            <a:fld id="{BAFF30EA-0E8F-4029-98E4-BCB635AEA523}" type="slidenum">
              <a:rPr lang="de-DE" smtClean="0"/>
              <a:pPr/>
              <a:t>16</a:t>
            </a:fld>
            <a:endParaRPr lang="de-DE" dirty="0"/>
          </a:p>
        </p:txBody>
      </p:sp>
    </p:spTree>
    <p:extLst>
      <p:ext uri="{BB962C8B-B14F-4D97-AF65-F5344CB8AC3E}">
        <p14:creationId xmlns:p14="http://schemas.microsoft.com/office/powerpoint/2010/main" val="2653582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2978DCF1-261F-4068-B2D1-B0E4F5AEFA71}"/>
              </a:ext>
            </a:extLst>
          </p:cNvPr>
          <p:cNvSpPr/>
          <p:nvPr/>
        </p:nvSpPr>
        <p:spPr>
          <a:xfrm>
            <a:off x="6292443" y="2631460"/>
            <a:ext cx="4320000" cy="21038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28932C0E-5F01-434A-A88C-2531299474FF}"/>
              </a:ext>
            </a:extLst>
          </p:cNvPr>
          <p:cNvSpPr/>
          <p:nvPr/>
        </p:nvSpPr>
        <p:spPr>
          <a:xfrm>
            <a:off x="720634" y="2709925"/>
            <a:ext cx="4320000" cy="21038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C862224-069E-4DE9-9FFC-9E3C07635501}"/>
              </a:ext>
            </a:extLst>
          </p:cNvPr>
          <p:cNvSpPr>
            <a:spLocks noGrp="1"/>
          </p:cNvSpPr>
          <p:nvPr>
            <p:ph type="title"/>
          </p:nvPr>
        </p:nvSpPr>
        <p:spPr/>
        <p:txBody>
          <a:bodyPr/>
          <a:lstStyle/>
          <a:p>
            <a:r>
              <a:rPr lang="de-DE" dirty="0"/>
              <a:t>Nachrichtenfaktoren</a:t>
            </a:r>
          </a:p>
        </p:txBody>
      </p:sp>
      <p:sp>
        <p:nvSpPr>
          <p:cNvPr id="3" name="Inhaltsplatzhalter 2">
            <a:extLst>
              <a:ext uri="{FF2B5EF4-FFF2-40B4-BE49-F238E27FC236}">
                <a16:creationId xmlns:a16="http://schemas.microsoft.com/office/drawing/2014/main" id="{8E60B5A2-4184-4430-B505-8F476164E004}"/>
              </a:ext>
            </a:extLst>
          </p:cNvPr>
          <p:cNvSpPr>
            <a:spLocks noGrp="1"/>
          </p:cNvSpPr>
          <p:nvPr>
            <p:ph idx="1"/>
          </p:nvPr>
        </p:nvSpPr>
        <p:spPr>
          <a:xfrm>
            <a:off x="6270267" y="1911460"/>
            <a:ext cx="4320000" cy="720000"/>
          </a:xfrm>
        </p:spPr>
        <p:style>
          <a:lnRef idx="0">
            <a:schemeClr val="accent2"/>
          </a:lnRef>
          <a:fillRef idx="3">
            <a:schemeClr val="accent2"/>
          </a:fillRef>
          <a:effectRef idx="3">
            <a:schemeClr val="accent2"/>
          </a:effectRef>
          <a:fontRef idx="minor">
            <a:schemeClr val="lt1"/>
          </a:fontRef>
        </p:style>
        <p:txBody>
          <a:bodyPr anchor="ctr" anchorCtr="0">
            <a:noAutofit/>
          </a:bodyPr>
          <a:lstStyle/>
          <a:p>
            <a:pPr marL="0" indent="0" algn="ctr">
              <a:buNone/>
            </a:pPr>
            <a:r>
              <a:rPr lang="de-DE" sz="1800" dirty="0">
                <a:solidFill>
                  <a:schemeClr val="bg1"/>
                </a:solidFill>
                <a:latin typeface="+mn-lt"/>
              </a:rPr>
              <a:t>GALTUNG UND RUGE (1965)</a:t>
            </a:r>
          </a:p>
        </p:txBody>
      </p:sp>
      <p:sp>
        <p:nvSpPr>
          <p:cNvPr id="6" name="Rechteck 5">
            <a:extLst>
              <a:ext uri="{FF2B5EF4-FFF2-40B4-BE49-F238E27FC236}">
                <a16:creationId xmlns:a16="http://schemas.microsoft.com/office/drawing/2014/main" id="{D81A608B-2444-4CF3-954E-60F0724163BF}"/>
              </a:ext>
            </a:extLst>
          </p:cNvPr>
          <p:cNvSpPr/>
          <p:nvPr/>
        </p:nvSpPr>
        <p:spPr>
          <a:xfrm>
            <a:off x="720634" y="1989925"/>
            <a:ext cx="4320000" cy="720000"/>
          </a:xfrm>
          <a:prstGeom prst="rect">
            <a:avLst/>
          </a:prstGeom>
        </p:spPr>
        <p:style>
          <a:lnRef idx="0">
            <a:schemeClr val="dk1"/>
          </a:lnRef>
          <a:fillRef idx="3">
            <a:schemeClr val="dk1"/>
          </a:fillRef>
          <a:effectRef idx="3">
            <a:schemeClr val="dk1"/>
          </a:effectRef>
          <a:fontRef idx="minor">
            <a:schemeClr val="lt1"/>
          </a:fontRef>
        </p:style>
        <p:txBody>
          <a:bodyPr wrap="square" anchor="ctr" anchorCtr="0">
            <a:noAutofit/>
          </a:bodyPr>
          <a:lstStyle/>
          <a:p>
            <a:pPr algn="ctr"/>
            <a:r>
              <a:rPr lang="de-DE" dirty="0">
                <a:solidFill>
                  <a:schemeClr val="bg1"/>
                </a:solidFill>
              </a:rPr>
              <a:t>WALTER LIPPMANN (1922)</a:t>
            </a:r>
          </a:p>
        </p:txBody>
      </p:sp>
      <p:sp>
        <p:nvSpPr>
          <p:cNvPr id="7" name="Textfeld 6">
            <a:extLst>
              <a:ext uri="{FF2B5EF4-FFF2-40B4-BE49-F238E27FC236}">
                <a16:creationId xmlns:a16="http://schemas.microsoft.com/office/drawing/2014/main" id="{8E5AD697-7597-4139-8DAE-A1CC2DE0A2C9}"/>
              </a:ext>
            </a:extLst>
          </p:cNvPr>
          <p:cNvSpPr txBox="1"/>
          <p:nvPr/>
        </p:nvSpPr>
        <p:spPr>
          <a:xfrm>
            <a:off x="720634" y="3148338"/>
            <a:ext cx="2484332" cy="1477328"/>
          </a:xfrm>
          <a:prstGeom prst="rect">
            <a:avLst/>
          </a:prstGeom>
          <a:noFill/>
        </p:spPr>
        <p:txBody>
          <a:bodyPr wrap="square" rtlCol="0">
            <a:spAutoFit/>
          </a:bodyPr>
          <a:lstStyle/>
          <a:p>
            <a:pPr marL="342900" indent="-342900">
              <a:buFont typeface="+mj-lt"/>
              <a:buAutoNum type="arabicPeriod"/>
            </a:pPr>
            <a:r>
              <a:rPr lang="de-DE" dirty="0"/>
              <a:t>Überraschung</a:t>
            </a:r>
          </a:p>
          <a:p>
            <a:pPr marL="342900" indent="-342900">
              <a:buFont typeface="+mj-lt"/>
              <a:buAutoNum type="arabicPeriod"/>
            </a:pPr>
            <a:r>
              <a:rPr lang="de-DE" dirty="0"/>
              <a:t>Sensationalismus</a:t>
            </a:r>
          </a:p>
          <a:p>
            <a:pPr marL="342900" indent="-342900">
              <a:buFont typeface="+mj-lt"/>
              <a:buAutoNum type="arabicPeriod"/>
            </a:pPr>
            <a:r>
              <a:rPr lang="de-DE" dirty="0"/>
              <a:t>Etablierung</a:t>
            </a:r>
          </a:p>
          <a:p>
            <a:pPr marL="342900" indent="-342900">
              <a:buFont typeface="+mj-lt"/>
              <a:buAutoNum type="arabicPeriod"/>
            </a:pPr>
            <a:r>
              <a:rPr lang="de-DE" dirty="0"/>
              <a:t>Dauer</a:t>
            </a:r>
          </a:p>
          <a:p>
            <a:pPr marL="342900" indent="-342900">
              <a:buFont typeface="+mj-lt"/>
              <a:buAutoNum type="arabicPeriod"/>
            </a:pPr>
            <a:r>
              <a:rPr lang="de-DE" dirty="0"/>
              <a:t>Struktur</a:t>
            </a:r>
          </a:p>
        </p:txBody>
      </p:sp>
      <p:sp>
        <p:nvSpPr>
          <p:cNvPr id="8" name="Textfeld 7">
            <a:extLst>
              <a:ext uri="{FF2B5EF4-FFF2-40B4-BE49-F238E27FC236}">
                <a16:creationId xmlns:a16="http://schemas.microsoft.com/office/drawing/2014/main" id="{4ABA7BD4-9DEF-44B4-94AE-BE26B782FEB3}"/>
              </a:ext>
            </a:extLst>
          </p:cNvPr>
          <p:cNvSpPr txBox="1"/>
          <p:nvPr/>
        </p:nvSpPr>
        <p:spPr>
          <a:xfrm>
            <a:off x="3136162" y="3148338"/>
            <a:ext cx="2160000" cy="1477328"/>
          </a:xfrm>
          <a:prstGeom prst="rect">
            <a:avLst/>
          </a:prstGeom>
          <a:noFill/>
        </p:spPr>
        <p:txBody>
          <a:bodyPr wrap="square" rtlCol="0">
            <a:spAutoFit/>
          </a:bodyPr>
          <a:lstStyle/>
          <a:p>
            <a:pPr marL="342900" indent="-342900">
              <a:buFont typeface="+mj-lt"/>
              <a:buAutoNum type="arabicPeriod" startAt="6"/>
            </a:pPr>
            <a:r>
              <a:rPr lang="de-DE" dirty="0"/>
              <a:t>Relevanz</a:t>
            </a:r>
          </a:p>
          <a:p>
            <a:pPr marL="342900" indent="-342900">
              <a:buFont typeface="+mj-lt"/>
              <a:buAutoNum type="arabicPeriod" startAt="6"/>
            </a:pPr>
            <a:r>
              <a:rPr lang="de-DE" dirty="0"/>
              <a:t>Schaden</a:t>
            </a:r>
          </a:p>
          <a:p>
            <a:pPr marL="342900" indent="-342900">
              <a:buFont typeface="+mj-lt"/>
              <a:buAutoNum type="arabicPeriod" startAt="6"/>
            </a:pPr>
            <a:r>
              <a:rPr lang="de-DE" dirty="0"/>
              <a:t>Nutzen</a:t>
            </a:r>
          </a:p>
          <a:p>
            <a:pPr marL="342900" indent="-342900">
              <a:buFont typeface="+mj-lt"/>
              <a:buAutoNum type="arabicPeriod" startAt="6"/>
            </a:pPr>
            <a:r>
              <a:rPr lang="de-DE" dirty="0"/>
              <a:t>Prominenz</a:t>
            </a:r>
          </a:p>
          <a:p>
            <a:pPr marL="342900" indent="-342900">
              <a:buFont typeface="+mj-lt"/>
              <a:buAutoNum type="arabicPeriod" startAt="6"/>
            </a:pPr>
            <a:r>
              <a:rPr lang="de-DE" dirty="0"/>
              <a:t>Nähe</a:t>
            </a:r>
          </a:p>
        </p:txBody>
      </p:sp>
      <p:sp>
        <p:nvSpPr>
          <p:cNvPr id="9" name="Textfeld 8">
            <a:extLst>
              <a:ext uri="{FF2B5EF4-FFF2-40B4-BE49-F238E27FC236}">
                <a16:creationId xmlns:a16="http://schemas.microsoft.com/office/drawing/2014/main" id="{5C6D1B0B-646D-4B6B-A099-06A7676351F7}"/>
              </a:ext>
            </a:extLst>
          </p:cNvPr>
          <p:cNvSpPr txBox="1"/>
          <p:nvPr/>
        </p:nvSpPr>
        <p:spPr>
          <a:xfrm>
            <a:off x="672738" y="5142544"/>
            <a:ext cx="10306594" cy="646331"/>
          </a:xfrm>
          <a:prstGeom prst="rect">
            <a:avLst/>
          </a:prstGeom>
          <a:noFill/>
        </p:spPr>
        <p:txBody>
          <a:bodyPr wrap="square" rtlCol="0">
            <a:spAutoFit/>
          </a:bodyPr>
          <a:lstStyle/>
          <a:p>
            <a:pPr algn="ctr"/>
            <a:r>
              <a:rPr lang="de-DE" dirty="0"/>
              <a:t>Die Nachrichtenwert-Theorie ist sehr umfassend. </a:t>
            </a:r>
          </a:p>
          <a:p>
            <a:pPr algn="ctr"/>
            <a:r>
              <a:rPr lang="de-DE" dirty="0"/>
              <a:t>Aber für die Praxis reichen die folgenden 3 Folien…</a:t>
            </a:r>
          </a:p>
        </p:txBody>
      </p:sp>
      <p:sp>
        <p:nvSpPr>
          <p:cNvPr id="16" name="Textfeld 15">
            <a:extLst>
              <a:ext uri="{FF2B5EF4-FFF2-40B4-BE49-F238E27FC236}">
                <a16:creationId xmlns:a16="http://schemas.microsoft.com/office/drawing/2014/main" id="{FCC3F73F-5E3F-4AA0-8461-0DF828811F5A}"/>
              </a:ext>
            </a:extLst>
          </p:cNvPr>
          <p:cNvSpPr txBox="1"/>
          <p:nvPr/>
        </p:nvSpPr>
        <p:spPr>
          <a:xfrm>
            <a:off x="6478452" y="2976521"/>
            <a:ext cx="2160000" cy="1754326"/>
          </a:xfrm>
          <a:prstGeom prst="rect">
            <a:avLst/>
          </a:prstGeom>
          <a:noFill/>
        </p:spPr>
        <p:txBody>
          <a:bodyPr wrap="square" rtlCol="0">
            <a:spAutoFit/>
          </a:bodyPr>
          <a:lstStyle/>
          <a:p>
            <a:pPr marL="342900" indent="-342900">
              <a:buAutoNum type="arabicPeriod"/>
            </a:pPr>
            <a:r>
              <a:rPr lang="de-DE" dirty="0"/>
              <a:t>Frequenz</a:t>
            </a:r>
          </a:p>
          <a:p>
            <a:pPr marL="342900" indent="-342900">
              <a:buAutoNum type="arabicPeriod"/>
            </a:pPr>
            <a:r>
              <a:rPr lang="de-DE" dirty="0"/>
              <a:t>Schwellenfaktor</a:t>
            </a:r>
          </a:p>
          <a:p>
            <a:pPr marL="342900" indent="-342900">
              <a:buAutoNum type="arabicPeriod"/>
            </a:pPr>
            <a:r>
              <a:rPr lang="de-DE" dirty="0"/>
              <a:t>Eindeutigkeit</a:t>
            </a:r>
          </a:p>
          <a:p>
            <a:pPr marL="342900" indent="-342900">
              <a:buAutoNum type="arabicPeriod"/>
            </a:pPr>
            <a:r>
              <a:rPr lang="de-DE" dirty="0"/>
              <a:t>Bedeutsamkeit</a:t>
            </a:r>
          </a:p>
          <a:p>
            <a:pPr marL="342900" indent="-342900">
              <a:buAutoNum type="arabicPeriod"/>
            </a:pPr>
            <a:r>
              <a:rPr lang="de-DE" dirty="0"/>
              <a:t>Konsonanz</a:t>
            </a:r>
          </a:p>
          <a:p>
            <a:pPr marL="342900" indent="-342900">
              <a:buAutoNum type="arabicPeriod"/>
            </a:pPr>
            <a:r>
              <a:rPr lang="de-DE" dirty="0"/>
              <a:t>Überraschung</a:t>
            </a:r>
          </a:p>
        </p:txBody>
      </p:sp>
      <p:sp>
        <p:nvSpPr>
          <p:cNvPr id="20" name="Textfeld 19">
            <a:extLst>
              <a:ext uri="{FF2B5EF4-FFF2-40B4-BE49-F238E27FC236}">
                <a16:creationId xmlns:a16="http://schemas.microsoft.com/office/drawing/2014/main" id="{71DBBD6A-8ADD-4925-9088-CB4A853496EE}"/>
              </a:ext>
            </a:extLst>
          </p:cNvPr>
          <p:cNvSpPr txBox="1"/>
          <p:nvPr/>
        </p:nvSpPr>
        <p:spPr>
          <a:xfrm>
            <a:off x="8462768" y="2981776"/>
            <a:ext cx="2160000" cy="1754326"/>
          </a:xfrm>
          <a:prstGeom prst="rect">
            <a:avLst/>
          </a:prstGeom>
          <a:noFill/>
        </p:spPr>
        <p:txBody>
          <a:bodyPr wrap="square" rtlCol="0">
            <a:spAutoFit/>
          </a:bodyPr>
          <a:lstStyle/>
          <a:p>
            <a:pPr marL="342900" indent="-342900">
              <a:buFont typeface="+mj-lt"/>
              <a:buAutoNum type="arabicPeriod" startAt="7"/>
            </a:pPr>
            <a:r>
              <a:rPr lang="de-DE" dirty="0"/>
              <a:t>Kontinuität</a:t>
            </a:r>
          </a:p>
          <a:p>
            <a:pPr marL="342900" indent="-342900">
              <a:buFont typeface="+mj-lt"/>
              <a:buAutoNum type="arabicPeriod" startAt="7"/>
            </a:pPr>
            <a:r>
              <a:rPr lang="de-DE" dirty="0"/>
              <a:t>Variation</a:t>
            </a:r>
          </a:p>
          <a:p>
            <a:pPr marL="342900" indent="-342900">
              <a:buFont typeface="+mj-lt"/>
              <a:buAutoNum type="arabicPeriod" startAt="7"/>
            </a:pPr>
            <a:r>
              <a:rPr lang="de-DE" dirty="0"/>
              <a:t>Elite-Nationen</a:t>
            </a:r>
          </a:p>
          <a:p>
            <a:pPr marL="342900" indent="-342900">
              <a:buFont typeface="+mj-lt"/>
              <a:buAutoNum type="arabicPeriod" startAt="7"/>
            </a:pPr>
            <a:r>
              <a:rPr lang="de-DE" dirty="0"/>
              <a:t>Elite-Personen</a:t>
            </a:r>
          </a:p>
          <a:p>
            <a:pPr marL="342900" indent="-342900">
              <a:buFont typeface="+mj-lt"/>
              <a:buAutoNum type="arabicPeriod" startAt="7"/>
            </a:pPr>
            <a:r>
              <a:rPr lang="de-DE" dirty="0"/>
              <a:t>Personalisierung</a:t>
            </a:r>
          </a:p>
          <a:p>
            <a:pPr marL="342900" indent="-342900">
              <a:buFont typeface="+mj-lt"/>
              <a:buAutoNum type="arabicPeriod" startAt="7"/>
            </a:pPr>
            <a:r>
              <a:rPr lang="de-DE" dirty="0"/>
              <a:t>Negativität</a:t>
            </a:r>
          </a:p>
        </p:txBody>
      </p:sp>
      <p:sp>
        <p:nvSpPr>
          <p:cNvPr id="24" name="Fußzeilenplatzhalter 23">
            <a:extLst>
              <a:ext uri="{FF2B5EF4-FFF2-40B4-BE49-F238E27FC236}">
                <a16:creationId xmlns:a16="http://schemas.microsoft.com/office/drawing/2014/main" id="{32AC0909-A12F-47C0-BFDB-2DB18803050B}"/>
              </a:ext>
            </a:extLst>
          </p:cNvPr>
          <p:cNvSpPr>
            <a:spLocks noGrp="1"/>
          </p:cNvSpPr>
          <p:nvPr>
            <p:ph type="ftr" sz="quarter" idx="11"/>
          </p:nvPr>
        </p:nvSpPr>
        <p:spPr/>
        <p:txBody>
          <a:bodyPr/>
          <a:lstStyle/>
          <a:p>
            <a:pPr algn="l"/>
            <a:r>
              <a:rPr lang="de-DE"/>
              <a:t>Digital Enthusiast Harald Ille</a:t>
            </a:r>
            <a:endParaRPr lang="de-DE" dirty="0"/>
          </a:p>
        </p:txBody>
      </p:sp>
      <p:sp>
        <p:nvSpPr>
          <p:cNvPr id="25" name="Foliennummernplatzhalter 24">
            <a:extLst>
              <a:ext uri="{FF2B5EF4-FFF2-40B4-BE49-F238E27FC236}">
                <a16:creationId xmlns:a16="http://schemas.microsoft.com/office/drawing/2014/main" id="{58A981C6-0C8F-4C71-B0AF-1AB6C050B67D}"/>
              </a:ext>
            </a:extLst>
          </p:cNvPr>
          <p:cNvSpPr>
            <a:spLocks noGrp="1"/>
          </p:cNvSpPr>
          <p:nvPr>
            <p:ph type="sldNum" sz="quarter" idx="12"/>
          </p:nvPr>
        </p:nvSpPr>
        <p:spPr/>
        <p:txBody>
          <a:bodyPr/>
          <a:lstStyle/>
          <a:p>
            <a:fld id="{BAFF30EA-0E8F-4029-98E4-BCB635AEA523}" type="slidenum">
              <a:rPr lang="de-DE" smtClean="0"/>
              <a:pPr/>
              <a:t>17</a:t>
            </a:fld>
            <a:endParaRPr lang="de-DE" dirty="0"/>
          </a:p>
        </p:txBody>
      </p:sp>
    </p:spTree>
    <p:extLst>
      <p:ext uri="{BB962C8B-B14F-4D97-AF65-F5344CB8AC3E}">
        <p14:creationId xmlns:p14="http://schemas.microsoft.com/office/powerpoint/2010/main" val="186942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hlinkClick r:id="rId2"/>
            <a:extLst>
              <a:ext uri="{FF2B5EF4-FFF2-40B4-BE49-F238E27FC236}">
                <a16:creationId xmlns:a16="http://schemas.microsoft.com/office/drawing/2014/main" id="{B8657B99-08B4-46AA-8A19-DE980413CC51}"/>
              </a:ext>
            </a:extLst>
          </p:cNvPr>
          <p:cNvPicPr>
            <a:picLocks noChangeAspect="1"/>
          </p:cNvPicPr>
          <p:nvPr/>
        </p:nvPicPr>
        <p:blipFill>
          <a:blip r:embed="rId3"/>
          <a:stretch>
            <a:fillRect/>
          </a:stretch>
        </p:blipFill>
        <p:spPr>
          <a:xfrm>
            <a:off x="-44904" y="0"/>
            <a:ext cx="12226146" cy="6838900"/>
          </a:xfrm>
          <a:prstGeom prst="rect">
            <a:avLst/>
          </a:prstGeom>
        </p:spPr>
      </p:pic>
      <p:sp>
        <p:nvSpPr>
          <p:cNvPr id="2" name="Titel 1">
            <a:extLst>
              <a:ext uri="{FF2B5EF4-FFF2-40B4-BE49-F238E27FC236}">
                <a16:creationId xmlns:a16="http://schemas.microsoft.com/office/drawing/2014/main" id="{67748E60-0387-4774-8E1E-5D1B0C251BE8}"/>
              </a:ext>
            </a:extLst>
          </p:cNvPr>
          <p:cNvSpPr>
            <a:spLocks noGrp="1"/>
          </p:cNvSpPr>
          <p:nvPr>
            <p:ph type="title"/>
          </p:nvPr>
        </p:nvSpPr>
        <p:spPr>
          <a:xfrm>
            <a:off x="4103146" y="2675731"/>
            <a:ext cx="10515600" cy="1325563"/>
          </a:xfrm>
        </p:spPr>
        <p:txBody>
          <a:bodyPr/>
          <a:lstStyle/>
          <a:p>
            <a:r>
              <a:rPr lang="de-DE" dirty="0">
                <a:solidFill>
                  <a:schemeClr val="bg1"/>
                </a:solidFill>
              </a:rPr>
              <a:t>Nachrichtenfaktoren</a:t>
            </a:r>
          </a:p>
        </p:txBody>
      </p:sp>
      <p:sp>
        <p:nvSpPr>
          <p:cNvPr id="3" name="Inhaltsplatzhalter 2">
            <a:extLst>
              <a:ext uri="{FF2B5EF4-FFF2-40B4-BE49-F238E27FC236}">
                <a16:creationId xmlns:a16="http://schemas.microsoft.com/office/drawing/2014/main" id="{E13BE959-AA42-48A5-9098-5FF79720D260}"/>
              </a:ext>
            </a:extLst>
          </p:cNvPr>
          <p:cNvSpPr>
            <a:spLocks noGrp="1"/>
          </p:cNvSpPr>
          <p:nvPr>
            <p:ph idx="1"/>
          </p:nvPr>
        </p:nvSpPr>
        <p:spPr>
          <a:xfrm>
            <a:off x="4103146" y="3697456"/>
            <a:ext cx="10515600" cy="1057424"/>
          </a:xfrm>
        </p:spPr>
        <p:txBody>
          <a:bodyPr/>
          <a:lstStyle/>
          <a:p>
            <a:pPr marL="0" indent="0">
              <a:buNone/>
            </a:pPr>
            <a:r>
              <a:rPr lang="de-DE" dirty="0">
                <a:solidFill>
                  <a:schemeClr val="bg1"/>
                </a:solidFill>
                <a:hlinkClick r:id="rId2">
                  <a:extLst>
                    <a:ext uri="{A12FA001-AC4F-418D-AE19-62706E023703}">
                      <ahyp:hlinkClr xmlns:ahyp="http://schemas.microsoft.com/office/drawing/2018/hyperlinkcolor" val="tx"/>
                    </a:ext>
                  </a:extLst>
                </a:hlinkClick>
              </a:rPr>
              <a:t>Warum wir sehen, was wir sehen – </a:t>
            </a:r>
            <a:r>
              <a:rPr lang="de-DE" dirty="0" err="1">
                <a:solidFill>
                  <a:schemeClr val="bg1"/>
                </a:solidFill>
                <a:hlinkClick r:id="rId2">
                  <a:extLst>
                    <a:ext uri="{A12FA001-AC4F-418D-AE19-62706E023703}">
                      <ahyp:hlinkClr xmlns:ahyp="http://schemas.microsoft.com/office/drawing/2018/hyperlinkcolor" val="tx"/>
                    </a:ext>
                  </a:extLst>
                </a:hlinkClick>
              </a:rPr>
              <a:t>ZDFmediathek</a:t>
            </a:r>
            <a:endParaRPr lang="de-DE" dirty="0">
              <a:solidFill>
                <a:schemeClr val="bg1"/>
              </a:solidFill>
            </a:endParaRPr>
          </a:p>
          <a:p>
            <a:pPr marL="0" indent="0">
              <a:buNone/>
            </a:pPr>
            <a:endParaRPr lang="de-DE" dirty="0">
              <a:solidFill>
                <a:schemeClr val="bg1"/>
              </a:solidFill>
            </a:endParaRPr>
          </a:p>
        </p:txBody>
      </p:sp>
      <p:sp>
        <p:nvSpPr>
          <p:cNvPr id="4" name="Fußzeilenplatzhalter 3">
            <a:extLst>
              <a:ext uri="{FF2B5EF4-FFF2-40B4-BE49-F238E27FC236}">
                <a16:creationId xmlns:a16="http://schemas.microsoft.com/office/drawing/2014/main" id="{F2637109-BCB2-4C1C-B4A5-F423C41FFD4B}"/>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EAD74E7D-2D65-4925-97A3-52A22EE98BB1}"/>
              </a:ext>
            </a:extLst>
          </p:cNvPr>
          <p:cNvSpPr>
            <a:spLocks noGrp="1"/>
          </p:cNvSpPr>
          <p:nvPr>
            <p:ph type="sldNum" sz="quarter" idx="12"/>
          </p:nvPr>
        </p:nvSpPr>
        <p:spPr/>
        <p:txBody>
          <a:bodyPr/>
          <a:lstStyle/>
          <a:p>
            <a:fld id="{BAFF30EA-0E8F-4029-98E4-BCB635AEA523}" type="slidenum">
              <a:rPr lang="de-DE" smtClean="0"/>
              <a:pPr/>
              <a:t>18</a:t>
            </a:fld>
            <a:endParaRPr lang="de-DE" dirty="0"/>
          </a:p>
        </p:txBody>
      </p:sp>
    </p:spTree>
    <p:extLst>
      <p:ext uri="{BB962C8B-B14F-4D97-AF65-F5344CB8AC3E}">
        <p14:creationId xmlns:p14="http://schemas.microsoft.com/office/powerpoint/2010/main" val="3909467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62224-069E-4DE9-9FFC-9E3C07635501}"/>
              </a:ext>
            </a:extLst>
          </p:cNvPr>
          <p:cNvSpPr>
            <a:spLocks noGrp="1"/>
          </p:cNvSpPr>
          <p:nvPr>
            <p:ph type="title" idx="4294967295"/>
          </p:nvPr>
        </p:nvSpPr>
        <p:spPr>
          <a:xfrm>
            <a:off x="720652" y="198631"/>
            <a:ext cx="7637330" cy="1430698"/>
          </a:xfrm>
        </p:spPr>
        <p:txBody>
          <a:bodyPr/>
          <a:lstStyle/>
          <a:p>
            <a:r>
              <a:rPr lang="de-DE" dirty="0"/>
              <a:t>Nachrichtenfaktoren</a:t>
            </a:r>
          </a:p>
        </p:txBody>
      </p:sp>
      <p:sp>
        <p:nvSpPr>
          <p:cNvPr id="9" name="Textfeld 8">
            <a:extLst>
              <a:ext uri="{FF2B5EF4-FFF2-40B4-BE49-F238E27FC236}">
                <a16:creationId xmlns:a16="http://schemas.microsoft.com/office/drawing/2014/main" id="{9CFA7978-0CD1-4B43-9B0D-1DED92BF3B18}"/>
              </a:ext>
            </a:extLst>
          </p:cNvPr>
          <p:cNvSpPr txBox="1"/>
          <p:nvPr/>
        </p:nvSpPr>
        <p:spPr>
          <a:xfrm>
            <a:off x="570432" y="5335719"/>
            <a:ext cx="10717933" cy="646331"/>
          </a:xfrm>
          <a:prstGeom prst="rect">
            <a:avLst/>
          </a:prstGeom>
          <a:noFill/>
        </p:spPr>
        <p:txBody>
          <a:bodyPr wrap="square" rtlCol="0">
            <a:spAutoFit/>
          </a:bodyPr>
          <a:lstStyle/>
          <a:p>
            <a:pPr algn="ctr"/>
            <a:r>
              <a:rPr lang="de-DE" dirty="0"/>
              <a:t>Ereignisse haben einen Nachrichtenwert, </a:t>
            </a:r>
          </a:p>
          <a:p>
            <a:pPr algn="ctr"/>
            <a:r>
              <a:rPr lang="de-DE" dirty="0"/>
              <a:t>wenn sie einen Neuigkeitswert und einen Informationswert besitzen.</a:t>
            </a:r>
          </a:p>
        </p:txBody>
      </p:sp>
      <p:sp>
        <p:nvSpPr>
          <p:cNvPr id="14" name="Ellipse 13">
            <a:extLst>
              <a:ext uri="{FF2B5EF4-FFF2-40B4-BE49-F238E27FC236}">
                <a16:creationId xmlns:a16="http://schemas.microsoft.com/office/drawing/2014/main" id="{BF58920E-CAEB-4709-A0E6-FA96344CF301}"/>
              </a:ext>
            </a:extLst>
          </p:cNvPr>
          <p:cNvSpPr/>
          <p:nvPr/>
        </p:nvSpPr>
        <p:spPr>
          <a:xfrm>
            <a:off x="3205386" y="2042524"/>
            <a:ext cx="2880000" cy="28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Neuigkeitswert</a:t>
            </a:r>
          </a:p>
        </p:txBody>
      </p:sp>
      <p:sp>
        <p:nvSpPr>
          <p:cNvPr id="15" name="Ellipse 14">
            <a:extLst>
              <a:ext uri="{FF2B5EF4-FFF2-40B4-BE49-F238E27FC236}">
                <a16:creationId xmlns:a16="http://schemas.microsoft.com/office/drawing/2014/main" id="{F58D0629-FE21-40C6-955C-E1818482DB45}"/>
              </a:ext>
            </a:extLst>
          </p:cNvPr>
          <p:cNvSpPr/>
          <p:nvPr/>
        </p:nvSpPr>
        <p:spPr>
          <a:xfrm>
            <a:off x="5581875" y="2042524"/>
            <a:ext cx="2880000" cy="2880000"/>
          </a:xfrm>
          <a:prstGeom prst="ellipse">
            <a:avLst/>
          </a:prstGeom>
          <a:solidFill>
            <a:srgbClr val="F5A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Informationswert</a:t>
            </a:r>
          </a:p>
        </p:txBody>
      </p:sp>
      <p:sp>
        <p:nvSpPr>
          <p:cNvPr id="16" name="Textfeld 15">
            <a:extLst>
              <a:ext uri="{FF2B5EF4-FFF2-40B4-BE49-F238E27FC236}">
                <a16:creationId xmlns:a16="http://schemas.microsoft.com/office/drawing/2014/main" id="{4BB0A505-C99A-485F-8925-46A3BACFA568}"/>
              </a:ext>
            </a:extLst>
          </p:cNvPr>
          <p:cNvSpPr txBox="1"/>
          <p:nvPr/>
        </p:nvSpPr>
        <p:spPr>
          <a:xfrm>
            <a:off x="7994854" y="2205077"/>
            <a:ext cx="3060000" cy="720000"/>
          </a:xfrm>
          <a:prstGeom prst="rect">
            <a:avLst/>
          </a:prstGeom>
          <a:solidFill>
            <a:schemeClr val="bg1"/>
          </a:solidFill>
          <a:ln w="25400">
            <a:solidFill>
              <a:schemeClr val="tx2"/>
            </a:solidFill>
          </a:ln>
        </p:spPr>
        <p:txBody>
          <a:bodyPr wrap="square" rtlCol="0" anchor="ctr" anchorCtr="0">
            <a:noAutofit/>
          </a:bodyPr>
          <a:lstStyle/>
          <a:p>
            <a:pPr algn="ctr"/>
            <a:r>
              <a:rPr lang="de-DE" dirty="0"/>
              <a:t>Wissen und Orientierung</a:t>
            </a:r>
          </a:p>
        </p:txBody>
      </p:sp>
      <p:sp>
        <p:nvSpPr>
          <p:cNvPr id="17" name="Textfeld 16">
            <a:extLst>
              <a:ext uri="{FF2B5EF4-FFF2-40B4-BE49-F238E27FC236}">
                <a16:creationId xmlns:a16="http://schemas.microsoft.com/office/drawing/2014/main" id="{3DEE8AE3-A798-4F39-A9CF-DEB5299B602E}"/>
              </a:ext>
            </a:extLst>
          </p:cNvPr>
          <p:cNvSpPr txBox="1"/>
          <p:nvPr/>
        </p:nvSpPr>
        <p:spPr>
          <a:xfrm>
            <a:off x="8228365" y="3162938"/>
            <a:ext cx="3060000" cy="720000"/>
          </a:xfrm>
          <a:prstGeom prst="rect">
            <a:avLst/>
          </a:prstGeom>
          <a:solidFill>
            <a:schemeClr val="bg1"/>
          </a:solidFill>
          <a:ln w="25400">
            <a:solidFill>
              <a:srgbClr val="F5AA44"/>
            </a:solidFill>
          </a:ln>
        </p:spPr>
        <p:txBody>
          <a:bodyPr wrap="square" rtlCol="0" anchor="ctr" anchorCtr="0">
            <a:noAutofit/>
          </a:bodyPr>
          <a:lstStyle/>
          <a:p>
            <a:pPr algn="ctr"/>
            <a:r>
              <a:rPr lang="de-DE" dirty="0"/>
              <a:t>Nutzen oder Schaden </a:t>
            </a:r>
          </a:p>
        </p:txBody>
      </p:sp>
      <p:sp>
        <p:nvSpPr>
          <p:cNvPr id="18" name="Textfeld 17">
            <a:extLst>
              <a:ext uri="{FF2B5EF4-FFF2-40B4-BE49-F238E27FC236}">
                <a16:creationId xmlns:a16="http://schemas.microsoft.com/office/drawing/2014/main" id="{A8922E19-D6C3-4781-B7F4-8F43717DDEC2}"/>
              </a:ext>
            </a:extLst>
          </p:cNvPr>
          <p:cNvSpPr txBox="1"/>
          <p:nvPr/>
        </p:nvSpPr>
        <p:spPr>
          <a:xfrm>
            <a:off x="7994854" y="4120800"/>
            <a:ext cx="3060000" cy="720000"/>
          </a:xfrm>
          <a:prstGeom prst="rect">
            <a:avLst/>
          </a:prstGeom>
          <a:solidFill>
            <a:schemeClr val="bg1"/>
          </a:solidFill>
          <a:ln w="25400">
            <a:solidFill>
              <a:srgbClr val="F5AA44"/>
            </a:solidFill>
          </a:ln>
        </p:spPr>
        <p:txBody>
          <a:bodyPr wrap="square" rtlCol="0" anchor="ctr" anchorCtr="0">
            <a:noAutofit/>
          </a:bodyPr>
          <a:lstStyle/>
          <a:p>
            <a:r>
              <a:rPr lang="de-DE" dirty="0"/>
              <a:t>Gespräch und Unterhaltung</a:t>
            </a:r>
          </a:p>
        </p:txBody>
      </p:sp>
      <p:sp>
        <p:nvSpPr>
          <p:cNvPr id="19" name="Textfeld 18">
            <a:extLst>
              <a:ext uri="{FF2B5EF4-FFF2-40B4-BE49-F238E27FC236}">
                <a16:creationId xmlns:a16="http://schemas.microsoft.com/office/drawing/2014/main" id="{19339C0F-1487-4269-87CB-CFB14C5CE855}"/>
              </a:ext>
            </a:extLst>
          </p:cNvPr>
          <p:cNvSpPr txBox="1"/>
          <p:nvPr/>
        </p:nvSpPr>
        <p:spPr>
          <a:xfrm>
            <a:off x="774020" y="2127087"/>
            <a:ext cx="3060000" cy="720000"/>
          </a:xfrm>
          <a:prstGeom prst="rect">
            <a:avLst/>
          </a:prstGeom>
          <a:solidFill>
            <a:schemeClr val="bg1"/>
          </a:solidFill>
          <a:ln w="25400">
            <a:solidFill>
              <a:schemeClr val="accent1">
                <a:shade val="50000"/>
              </a:schemeClr>
            </a:solidFill>
          </a:ln>
        </p:spPr>
        <p:txBody>
          <a:bodyPr wrap="square" rtlCol="0" anchor="ctr" anchorCtr="0">
            <a:noAutofit/>
          </a:bodyPr>
          <a:lstStyle/>
          <a:p>
            <a:pPr algn="ctr"/>
            <a:r>
              <a:rPr lang="de-DE" dirty="0"/>
              <a:t>Überraschung, Besonderheit</a:t>
            </a:r>
          </a:p>
        </p:txBody>
      </p:sp>
      <p:sp>
        <p:nvSpPr>
          <p:cNvPr id="20" name="Textfeld 19">
            <a:extLst>
              <a:ext uri="{FF2B5EF4-FFF2-40B4-BE49-F238E27FC236}">
                <a16:creationId xmlns:a16="http://schemas.microsoft.com/office/drawing/2014/main" id="{D1E31D47-0F99-45AD-8942-1756EEFCAA26}"/>
              </a:ext>
            </a:extLst>
          </p:cNvPr>
          <p:cNvSpPr txBox="1"/>
          <p:nvPr/>
        </p:nvSpPr>
        <p:spPr>
          <a:xfrm>
            <a:off x="459703" y="3162938"/>
            <a:ext cx="3060000" cy="720000"/>
          </a:xfrm>
          <a:prstGeom prst="rect">
            <a:avLst/>
          </a:prstGeom>
          <a:solidFill>
            <a:schemeClr val="bg1"/>
          </a:solidFill>
          <a:ln w="25400">
            <a:solidFill>
              <a:schemeClr val="accent1">
                <a:shade val="50000"/>
              </a:schemeClr>
            </a:solidFill>
          </a:ln>
        </p:spPr>
        <p:txBody>
          <a:bodyPr wrap="square" rtlCol="0" anchor="ctr" anchorCtr="0">
            <a:noAutofit/>
          </a:bodyPr>
          <a:lstStyle/>
          <a:p>
            <a:pPr algn="ctr"/>
            <a:r>
              <a:rPr lang="de-DE" dirty="0"/>
              <a:t>Nähe und Relevanz</a:t>
            </a:r>
          </a:p>
        </p:txBody>
      </p:sp>
      <p:sp>
        <p:nvSpPr>
          <p:cNvPr id="21" name="Textfeld 20">
            <a:extLst>
              <a:ext uri="{FF2B5EF4-FFF2-40B4-BE49-F238E27FC236}">
                <a16:creationId xmlns:a16="http://schemas.microsoft.com/office/drawing/2014/main" id="{19C89BCC-239F-4EBB-8D88-DF533B0FDB65}"/>
              </a:ext>
            </a:extLst>
          </p:cNvPr>
          <p:cNvSpPr txBox="1"/>
          <p:nvPr/>
        </p:nvSpPr>
        <p:spPr>
          <a:xfrm>
            <a:off x="720652" y="4202524"/>
            <a:ext cx="3060000" cy="720000"/>
          </a:xfrm>
          <a:prstGeom prst="rect">
            <a:avLst/>
          </a:prstGeom>
          <a:solidFill>
            <a:schemeClr val="bg1"/>
          </a:solidFill>
          <a:ln w="25400">
            <a:solidFill>
              <a:schemeClr val="accent1">
                <a:shade val="50000"/>
              </a:schemeClr>
            </a:solidFill>
          </a:ln>
        </p:spPr>
        <p:txBody>
          <a:bodyPr wrap="square" rtlCol="0" anchor="ctr" anchorCtr="0">
            <a:noAutofit/>
          </a:bodyPr>
          <a:lstStyle/>
          <a:p>
            <a:pPr algn="ctr"/>
            <a:r>
              <a:rPr lang="de-DE" dirty="0"/>
              <a:t>Dramatik und Tragweite</a:t>
            </a:r>
          </a:p>
        </p:txBody>
      </p:sp>
      <p:sp>
        <p:nvSpPr>
          <p:cNvPr id="6" name="Fußzeilenplatzhalter 5">
            <a:extLst>
              <a:ext uri="{FF2B5EF4-FFF2-40B4-BE49-F238E27FC236}">
                <a16:creationId xmlns:a16="http://schemas.microsoft.com/office/drawing/2014/main" id="{E40FB447-1985-40DC-8C8A-811F993BE64E}"/>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2856007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C024953-C637-460B-9D57-AE909B236DE2}"/>
              </a:ext>
            </a:extLst>
          </p:cNvPr>
          <p:cNvSpPr/>
          <p:nvPr/>
        </p:nvSpPr>
        <p:spPr>
          <a:xfrm>
            <a:off x="7856229" y="1293108"/>
            <a:ext cx="3761684" cy="5000625"/>
          </a:xfrm>
          <a:prstGeom prst="rect">
            <a:avLst/>
          </a:prstGeom>
          <a:solidFill>
            <a:schemeClr val="accent3">
              <a:lumMod val="75000"/>
              <a:lumOff val="2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
        <p:nvSpPr>
          <p:cNvPr id="2" name="Titel 1">
            <a:extLst>
              <a:ext uri="{FF2B5EF4-FFF2-40B4-BE49-F238E27FC236}">
                <a16:creationId xmlns:a16="http://schemas.microsoft.com/office/drawing/2014/main" id="{35BD0FF1-BE9C-4E5B-A638-27A3D9374863}"/>
              </a:ext>
            </a:extLst>
          </p:cNvPr>
          <p:cNvSpPr>
            <a:spLocks noGrp="1"/>
          </p:cNvSpPr>
          <p:nvPr>
            <p:ph type="title"/>
          </p:nvPr>
        </p:nvSpPr>
        <p:spPr/>
        <p:txBody>
          <a:bodyPr/>
          <a:lstStyle/>
          <a:p>
            <a:r>
              <a:rPr lang="de-DE" dirty="0"/>
              <a:t>Harald Ille, M.A.</a:t>
            </a:r>
          </a:p>
        </p:txBody>
      </p:sp>
      <p:sp>
        <p:nvSpPr>
          <p:cNvPr id="7" name="Textfeld 6">
            <a:extLst>
              <a:ext uri="{FF2B5EF4-FFF2-40B4-BE49-F238E27FC236}">
                <a16:creationId xmlns:a16="http://schemas.microsoft.com/office/drawing/2014/main" id="{F56E9257-B0DA-49C4-BDDA-89573F5ECC01}"/>
              </a:ext>
            </a:extLst>
          </p:cNvPr>
          <p:cNvSpPr txBox="1"/>
          <p:nvPr/>
        </p:nvSpPr>
        <p:spPr>
          <a:xfrm>
            <a:off x="1045822" y="2078950"/>
            <a:ext cx="2160794" cy="738664"/>
          </a:xfrm>
          <a:prstGeom prst="rect">
            <a:avLst/>
          </a:prstGeom>
          <a:noFill/>
        </p:spPr>
        <p:txBody>
          <a:bodyPr wrap="square" rtlCol="0">
            <a:spAutoFit/>
          </a:bodyPr>
          <a:lstStyle/>
          <a:p>
            <a:pPr algn="ctr"/>
            <a:r>
              <a:rPr lang="de-DE" sz="1400" dirty="0"/>
              <a:t>Journalist &amp; Historiker</a:t>
            </a:r>
          </a:p>
          <a:p>
            <a:pPr algn="ctr"/>
            <a:r>
              <a:rPr lang="de-DE" sz="1400" dirty="0"/>
              <a:t>Justus-Liebig-Universität Gießen</a:t>
            </a:r>
          </a:p>
        </p:txBody>
      </p:sp>
      <p:pic>
        <p:nvPicPr>
          <p:cNvPr id="9" name="Grafik 8" descr="Bleistift">
            <a:extLst>
              <a:ext uri="{FF2B5EF4-FFF2-40B4-BE49-F238E27FC236}">
                <a16:creationId xmlns:a16="http://schemas.microsoft.com/office/drawing/2014/main" id="{0D83E4E8-308E-4B49-B53D-A8DC124C70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9706" y="1332514"/>
            <a:ext cx="673027" cy="673027"/>
          </a:xfrm>
          <a:prstGeom prst="rect">
            <a:avLst/>
          </a:prstGeom>
        </p:spPr>
      </p:pic>
      <p:sp>
        <p:nvSpPr>
          <p:cNvPr id="13" name="Rechteck 12">
            <a:extLst>
              <a:ext uri="{FF2B5EF4-FFF2-40B4-BE49-F238E27FC236}">
                <a16:creationId xmlns:a16="http://schemas.microsoft.com/office/drawing/2014/main" id="{55639F4E-281A-41D0-B71B-FC5873B6F10C}"/>
              </a:ext>
            </a:extLst>
          </p:cNvPr>
          <p:cNvSpPr/>
          <p:nvPr/>
        </p:nvSpPr>
        <p:spPr>
          <a:xfrm>
            <a:off x="7460901" y="2709872"/>
            <a:ext cx="4731099" cy="738664"/>
          </a:xfrm>
          <a:prstGeom prst="rect">
            <a:avLst/>
          </a:prstGeom>
        </p:spPr>
        <p:txBody>
          <a:bodyPr wrap="square">
            <a:spAutoFit/>
          </a:bodyPr>
          <a:lstStyle/>
          <a:p>
            <a:pPr algn="ctr"/>
            <a:r>
              <a:rPr lang="de-DE" sz="1400" dirty="0">
                <a:solidFill>
                  <a:schemeClr val="bg1"/>
                </a:solidFill>
              </a:rPr>
              <a:t>2012 – 2015 </a:t>
            </a:r>
          </a:p>
          <a:p>
            <a:pPr algn="ctr"/>
            <a:r>
              <a:rPr lang="de-DE" sz="1400" dirty="0">
                <a:solidFill>
                  <a:schemeClr val="bg1"/>
                </a:solidFill>
              </a:rPr>
              <a:t>Universitätsklinikum Heidelberg</a:t>
            </a:r>
          </a:p>
          <a:p>
            <a:pPr algn="ctr"/>
            <a:r>
              <a:rPr lang="de-DE" sz="1400" dirty="0" err="1">
                <a:solidFill>
                  <a:schemeClr val="bg1"/>
                </a:solidFill>
              </a:rPr>
              <a:t>stv</a:t>
            </a:r>
            <a:r>
              <a:rPr lang="de-DE" sz="1400" dirty="0">
                <a:solidFill>
                  <a:schemeClr val="bg1"/>
                </a:solidFill>
              </a:rPr>
              <a:t>. Leiter Unternehmenskommunikation</a:t>
            </a:r>
          </a:p>
        </p:txBody>
      </p:sp>
      <p:sp>
        <p:nvSpPr>
          <p:cNvPr id="16" name="Rechteck 15">
            <a:extLst>
              <a:ext uri="{FF2B5EF4-FFF2-40B4-BE49-F238E27FC236}">
                <a16:creationId xmlns:a16="http://schemas.microsoft.com/office/drawing/2014/main" id="{872011F4-1A14-4F98-9D41-C3DF31B35103}"/>
              </a:ext>
            </a:extLst>
          </p:cNvPr>
          <p:cNvSpPr/>
          <p:nvPr/>
        </p:nvSpPr>
        <p:spPr>
          <a:xfrm>
            <a:off x="650494" y="3878832"/>
            <a:ext cx="2951450" cy="738664"/>
          </a:xfrm>
          <a:prstGeom prst="rect">
            <a:avLst/>
          </a:prstGeom>
        </p:spPr>
        <p:txBody>
          <a:bodyPr wrap="none">
            <a:spAutoFit/>
          </a:bodyPr>
          <a:lstStyle/>
          <a:p>
            <a:pPr algn="ctr"/>
            <a:r>
              <a:rPr lang="de-DE" sz="1400" dirty="0"/>
              <a:t>Seit 20 Jahren in der Online-PR</a:t>
            </a:r>
            <a:br>
              <a:rPr lang="de-DE" sz="1400" dirty="0"/>
            </a:br>
            <a:r>
              <a:rPr lang="de-DE" sz="1400" dirty="0"/>
              <a:t>für Kommunen, Kliniken, Konzerne</a:t>
            </a:r>
          </a:p>
          <a:p>
            <a:pPr algn="ctr"/>
            <a:endParaRPr lang="de-DE" sz="1400" dirty="0"/>
          </a:p>
        </p:txBody>
      </p:sp>
      <p:pic>
        <p:nvPicPr>
          <p:cNvPr id="18" name="Grafik 17" descr="Aktenkoffer">
            <a:extLst>
              <a:ext uri="{FF2B5EF4-FFF2-40B4-BE49-F238E27FC236}">
                <a16:creationId xmlns:a16="http://schemas.microsoft.com/office/drawing/2014/main" id="{BCE670B4-ECC3-4ECA-A6B6-F5D0335919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9019" y="2891023"/>
            <a:ext cx="914400" cy="914400"/>
          </a:xfrm>
          <a:prstGeom prst="rect">
            <a:avLst/>
          </a:prstGeom>
        </p:spPr>
      </p:pic>
      <p:sp>
        <p:nvSpPr>
          <p:cNvPr id="19" name="Rechteck 18">
            <a:extLst>
              <a:ext uri="{FF2B5EF4-FFF2-40B4-BE49-F238E27FC236}">
                <a16:creationId xmlns:a16="http://schemas.microsoft.com/office/drawing/2014/main" id="{D1BE3C0D-1A86-4FA1-BC94-6861612DF22E}"/>
              </a:ext>
            </a:extLst>
          </p:cNvPr>
          <p:cNvSpPr/>
          <p:nvPr/>
        </p:nvSpPr>
        <p:spPr>
          <a:xfrm>
            <a:off x="125685" y="5678715"/>
            <a:ext cx="4001069" cy="523220"/>
          </a:xfrm>
          <a:prstGeom prst="rect">
            <a:avLst/>
          </a:prstGeom>
        </p:spPr>
        <p:txBody>
          <a:bodyPr wrap="square">
            <a:spAutoFit/>
          </a:bodyPr>
          <a:lstStyle/>
          <a:p>
            <a:pPr algn="ctr"/>
            <a:r>
              <a:rPr lang="de-DE" sz="1400" dirty="0"/>
              <a:t>Lehrbeauftragter</a:t>
            </a:r>
          </a:p>
          <a:p>
            <a:pPr algn="ctr"/>
            <a:r>
              <a:rPr lang="de-DE" sz="1400" dirty="0"/>
              <a:t>für digitale Public Relations </a:t>
            </a:r>
            <a:r>
              <a:rPr lang="de-DE" sz="1400" dirty="0" err="1"/>
              <a:t>Social</a:t>
            </a:r>
            <a:r>
              <a:rPr lang="de-DE" sz="1400" dirty="0"/>
              <a:t> Media</a:t>
            </a:r>
          </a:p>
        </p:txBody>
      </p:sp>
      <p:pic>
        <p:nvPicPr>
          <p:cNvPr id="21" name="Grafik 20" descr="Klassenzimmer">
            <a:extLst>
              <a:ext uri="{FF2B5EF4-FFF2-40B4-BE49-F238E27FC236}">
                <a16:creationId xmlns:a16="http://schemas.microsoft.com/office/drawing/2014/main" id="{94079546-29E2-4E38-9D10-B0306C29C2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9019" y="4690905"/>
            <a:ext cx="914400" cy="914400"/>
          </a:xfrm>
          <a:prstGeom prst="rect">
            <a:avLst/>
          </a:prstGeom>
        </p:spPr>
      </p:pic>
      <p:sp>
        <p:nvSpPr>
          <p:cNvPr id="4" name="Rechteck 3">
            <a:extLst>
              <a:ext uri="{FF2B5EF4-FFF2-40B4-BE49-F238E27FC236}">
                <a16:creationId xmlns:a16="http://schemas.microsoft.com/office/drawing/2014/main" id="{91BC2303-92AF-4493-96C4-74510BC9D1B8}"/>
              </a:ext>
            </a:extLst>
          </p:cNvPr>
          <p:cNvSpPr/>
          <p:nvPr/>
        </p:nvSpPr>
        <p:spPr>
          <a:xfrm>
            <a:off x="7460901" y="1410117"/>
            <a:ext cx="4731099" cy="738664"/>
          </a:xfrm>
          <a:prstGeom prst="rect">
            <a:avLst/>
          </a:prstGeom>
        </p:spPr>
        <p:txBody>
          <a:bodyPr wrap="square">
            <a:spAutoFit/>
          </a:bodyPr>
          <a:lstStyle/>
          <a:p>
            <a:pPr algn="ctr"/>
            <a:r>
              <a:rPr lang="de-DE" sz="1400" dirty="0">
                <a:solidFill>
                  <a:schemeClr val="bg1"/>
                </a:solidFill>
              </a:rPr>
              <a:t>2000 – 2012 </a:t>
            </a:r>
          </a:p>
          <a:p>
            <a:pPr algn="ctr"/>
            <a:r>
              <a:rPr lang="de-DE" sz="1400" dirty="0">
                <a:solidFill>
                  <a:schemeClr val="bg1"/>
                </a:solidFill>
              </a:rPr>
              <a:t>Stadt Frankfurt am Main</a:t>
            </a:r>
          </a:p>
          <a:p>
            <a:pPr algn="ctr"/>
            <a:r>
              <a:rPr lang="de-DE" sz="1400" dirty="0">
                <a:solidFill>
                  <a:schemeClr val="bg1"/>
                </a:solidFill>
              </a:rPr>
              <a:t>Online- und </a:t>
            </a:r>
            <a:r>
              <a:rPr lang="de-DE" sz="1400" dirty="0" err="1">
                <a:solidFill>
                  <a:schemeClr val="bg1"/>
                </a:solidFill>
              </a:rPr>
              <a:t>Social</a:t>
            </a:r>
            <a:r>
              <a:rPr lang="de-DE" sz="1400" dirty="0">
                <a:solidFill>
                  <a:schemeClr val="bg1"/>
                </a:solidFill>
              </a:rPr>
              <a:t> Media-Redakteur</a:t>
            </a:r>
          </a:p>
        </p:txBody>
      </p:sp>
      <p:sp>
        <p:nvSpPr>
          <p:cNvPr id="6" name="Rechteck 5">
            <a:extLst>
              <a:ext uri="{FF2B5EF4-FFF2-40B4-BE49-F238E27FC236}">
                <a16:creationId xmlns:a16="http://schemas.microsoft.com/office/drawing/2014/main" id="{49A689B7-1617-4C61-9C34-5001B1072E16}"/>
              </a:ext>
            </a:extLst>
          </p:cNvPr>
          <p:cNvSpPr/>
          <p:nvPr/>
        </p:nvSpPr>
        <p:spPr>
          <a:xfrm>
            <a:off x="7460901" y="4009627"/>
            <a:ext cx="4731099" cy="738664"/>
          </a:xfrm>
          <a:prstGeom prst="rect">
            <a:avLst/>
          </a:prstGeom>
        </p:spPr>
        <p:txBody>
          <a:bodyPr wrap="square">
            <a:spAutoFit/>
          </a:bodyPr>
          <a:lstStyle/>
          <a:p>
            <a:pPr algn="ctr"/>
            <a:r>
              <a:rPr lang="de-DE" sz="1400" dirty="0">
                <a:solidFill>
                  <a:schemeClr val="bg1"/>
                </a:solidFill>
              </a:rPr>
              <a:t>2016 – 2018 </a:t>
            </a:r>
          </a:p>
          <a:p>
            <a:pPr algn="ctr"/>
            <a:r>
              <a:rPr lang="de-DE" sz="1400" dirty="0">
                <a:solidFill>
                  <a:schemeClr val="bg1"/>
                </a:solidFill>
              </a:rPr>
              <a:t>Nestlé Deutschland AG</a:t>
            </a:r>
          </a:p>
          <a:p>
            <a:pPr algn="ctr"/>
            <a:r>
              <a:rPr lang="de-DE" sz="1400" dirty="0" err="1">
                <a:solidFill>
                  <a:schemeClr val="bg1"/>
                </a:solidFill>
              </a:rPr>
              <a:t>Social</a:t>
            </a:r>
            <a:r>
              <a:rPr lang="de-DE" sz="1400" dirty="0">
                <a:solidFill>
                  <a:schemeClr val="bg1"/>
                </a:solidFill>
              </a:rPr>
              <a:t> Media Manager, nestle.de</a:t>
            </a:r>
          </a:p>
        </p:txBody>
      </p:sp>
      <p:sp>
        <p:nvSpPr>
          <p:cNvPr id="8" name="Rechteck 7">
            <a:extLst>
              <a:ext uri="{FF2B5EF4-FFF2-40B4-BE49-F238E27FC236}">
                <a16:creationId xmlns:a16="http://schemas.microsoft.com/office/drawing/2014/main" id="{F8CCF9FD-84F1-4DBA-B01F-826C3BED4B14}"/>
              </a:ext>
            </a:extLst>
          </p:cNvPr>
          <p:cNvSpPr/>
          <p:nvPr/>
        </p:nvSpPr>
        <p:spPr>
          <a:xfrm>
            <a:off x="7460901" y="5309383"/>
            <a:ext cx="4731099" cy="738664"/>
          </a:xfrm>
          <a:prstGeom prst="rect">
            <a:avLst/>
          </a:prstGeom>
        </p:spPr>
        <p:txBody>
          <a:bodyPr wrap="square">
            <a:spAutoFit/>
          </a:bodyPr>
          <a:lstStyle/>
          <a:p>
            <a:pPr algn="ctr"/>
            <a:r>
              <a:rPr lang="de-DE" sz="1400" dirty="0">
                <a:solidFill>
                  <a:schemeClr val="bg1"/>
                </a:solidFill>
              </a:rPr>
              <a:t>2018 – 2019 </a:t>
            </a:r>
          </a:p>
          <a:p>
            <a:pPr algn="ctr"/>
            <a:r>
              <a:rPr lang="de-DE" sz="1400" dirty="0">
                <a:solidFill>
                  <a:schemeClr val="bg1"/>
                </a:solidFill>
              </a:rPr>
              <a:t>IAB, Bundesagentur für Arbeit</a:t>
            </a:r>
          </a:p>
          <a:p>
            <a:pPr algn="ctr"/>
            <a:r>
              <a:rPr lang="de-DE" sz="1400" dirty="0">
                <a:solidFill>
                  <a:schemeClr val="bg1"/>
                </a:solidFill>
              </a:rPr>
              <a:t>Konzept für </a:t>
            </a:r>
            <a:r>
              <a:rPr lang="de-DE" sz="1400" dirty="0" err="1">
                <a:solidFill>
                  <a:schemeClr val="bg1"/>
                </a:solidFill>
              </a:rPr>
              <a:t>Social</a:t>
            </a:r>
            <a:r>
              <a:rPr lang="de-DE" sz="1400" dirty="0">
                <a:solidFill>
                  <a:schemeClr val="bg1"/>
                </a:solidFill>
              </a:rPr>
              <a:t> Intranet</a:t>
            </a:r>
          </a:p>
        </p:txBody>
      </p:sp>
      <p:sp>
        <p:nvSpPr>
          <p:cNvPr id="3" name="Textfeld 2">
            <a:extLst>
              <a:ext uri="{FF2B5EF4-FFF2-40B4-BE49-F238E27FC236}">
                <a16:creationId xmlns:a16="http://schemas.microsoft.com/office/drawing/2014/main" id="{B4B0D595-D84D-42BC-832E-32853BDDE1C4}"/>
              </a:ext>
            </a:extLst>
          </p:cNvPr>
          <p:cNvSpPr txBox="1"/>
          <p:nvPr/>
        </p:nvSpPr>
        <p:spPr>
          <a:xfrm>
            <a:off x="4438450" y="2131765"/>
            <a:ext cx="239957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insta.harald-ille.de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twitter.harald-ille.de</a:t>
            </a:r>
            <a:br>
              <a:rPr kumimoji="0" lang="de-DE" sz="1400" b="0" i="0" u="none" strike="noStrike" cap="none" spc="0" normalizeH="0" baseline="0" dirty="0">
                <a:ln>
                  <a:noFill/>
                </a:ln>
                <a:solidFill>
                  <a:srgbClr val="000000"/>
                </a:solidFill>
                <a:effectLst/>
                <a:uFillTx/>
                <a:latin typeface="+mn-lt"/>
                <a:ea typeface="+mn-ea"/>
                <a:cs typeface="+mn-cs"/>
                <a:sym typeface="Arial"/>
              </a:rPr>
            </a:br>
            <a:r>
              <a:rPr kumimoji="0" lang="de-DE" sz="1400" b="0" i="0" u="none" strike="noStrike" cap="none" spc="0" normalizeH="0" baseline="0" dirty="0">
                <a:ln>
                  <a:noFill/>
                </a:ln>
                <a:solidFill>
                  <a:srgbClr val="000000"/>
                </a:solidFill>
                <a:effectLst/>
                <a:uFillTx/>
                <a:latin typeface="+mn-lt"/>
                <a:ea typeface="+mn-ea"/>
                <a:cs typeface="+mn-cs"/>
                <a:sym typeface="Arial"/>
              </a:rPr>
              <a:t>fb.harald-ille.de</a:t>
            </a:r>
          </a:p>
        </p:txBody>
      </p:sp>
      <p:sp>
        <p:nvSpPr>
          <p:cNvPr id="5" name="Textfeld 4">
            <a:extLst>
              <a:ext uri="{FF2B5EF4-FFF2-40B4-BE49-F238E27FC236}">
                <a16:creationId xmlns:a16="http://schemas.microsoft.com/office/drawing/2014/main" id="{AE388324-068E-4638-AAC2-E3ADF78489A2}"/>
              </a:ext>
            </a:extLst>
          </p:cNvPr>
          <p:cNvSpPr txBox="1"/>
          <p:nvPr/>
        </p:nvSpPr>
        <p:spPr>
          <a:xfrm>
            <a:off x="4438450" y="3798126"/>
            <a:ext cx="2399572"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xing.harald-ille.de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in.harald-ille.de</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sp>
        <p:nvSpPr>
          <p:cNvPr id="10" name="Textfeld 9">
            <a:extLst>
              <a:ext uri="{FF2B5EF4-FFF2-40B4-BE49-F238E27FC236}">
                <a16:creationId xmlns:a16="http://schemas.microsoft.com/office/drawing/2014/main" id="{3EFF3838-4116-4DD2-B2C1-90F0BDEDCD44}"/>
              </a:ext>
            </a:extLst>
          </p:cNvPr>
          <p:cNvSpPr txBox="1"/>
          <p:nvPr/>
        </p:nvSpPr>
        <p:spPr>
          <a:xfrm>
            <a:off x="4243340" y="5679929"/>
            <a:ext cx="2789793"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www.digital-enthusiast.com</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www.pr-enthusiast.com</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pic>
        <p:nvPicPr>
          <p:cNvPr id="14" name="Grafik 13" descr="Mitarbeiterausweis">
            <a:extLst>
              <a:ext uri="{FF2B5EF4-FFF2-40B4-BE49-F238E27FC236}">
                <a16:creationId xmlns:a16="http://schemas.microsoft.com/office/drawing/2014/main" id="{19DA5800-1404-4AF7-9B3E-6E20E08AA7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036" y="2830911"/>
            <a:ext cx="914400" cy="914400"/>
          </a:xfrm>
          <a:prstGeom prst="rect">
            <a:avLst/>
          </a:prstGeom>
        </p:spPr>
      </p:pic>
      <p:pic>
        <p:nvPicPr>
          <p:cNvPr id="22" name="Grafik 21" descr="Chat">
            <a:extLst>
              <a:ext uri="{FF2B5EF4-FFF2-40B4-BE49-F238E27FC236}">
                <a16:creationId xmlns:a16="http://schemas.microsoft.com/office/drawing/2014/main" id="{C14CA595-DB98-47D0-8719-8A7DCD3EE0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81036" y="1164550"/>
            <a:ext cx="914400" cy="914400"/>
          </a:xfrm>
          <a:prstGeom prst="rect">
            <a:avLst/>
          </a:prstGeom>
        </p:spPr>
      </p:pic>
      <p:pic>
        <p:nvPicPr>
          <p:cNvPr id="24" name="Grafik 23" descr="Zeitung">
            <a:extLst>
              <a:ext uri="{FF2B5EF4-FFF2-40B4-BE49-F238E27FC236}">
                <a16:creationId xmlns:a16="http://schemas.microsoft.com/office/drawing/2014/main" id="{1B33F800-38A1-4806-B812-C6613B316C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81036" y="4712715"/>
            <a:ext cx="914400" cy="914400"/>
          </a:xfrm>
          <a:prstGeom prst="rect">
            <a:avLst/>
          </a:prstGeom>
        </p:spPr>
      </p:pic>
      <p:sp>
        <p:nvSpPr>
          <p:cNvPr id="12" name="Fußzeilenplatzhalter 11">
            <a:extLst>
              <a:ext uri="{FF2B5EF4-FFF2-40B4-BE49-F238E27FC236}">
                <a16:creationId xmlns:a16="http://schemas.microsoft.com/office/drawing/2014/main" id="{FA224664-F589-4BB1-B4EB-22B2C2C1E74D}"/>
              </a:ext>
            </a:extLst>
          </p:cNvPr>
          <p:cNvSpPr>
            <a:spLocks noGrp="1"/>
          </p:cNvSpPr>
          <p:nvPr>
            <p:ph type="ftr" sz="quarter" idx="11"/>
          </p:nvPr>
        </p:nvSpPr>
        <p:spPr/>
        <p:txBody>
          <a:bodyPr/>
          <a:lstStyle/>
          <a:p>
            <a:pPr algn="l"/>
            <a:r>
              <a:rPr lang="de-DE"/>
              <a:t>Digital Enthusiast Harald Ille</a:t>
            </a:r>
            <a:endParaRPr lang="de-DE" dirty="0"/>
          </a:p>
        </p:txBody>
      </p:sp>
      <p:sp>
        <p:nvSpPr>
          <p:cNvPr id="15" name="Foliennummernplatzhalter 14">
            <a:extLst>
              <a:ext uri="{FF2B5EF4-FFF2-40B4-BE49-F238E27FC236}">
                <a16:creationId xmlns:a16="http://schemas.microsoft.com/office/drawing/2014/main" id="{69F778C6-88E1-49C8-AA04-B77D6526B73E}"/>
              </a:ext>
            </a:extLst>
          </p:cNvPr>
          <p:cNvSpPr>
            <a:spLocks noGrp="1"/>
          </p:cNvSpPr>
          <p:nvPr>
            <p:ph type="sldNum" sz="quarter" idx="12"/>
          </p:nvPr>
        </p:nvSpPr>
        <p:spPr/>
        <p:txBody>
          <a:bodyPr/>
          <a:lstStyle/>
          <a:p>
            <a:fld id="{BAFF30EA-0E8F-4029-98E4-BCB635AEA523}" type="slidenum">
              <a:rPr lang="de-DE" smtClean="0"/>
              <a:pPr/>
              <a:t>2</a:t>
            </a:fld>
            <a:endParaRPr lang="de-DE" dirty="0"/>
          </a:p>
        </p:txBody>
      </p:sp>
    </p:spTree>
    <p:extLst>
      <p:ext uri="{BB962C8B-B14F-4D97-AF65-F5344CB8AC3E}">
        <p14:creationId xmlns:p14="http://schemas.microsoft.com/office/powerpoint/2010/main" val="2963574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35EFD158-51CA-412B-B445-132A3C63C9AF}"/>
              </a:ext>
            </a:extLst>
          </p:cNvPr>
          <p:cNvSpPr/>
          <p:nvPr/>
        </p:nvSpPr>
        <p:spPr>
          <a:xfrm>
            <a:off x="4529239" y="1704966"/>
            <a:ext cx="2556000" cy="252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Nachrichten-wert</a:t>
            </a:r>
          </a:p>
        </p:txBody>
      </p:sp>
      <p:sp>
        <p:nvSpPr>
          <p:cNvPr id="5" name="Ellipse 4">
            <a:extLst>
              <a:ext uri="{FF2B5EF4-FFF2-40B4-BE49-F238E27FC236}">
                <a16:creationId xmlns:a16="http://schemas.microsoft.com/office/drawing/2014/main" id="{2F216E2E-87AF-4048-8068-58FA5436477D}"/>
              </a:ext>
            </a:extLst>
          </p:cNvPr>
          <p:cNvSpPr/>
          <p:nvPr/>
        </p:nvSpPr>
        <p:spPr>
          <a:xfrm>
            <a:off x="4969350" y="4872055"/>
            <a:ext cx="1620000" cy="162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Bildhaf</a:t>
            </a:r>
            <a:r>
              <a:rPr lang="de-DE" dirty="0"/>
              <a:t>-</a:t>
            </a:r>
          </a:p>
          <a:p>
            <a:pPr algn="ctr"/>
            <a:r>
              <a:rPr lang="de-DE" dirty="0" err="1"/>
              <a:t>tigkeit</a:t>
            </a:r>
            <a:endParaRPr lang="de-DE" dirty="0"/>
          </a:p>
        </p:txBody>
      </p:sp>
      <p:sp>
        <p:nvSpPr>
          <p:cNvPr id="7" name="Ellipse 6">
            <a:extLst>
              <a:ext uri="{FF2B5EF4-FFF2-40B4-BE49-F238E27FC236}">
                <a16:creationId xmlns:a16="http://schemas.microsoft.com/office/drawing/2014/main" id="{01F31B91-89A4-4490-B9B7-4B6FFAAF201D}"/>
              </a:ext>
            </a:extLst>
          </p:cNvPr>
          <p:cNvSpPr/>
          <p:nvPr/>
        </p:nvSpPr>
        <p:spPr>
          <a:xfrm>
            <a:off x="6716829" y="213681"/>
            <a:ext cx="1620000" cy="162000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Nähe</a:t>
            </a:r>
          </a:p>
        </p:txBody>
      </p:sp>
      <p:sp>
        <p:nvSpPr>
          <p:cNvPr id="8" name="Ellipse 7">
            <a:extLst>
              <a:ext uri="{FF2B5EF4-FFF2-40B4-BE49-F238E27FC236}">
                <a16:creationId xmlns:a16="http://schemas.microsoft.com/office/drawing/2014/main" id="{75EBAA5D-CD2D-46A1-80D3-87C4536A8ACC}"/>
              </a:ext>
            </a:extLst>
          </p:cNvPr>
          <p:cNvSpPr/>
          <p:nvPr/>
        </p:nvSpPr>
        <p:spPr>
          <a:xfrm>
            <a:off x="7924221" y="1879291"/>
            <a:ext cx="1620000" cy="1620000"/>
          </a:xfrm>
          <a:prstGeom prst="ellipse">
            <a:avLst/>
          </a:prstGeom>
          <a:solidFill>
            <a:srgbClr val="B7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Status</a:t>
            </a:r>
          </a:p>
        </p:txBody>
      </p:sp>
      <p:sp>
        <p:nvSpPr>
          <p:cNvPr id="9" name="Ellipse 8">
            <a:extLst>
              <a:ext uri="{FF2B5EF4-FFF2-40B4-BE49-F238E27FC236}">
                <a16:creationId xmlns:a16="http://schemas.microsoft.com/office/drawing/2014/main" id="{07339764-BD37-456B-81AC-384C2641AD07}"/>
              </a:ext>
            </a:extLst>
          </p:cNvPr>
          <p:cNvSpPr/>
          <p:nvPr/>
        </p:nvSpPr>
        <p:spPr>
          <a:xfrm>
            <a:off x="2022007" y="1889762"/>
            <a:ext cx="1620000" cy="162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Dynamik</a:t>
            </a:r>
          </a:p>
        </p:txBody>
      </p:sp>
      <p:sp>
        <p:nvSpPr>
          <p:cNvPr id="10" name="Ellipse 9">
            <a:extLst>
              <a:ext uri="{FF2B5EF4-FFF2-40B4-BE49-F238E27FC236}">
                <a16:creationId xmlns:a16="http://schemas.microsoft.com/office/drawing/2014/main" id="{8D404F94-BA7A-4BA4-B802-AAC01F06B662}"/>
              </a:ext>
            </a:extLst>
          </p:cNvPr>
          <p:cNvSpPr/>
          <p:nvPr/>
        </p:nvSpPr>
        <p:spPr>
          <a:xfrm>
            <a:off x="7232498" y="4020014"/>
            <a:ext cx="1620000" cy="1620000"/>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Valenz</a:t>
            </a:r>
          </a:p>
        </p:txBody>
      </p:sp>
      <p:sp>
        <p:nvSpPr>
          <p:cNvPr id="11" name="Ellipse 10">
            <a:extLst>
              <a:ext uri="{FF2B5EF4-FFF2-40B4-BE49-F238E27FC236}">
                <a16:creationId xmlns:a16="http://schemas.microsoft.com/office/drawing/2014/main" id="{C42C7922-522B-4FE1-A6F2-FD54DC16E5E5}"/>
              </a:ext>
            </a:extLst>
          </p:cNvPr>
          <p:cNvSpPr/>
          <p:nvPr/>
        </p:nvSpPr>
        <p:spPr>
          <a:xfrm>
            <a:off x="2832007" y="4062055"/>
            <a:ext cx="1620000" cy="162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Identifi</a:t>
            </a:r>
            <a:r>
              <a:rPr lang="de-DE" dirty="0"/>
              <a:t>-kation</a:t>
            </a:r>
          </a:p>
        </p:txBody>
      </p:sp>
      <p:sp>
        <p:nvSpPr>
          <p:cNvPr id="12" name="Textfeld 11">
            <a:extLst>
              <a:ext uri="{FF2B5EF4-FFF2-40B4-BE49-F238E27FC236}">
                <a16:creationId xmlns:a16="http://schemas.microsoft.com/office/drawing/2014/main" id="{342DDDF5-5B8C-4FA2-84C3-240603849DB4}"/>
              </a:ext>
            </a:extLst>
          </p:cNvPr>
          <p:cNvSpPr txBox="1"/>
          <p:nvPr/>
        </p:nvSpPr>
        <p:spPr>
          <a:xfrm>
            <a:off x="9404733" y="5964670"/>
            <a:ext cx="2787267" cy="646331"/>
          </a:xfrm>
          <a:prstGeom prst="rect">
            <a:avLst/>
          </a:prstGeom>
          <a:noFill/>
        </p:spPr>
        <p:txBody>
          <a:bodyPr wrap="square" rtlCol="0">
            <a:spAutoFit/>
          </a:bodyPr>
          <a:lstStyle/>
          <a:p>
            <a:r>
              <a:rPr lang="de-DE" sz="1200" dirty="0"/>
              <a:t>Stephan Ruß-Mohl, Journalismus, 3. Auflage, Frankfurt am Main 2016, S.111, nach Winfried Schulz</a:t>
            </a:r>
          </a:p>
        </p:txBody>
      </p:sp>
      <p:sp>
        <p:nvSpPr>
          <p:cNvPr id="6" name="Ellipse 5">
            <a:extLst>
              <a:ext uri="{FF2B5EF4-FFF2-40B4-BE49-F238E27FC236}">
                <a16:creationId xmlns:a16="http://schemas.microsoft.com/office/drawing/2014/main" id="{0D2F752D-F240-406C-B9D9-7530253D59E1}"/>
              </a:ext>
            </a:extLst>
          </p:cNvPr>
          <p:cNvSpPr/>
          <p:nvPr/>
        </p:nvSpPr>
        <p:spPr>
          <a:xfrm>
            <a:off x="3192841" y="168576"/>
            <a:ext cx="1620000" cy="16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Zeit</a:t>
            </a:r>
          </a:p>
        </p:txBody>
      </p:sp>
      <p:sp>
        <p:nvSpPr>
          <p:cNvPr id="16" name="Rechteck 15">
            <a:extLst>
              <a:ext uri="{FF2B5EF4-FFF2-40B4-BE49-F238E27FC236}">
                <a16:creationId xmlns:a16="http://schemas.microsoft.com/office/drawing/2014/main" id="{24A10372-FC6F-4459-BB3E-E847CF09E309}"/>
              </a:ext>
            </a:extLst>
          </p:cNvPr>
          <p:cNvSpPr/>
          <p:nvPr/>
        </p:nvSpPr>
        <p:spPr>
          <a:xfrm>
            <a:off x="918421" y="496915"/>
            <a:ext cx="2207172" cy="707438"/>
          </a:xfrm>
          <a:prstGeom prst="rect">
            <a:avLst/>
          </a:prstGeom>
        </p:spPr>
        <p:txBody>
          <a:bodyPr wrap="square">
            <a:spAutoFit/>
          </a:bodyPr>
          <a:lstStyle/>
          <a:p>
            <a:pPr lvl="1" algn="r">
              <a:lnSpc>
                <a:spcPct val="115000"/>
              </a:lnSpc>
              <a:spcBef>
                <a:spcPts val="1200"/>
              </a:spcBef>
              <a:spcAft>
                <a:spcPts val="120"/>
              </a:spcAft>
              <a:buSzPts val="1000"/>
              <a:tabLst>
                <a:tab pos="866140" algn="l"/>
              </a:tabLst>
            </a:pPr>
            <a:r>
              <a:rPr lang="de-DE" dirty="0">
                <a:solidFill>
                  <a:srgbClr val="202122"/>
                </a:solidFill>
                <a:ea typeface="Times New Roman" panose="02020603050405020304" pitchFamily="18" charset="0"/>
                <a:cs typeface="Times New Roman" panose="02020603050405020304" pitchFamily="18" charset="0"/>
              </a:rPr>
              <a:t>Dauer</a:t>
            </a:r>
            <a:br>
              <a:rPr lang="de-DE" sz="2000" dirty="0">
                <a:ea typeface="Times New Roman" panose="02020603050405020304" pitchFamily="18" charset="0"/>
                <a:cs typeface="Times New Roman" panose="02020603050405020304" pitchFamily="18" charset="0"/>
              </a:rPr>
            </a:br>
            <a:r>
              <a:rPr lang="de-DE" dirty="0">
                <a:solidFill>
                  <a:srgbClr val="202122"/>
                </a:solidFill>
                <a:ea typeface="Times New Roman" panose="02020603050405020304" pitchFamily="18" charset="0"/>
                <a:cs typeface="Times New Roman" panose="02020603050405020304" pitchFamily="18" charset="0"/>
              </a:rPr>
              <a:t>Thematisierung</a:t>
            </a:r>
            <a:endParaRPr lang="de-DE" sz="2000" dirty="0">
              <a:effectLst/>
              <a:ea typeface="Calibri" panose="020F0502020204030204" pitchFamily="34" charset="0"/>
              <a:cs typeface="Times New Roman" panose="02020603050405020304" pitchFamily="18" charset="0"/>
            </a:endParaRPr>
          </a:p>
        </p:txBody>
      </p:sp>
      <p:sp>
        <p:nvSpPr>
          <p:cNvPr id="18" name="Rechteck 17">
            <a:extLst>
              <a:ext uri="{FF2B5EF4-FFF2-40B4-BE49-F238E27FC236}">
                <a16:creationId xmlns:a16="http://schemas.microsoft.com/office/drawing/2014/main" id="{DD507886-E874-4FD9-BF30-688DE3C3F734}"/>
              </a:ext>
            </a:extLst>
          </p:cNvPr>
          <p:cNvSpPr/>
          <p:nvPr/>
        </p:nvSpPr>
        <p:spPr>
          <a:xfrm>
            <a:off x="8121152" y="396347"/>
            <a:ext cx="2677214" cy="1200329"/>
          </a:xfrm>
          <a:prstGeom prst="rect">
            <a:avLst/>
          </a:prstGeom>
        </p:spPr>
        <p:txBody>
          <a:bodyPr wrap="square">
            <a:spAutoFit/>
          </a:bodyPr>
          <a:lstStyle/>
          <a:p>
            <a:pPr lvl="1"/>
            <a:r>
              <a:rPr lang="de-DE" dirty="0"/>
              <a:t>räumlich</a:t>
            </a:r>
            <a:endParaRPr lang="de-DE" sz="2000" dirty="0"/>
          </a:p>
          <a:p>
            <a:pPr lvl="1"/>
            <a:r>
              <a:rPr lang="de-DE" dirty="0"/>
              <a:t>politisch</a:t>
            </a:r>
            <a:endParaRPr lang="de-DE" sz="2000" dirty="0"/>
          </a:p>
          <a:p>
            <a:pPr lvl="1"/>
            <a:r>
              <a:rPr lang="de-DE" dirty="0"/>
              <a:t>Kulturell</a:t>
            </a:r>
            <a:endParaRPr lang="de-DE" sz="2000" dirty="0"/>
          </a:p>
          <a:p>
            <a:pPr lvl="1"/>
            <a:r>
              <a:rPr lang="de-DE" dirty="0"/>
              <a:t>Relevanz</a:t>
            </a:r>
            <a:endParaRPr lang="de-DE" sz="4000" dirty="0">
              <a:effectLst/>
              <a:ea typeface="Calibri" panose="020F0502020204030204" pitchFamily="34" charset="0"/>
              <a:cs typeface="Times New Roman" panose="02020603050405020304" pitchFamily="18" charset="0"/>
            </a:endParaRPr>
          </a:p>
        </p:txBody>
      </p:sp>
      <p:sp>
        <p:nvSpPr>
          <p:cNvPr id="20" name="Rechteck 19">
            <a:extLst>
              <a:ext uri="{FF2B5EF4-FFF2-40B4-BE49-F238E27FC236}">
                <a16:creationId xmlns:a16="http://schemas.microsoft.com/office/drawing/2014/main" id="{4219C8DA-0B76-4D7F-9EFE-42D7DA14E682}"/>
              </a:ext>
            </a:extLst>
          </p:cNvPr>
          <p:cNvSpPr/>
          <p:nvPr/>
        </p:nvSpPr>
        <p:spPr>
          <a:xfrm>
            <a:off x="9207022" y="2287386"/>
            <a:ext cx="2677214" cy="954107"/>
          </a:xfrm>
          <a:prstGeom prst="rect">
            <a:avLst/>
          </a:prstGeom>
        </p:spPr>
        <p:txBody>
          <a:bodyPr wrap="square">
            <a:spAutoFit/>
          </a:bodyPr>
          <a:lstStyle/>
          <a:p>
            <a:pPr lvl="1"/>
            <a:r>
              <a:rPr lang="de-DE" dirty="0"/>
              <a:t>Zentralität</a:t>
            </a:r>
          </a:p>
          <a:p>
            <a:pPr lvl="1"/>
            <a:r>
              <a:rPr lang="de-DE" dirty="0"/>
              <a:t>persönlicher Einfluss</a:t>
            </a:r>
            <a:r>
              <a:rPr lang="de-DE" sz="2000" dirty="0"/>
              <a:t> </a:t>
            </a:r>
            <a:r>
              <a:rPr lang="de-DE" dirty="0"/>
              <a:t>Prominenz</a:t>
            </a:r>
            <a:endParaRPr lang="de-DE" sz="6600" dirty="0">
              <a:effectLst/>
              <a:ea typeface="Calibri" panose="020F0502020204030204" pitchFamily="34" charset="0"/>
              <a:cs typeface="Times New Roman" panose="02020603050405020304" pitchFamily="18" charset="0"/>
            </a:endParaRPr>
          </a:p>
        </p:txBody>
      </p:sp>
      <p:sp>
        <p:nvSpPr>
          <p:cNvPr id="22" name="Rechteck 21">
            <a:extLst>
              <a:ext uri="{FF2B5EF4-FFF2-40B4-BE49-F238E27FC236}">
                <a16:creationId xmlns:a16="http://schemas.microsoft.com/office/drawing/2014/main" id="{B4749AA5-9125-4D2A-94A3-03C5963CEFE0}"/>
              </a:ext>
            </a:extLst>
          </p:cNvPr>
          <p:cNvSpPr/>
          <p:nvPr/>
        </p:nvSpPr>
        <p:spPr>
          <a:xfrm>
            <a:off x="-693823" y="2376596"/>
            <a:ext cx="2677214" cy="646331"/>
          </a:xfrm>
          <a:prstGeom prst="rect">
            <a:avLst/>
          </a:prstGeom>
        </p:spPr>
        <p:txBody>
          <a:bodyPr wrap="square">
            <a:spAutoFit/>
          </a:bodyPr>
          <a:lstStyle/>
          <a:p>
            <a:pPr lvl="1" algn="r"/>
            <a:r>
              <a:rPr lang="de-DE" dirty="0"/>
              <a:t>Überraschung</a:t>
            </a:r>
          </a:p>
          <a:p>
            <a:pPr lvl="1" algn="r"/>
            <a:r>
              <a:rPr lang="de-DE" dirty="0"/>
              <a:t>Struktur</a:t>
            </a:r>
          </a:p>
        </p:txBody>
      </p:sp>
      <p:sp>
        <p:nvSpPr>
          <p:cNvPr id="24" name="Rechteck 23">
            <a:extLst>
              <a:ext uri="{FF2B5EF4-FFF2-40B4-BE49-F238E27FC236}">
                <a16:creationId xmlns:a16="http://schemas.microsoft.com/office/drawing/2014/main" id="{95F91530-6F52-46F1-B13A-C183AD0AD75C}"/>
              </a:ext>
            </a:extLst>
          </p:cNvPr>
          <p:cNvSpPr/>
          <p:nvPr/>
        </p:nvSpPr>
        <p:spPr>
          <a:xfrm>
            <a:off x="8527123" y="4224966"/>
            <a:ext cx="2677214" cy="1200329"/>
          </a:xfrm>
          <a:prstGeom prst="rect">
            <a:avLst/>
          </a:prstGeom>
        </p:spPr>
        <p:txBody>
          <a:bodyPr wrap="square">
            <a:spAutoFit/>
          </a:bodyPr>
          <a:lstStyle/>
          <a:p>
            <a:pPr lvl="1"/>
            <a:r>
              <a:rPr lang="de-DE" dirty="0"/>
              <a:t>Konflikt</a:t>
            </a:r>
          </a:p>
          <a:p>
            <a:pPr lvl="1"/>
            <a:r>
              <a:rPr lang="de-DE" dirty="0"/>
              <a:t>Kriminalität</a:t>
            </a:r>
          </a:p>
          <a:p>
            <a:pPr lvl="1"/>
            <a:r>
              <a:rPr lang="de-DE" dirty="0"/>
              <a:t>Schaden</a:t>
            </a:r>
          </a:p>
          <a:p>
            <a:pPr lvl="1"/>
            <a:r>
              <a:rPr lang="de-DE" dirty="0"/>
              <a:t>Erfolg</a:t>
            </a:r>
          </a:p>
        </p:txBody>
      </p:sp>
      <p:sp>
        <p:nvSpPr>
          <p:cNvPr id="26" name="Rechteck 25">
            <a:extLst>
              <a:ext uri="{FF2B5EF4-FFF2-40B4-BE49-F238E27FC236}">
                <a16:creationId xmlns:a16="http://schemas.microsoft.com/office/drawing/2014/main" id="{C64589D6-94AE-4B2D-83F8-3DF492B675FC}"/>
              </a:ext>
            </a:extLst>
          </p:cNvPr>
          <p:cNvSpPr/>
          <p:nvPr/>
        </p:nvSpPr>
        <p:spPr>
          <a:xfrm>
            <a:off x="16624" y="4548889"/>
            <a:ext cx="2677214" cy="646331"/>
          </a:xfrm>
          <a:prstGeom prst="rect">
            <a:avLst/>
          </a:prstGeom>
        </p:spPr>
        <p:txBody>
          <a:bodyPr wrap="square">
            <a:spAutoFit/>
          </a:bodyPr>
          <a:lstStyle/>
          <a:p>
            <a:pPr lvl="1" algn="r"/>
            <a:r>
              <a:rPr lang="de-DE" dirty="0"/>
              <a:t>Personalisierung</a:t>
            </a:r>
          </a:p>
          <a:p>
            <a:pPr lvl="1" algn="r"/>
            <a:r>
              <a:rPr lang="de-DE" dirty="0"/>
              <a:t>Ethnozentrismus</a:t>
            </a:r>
          </a:p>
        </p:txBody>
      </p:sp>
      <p:sp>
        <p:nvSpPr>
          <p:cNvPr id="33" name="Fußzeilenplatzhalter 32">
            <a:extLst>
              <a:ext uri="{FF2B5EF4-FFF2-40B4-BE49-F238E27FC236}">
                <a16:creationId xmlns:a16="http://schemas.microsoft.com/office/drawing/2014/main" id="{35354BBD-EB6C-4243-A128-29D23C8F75AA}"/>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2170109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722AE-DDCB-4653-9E2C-D35A6891BEAD}"/>
              </a:ext>
            </a:extLst>
          </p:cNvPr>
          <p:cNvSpPr>
            <a:spLocks noGrp="1"/>
          </p:cNvSpPr>
          <p:nvPr>
            <p:ph type="title"/>
          </p:nvPr>
        </p:nvSpPr>
        <p:spPr/>
        <p:txBody>
          <a:bodyPr/>
          <a:lstStyle/>
          <a:p>
            <a:r>
              <a:rPr lang="de-DE" dirty="0"/>
              <a:t>Was macht eine Pressestelle?</a:t>
            </a:r>
          </a:p>
        </p:txBody>
      </p:sp>
      <p:sp>
        <p:nvSpPr>
          <p:cNvPr id="3" name="Textplatzhalter 2">
            <a:extLst>
              <a:ext uri="{FF2B5EF4-FFF2-40B4-BE49-F238E27FC236}">
                <a16:creationId xmlns:a16="http://schemas.microsoft.com/office/drawing/2014/main" id="{3C9C54B5-1A72-4753-92AD-EBA02E829E80}"/>
              </a:ext>
            </a:extLst>
          </p:cNvPr>
          <p:cNvSpPr>
            <a:spLocks noGrp="1"/>
          </p:cNvSpPr>
          <p:nvPr>
            <p:ph type="body" idx="1"/>
          </p:nvPr>
        </p:nvSpPr>
        <p:spPr/>
        <p:txBody>
          <a:bodyPr/>
          <a:lstStyle/>
          <a:p>
            <a:endParaRPr lang="de-DE" dirty="0"/>
          </a:p>
        </p:txBody>
      </p:sp>
      <p:sp>
        <p:nvSpPr>
          <p:cNvPr id="7" name="Fußzeilenplatzhalter 6">
            <a:extLst>
              <a:ext uri="{FF2B5EF4-FFF2-40B4-BE49-F238E27FC236}">
                <a16:creationId xmlns:a16="http://schemas.microsoft.com/office/drawing/2014/main" id="{EF775D54-2F6F-493B-880D-F3D04C5FBB15}"/>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7C80F423-D4A3-4556-8B68-28621FE94F02}"/>
              </a:ext>
            </a:extLst>
          </p:cNvPr>
          <p:cNvSpPr>
            <a:spLocks noGrp="1"/>
          </p:cNvSpPr>
          <p:nvPr>
            <p:ph type="sldNum" sz="quarter" idx="12"/>
          </p:nvPr>
        </p:nvSpPr>
        <p:spPr/>
        <p:txBody>
          <a:bodyPr/>
          <a:lstStyle/>
          <a:p>
            <a:fld id="{BAFF30EA-0E8F-4029-98E4-BCB635AEA523}" type="slidenum">
              <a:rPr lang="de-DE" smtClean="0"/>
              <a:pPr/>
              <a:t>21</a:t>
            </a:fld>
            <a:endParaRPr lang="de-DE" dirty="0"/>
          </a:p>
        </p:txBody>
      </p:sp>
    </p:spTree>
    <p:extLst>
      <p:ext uri="{BB962C8B-B14F-4D97-AF65-F5344CB8AC3E}">
        <p14:creationId xmlns:p14="http://schemas.microsoft.com/office/powerpoint/2010/main" val="2475307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08ADF5-C2F1-4397-917E-95C31DDDF00D}"/>
              </a:ext>
            </a:extLst>
          </p:cNvPr>
          <p:cNvSpPr>
            <a:spLocks noGrp="1"/>
          </p:cNvSpPr>
          <p:nvPr>
            <p:ph type="title"/>
          </p:nvPr>
        </p:nvSpPr>
        <p:spPr/>
        <p:txBody>
          <a:bodyPr/>
          <a:lstStyle/>
          <a:p>
            <a:r>
              <a:rPr lang="de-DE" dirty="0"/>
              <a:t>Aufgaben einer Pressestelle</a:t>
            </a:r>
          </a:p>
        </p:txBody>
      </p:sp>
      <p:sp>
        <p:nvSpPr>
          <p:cNvPr id="3" name="Inhaltsplatzhalter 2">
            <a:extLst>
              <a:ext uri="{FF2B5EF4-FFF2-40B4-BE49-F238E27FC236}">
                <a16:creationId xmlns:a16="http://schemas.microsoft.com/office/drawing/2014/main" id="{956D5E14-D43D-48DA-A7E0-00DA84CC56A9}"/>
              </a:ext>
            </a:extLst>
          </p:cNvPr>
          <p:cNvSpPr>
            <a:spLocks noGrp="1"/>
          </p:cNvSpPr>
          <p:nvPr>
            <p:ph idx="1"/>
          </p:nvPr>
        </p:nvSpPr>
        <p:spPr/>
        <p:txBody>
          <a:bodyPr>
            <a:normAutofit fontScale="92500" lnSpcReduction="20000"/>
          </a:bodyPr>
          <a:lstStyle/>
          <a:p>
            <a:r>
              <a:rPr lang="de-DE" dirty="0"/>
              <a:t>Ansprechpartnerin für Medienschaffende sein: Anfragen beantworten, Informationen bereitstellen.</a:t>
            </a:r>
          </a:p>
          <a:p>
            <a:r>
              <a:rPr lang="de-DE" dirty="0"/>
              <a:t>Agenda Setting: Themen des Unternehmens in die Öffentlichkeit spielen über PMs, PKs, Pressereisen.</a:t>
            </a:r>
          </a:p>
          <a:p>
            <a:r>
              <a:rPr lang="de-DE" dirty="0"/>
              <a:t>Führungskräfte positionieren, dem Unternehmen ein „Gesicht“ geben : Interviews, Statements, Workshops.</a:t>
            </a:r>
          </a:p>
          <a:p>
            <a:r>
              <a:rPr lang="de-DE" dirty="0"/>
              <a:t>Eigene Kommunikation betreiben: Website, </a:t>
            </a:r>
            <a:r>
              <a:rPr lang="de-DE" dirty="0" err="1"/>
              <a:t>Social</a:t>
            </a:r>
            <a:r>
              <a:rPr lang="de-DE" dirty="0"/>
              <a:t> Media, Podcasts, Videos, Events, Öffentlichkeitsarbeit.</a:t>
            </a:r>
          </a:p>
          <a:p>
            <a:r>
              <a:rPr lang="de-DE" dirty="0"/>
              <a:t>Managementfunktion: Coaching der Führungskräfte, </a:t>
            </a:r>
            <a:r>
              <a:rPr lang="de-DE" dirty="0" err="1"/>
              <a:t>Employer</a:t>
            </a:r>
            <a:r>
              <a:rPr lang="de-DE" dirty="0"/>
              <a:t> Branding,  Kulturveränderung.</a:t>
            </a:r>
          </a:p>
          <a:p>
            <a:r>
              <a:rPr lang="de-DE" dirty="0"/>
              <a:t>Monitoring: Messung des Sentiments und der Reputation, Aufspüren von Trends.</a:t>
            </a:r>
          </a:p>
        </p:txBody>
      </p:sp>
      <p:sp>
        <p:nvSpPr>
          <p:cNvPr id="7" name="Fußzeilenplatzhalter 6">
            <a:extLst>
              <a:ext uri="{FF2B5EF4-FFF2-40B4-BE49-F238E27FC236}">
                <a16:creationId xmlns:a16="http://schemas.microsoft.com/office/drawing/2014/main" id="{26B6396D-12B2-4BEE-B2DF-0725D2F39E6A}"/>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54D44B0A-DDC3-4CB9-991C-B3AEE9A2D851}"/>
              </a:ext>
            </a:extLst>
          </p:cNvPr>
          <p:cNvSpPr>
            <a:spLocks noGrp="1"/>
          </p:cNvSpPr>
          <p:nvPr>
            <p:ph type="sldNum" sz="quarter" idx="12"/>
          </p:nvPr>
        </p:nvSpPr>
        <p:spPr/>
        <p:txBody>
          <a:bodyPr/>
          <a:lstStyle/>
          <a:p>
            <a:fld id="{BAFF30EA-0E8F-4029-98E4-BCB635AEA523}" type="slidenum">
              <a:rPr lang="de-DE" smtClean="0"/>
              <a:pPr/>
              <a:t>22</a:t>
            </a:fld>
            <a:endParaRPr lang="de-DE" dirty="0"/>
          </a:p>
        </p:txBody>
      </p:sp>
    </p:spTree>
    <p:extLst>
      <p:ext uri="{BB962C8B-B14F-4D97-AF65-F5344CB8AC3E}">
        <p14:creationId xmlns:p14="http://schemas.microsoft.com/office/powerpoint/2010/main" val="2777493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Typische Anfￃﾤngerfehler bei der Pressearbeit">
            <a:hlinkClick r:id="" action="ppaction://media"/>
            <a:extLst>
              <a:ext uri="{FF2B5EF4-FFF2-40B4-BE49-F238E27FC236}">
                <a16:creationId xmlns:a16="http://schemas.microsoft.com/office/drawing/2014/main" id="{C152C326-2F32-4D4A-8C8C-B1BBF8BCA764}"/>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6" name="Fußzeilenplatzhalter 5">
            <a:extLst>
              <a:ext uri="{FF2B5EF4-FFF2-40B4-BE49-F238E27FC236}">
                <a16:creationId xmlns:a16="http://schemas.microsoft.com/office/drawing/2014/main" id="{41B93478-6368-4CCC-9280-0F3684AD39E9}"/>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3538224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So wirst du von Journalisten als Experte wahrgenommen">
            <a:hlinkClick r:id="" action="ppaction://media"/>
            <a:extLst>
              <a:ext uri="{FF2B5EF4-FFF2-40B4-BE49-F238E27FC236}">
                <a16:creationId xmlns:a16="http://schemas.microsoft.com/office/drawing/2014/main" id="{39C63B20-66F1-41D9-95D7-0EAA65B3797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6" name="Fußzeilenplatzhalter 5">
            <a:extLst>
              <a:ext uri="{FF2B5EF4-FFF2-40B4-BE49-F238E27FC236}">
                <a16:creationId xmlns:a16="http://schemas.microsoft.com/office/drawing/2014/main" id="{779B1ADB-4492-4748-AEC6-602295D05AB5}"/>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2261565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77EF7-5557-4DD3-9E79-481591CCD072}"/>
              </a:ext>
            </a:extLst>
          </p:cNvPr>
          <p:cNvSpPr>
            <a:spLocks noGrp="1"/>
          </p:cNvSpPr>
          <p:nvPr>
            <p:ph type="title"/>
          </p:nvPr>
        </p:nvSpPr>
        <p:spPr/>
        <p:txBody>
          <a:bodyPr>
            <a:normAutofit/>
          </a:bodyPr>
          <a:lstStyle/>
          <a:p>
            <a:r>
              <a:rPr lang="de-DE" dirty="0"/>
              <a:t>Ratschläge für einen schlechten Redner</a:t>
            </a:r>
          </a:p>
        </p:txBody>
      </p:sp>
      <p:pic>
        <p:nvPicPr>
          <p:cNvPr id="4" name="Onlinemedien 3" title="Tucholsky - Ratschlￃﾤge fￃﾼr einen schlechten Redner">
            <a:hlinkClick r:id="" action="ppaction://media"/>
            <a:extLst>
              <a:ext uri="{FF2B5EF4-FFF2-40B4-BE49-F238E27FC236}">
                <a16:creationId xmlns:a16="http://schemas.microsoft.com/office/drawing/2014/main" id="{61EC8A5E-9CBE-42F7-AC6C-099B3522FA82}"/>
              </a:ext>
            </a:extLst>
          </p:cNvPr>
          <p:cNvPicPr>
            <a:picLocks noRot="1" noChangeAspect="1"/>
          </p:cNvPicPr>
          <p:nvPr>
            <a:videoFile r:link="rId1"/>
          </p:nvPr>
        </p:nvPicPr>
        <p:blipFill>
          <a:blip r:embed="rId3"/>
          <a:stretch>
            <a:fillRect/>
          </a:stretch>
        </p:blipFill>
        <p:spPr>
          <a:xfrm>
            <a:off x="3030183" y="1969588"/>
            <a:ext cx="5829300" cy="4368800"/>
          </a:xfrm>
          <a:prstGeom prst="rect">
            <a:avLst/>
          </a:prstGeom>
        </p:spPr>
      </p:pic>
      <p:sp>
        <p:nvSpPr>
          <p:cNvPr id="7" name="Fußzeilenplatzhalter 6">
            <a:extLst>
              <a:ext uri="{FF2B5EF4-FFF2-40B4-BE49-F238E27FC236}">
                <a16:creationId xmlns:a16="http://schemas.microsoft.com/office/drawing/2014/main" id="{BEF58E37-57F1-4DA1-A31D-7AB45C71531E}"/>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B4330B96-3E27-42AF-9B49-EAD28B981C09}"/>
              </a:ext>
            </a:extLst>
          </p:cNvPr>
          <p:cNvSpPr>
            <a:spLocks noGrp="1"/>
          </p:cNvSpPr>
          <p:nvPr>
            <p:ph type="sldNum" sz="quarter" idx="12"/>
          </p:nvPr>
        </p:nvSpPr>
        <p:spPr/>
        <p:txBody>
          <a:bodyPr/>
          <a:lstStyle/>
          <a:p>
            <a:fld id="{BAFF30EA-0E8F-4029-98E4-BCB635AEA523}" type="slidenum">
              <a:rPr lang="de-DE" smtClean="0"/>
              <a:pPr/>
              <a:t>25</a:t>
            </a:fld>
            <a:endParaRPr lang="de-DE" dirty="0"/>
          </a:p>
        </p:txBody>
      </p:sp>
    </p:spTree>
    <p:extLst>
      <p:ext uri="{BB962C8B-B14F-4D97-AF65-F5344CB8AC3E}">
        <p14:creationId xmlns:p14="http://schemas.microsoft.com/office/powerpoint/2010/main" val="794478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43492" y="504000"/>
            <a:ext cx="5220000" cy="6740307"/>
          </a:xfrm>
          <a:prstGeom prst="rect">
            <a:avLst/>
          </a:prstGeom>
        </p:spPr>
        <p:txBody>
          <a:bodyPr wrap="square">
            <a:spAutoFit/>
          </a:bodyPr>
          <a:lstStyle/>
          <a:p>
            <a:r>
              <a:rPr lang="de-DE" dirty="0">
                <a:solidFill>
                  <a:srgbClr val="140373"/>
                </a:solidFill>
                <a:latin typeface="Cambria" panose="02040503050406030204" pitchFamily="18" charset="0"/>
              </a:rPr>
              <a:t>Am Anfang alles anders </a:t>
            </a:r>
            <a:r>
              <a:rPr lang="de-DE" dirty="0" err="1">
                <a:solidFill>
                  <a:srgbClr val="140373"/>
                </a:solidFill>
                <a:latin typeface="Cambria" panose="02040503050406030204" pitchFamily="18" charset="0"/>
              </a:rPr>
              <a:t>anteasern</a:t>
            </a:r>
            <a:r>
              <a:rPr lang="de-DE" dirty="0">
                <a:solidFill>
                  <a:srgbClr val="140373"/>
                </a:solidFill>
                <a:latin typeface="Cambria" panose="02040503050406030204" pitchFamily="18" charset="0"/>
              </a:rPr>
              <a:t>.</a:t>
            </a:r>
          </a:p>
          <a:p>
            <a:endParaRPr lang="de-DE" sz="1400"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Dass ein Satz nicht mit „dass“ anfangen soll, </a:t>
            </a:r>
            <a:br>
              <a:rPr lang="de-DE" dirty="0">
                <a:solidFill>
                  <a:srgbClr val="140373"/>
                </a:solidFill>
                <a:latin typeface="Cambria" panose="02040503050406030204" pitchFamily="18" charset="0"/>
              </a:rPr>
            </a:br>
            <a:r>
              <a:rPr lang="de-DE" dirty="0">
                <a:solidFill>
                  <a:srgbClr val="140373"/>
                </a:solidFill>
                <a:latin typeface="Cambria" panose="02040503050406030204" pitchFamily="18" charset="0"/>
              </a:rPr>
              <a:t>versteht sich von selbst.</a:t>
            </a:r>
          </a:p>
          <a:p>
            <a:endParaRPr lang="de-DE" sz="1400"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Meide Phrasen wie die Pest. (Ein alter Hut.)</a:t>
            </a:r>
          </a:p>
          <a:p>
            <a:endParaRPr lang="de-DE" sz="1400"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Wiederhole Dich nicht. Redundanzen sind unnötig. Schreibe nie, was Du schon geschrieben hast. </a:t>
            </a:r>
          </a:p>
          <a:p>
            <a:endParaRPr lang="de-DE" sz="1400"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Kein Kaufmännisches Und &amp; Abkürzungen, usw.</a:t>
            </a:r>
          </a:p>
          <a:p>
            <a:endParaRPr lang="de-DE" sz="1400"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Eine Übertreibung ist milliardenfach schlechter als ein Understatement.</a:t>
            </a:r>
          </a:p>
          <a:p>
            <a:endParaRPr lang="de-DE" sz="1400"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N‘ Apostroph </a:t>
            </a:r>
            <a:r>
              <a:rPr lang="de-DE" dirty="0" err="1">
                <a:solidFill>
                  <a:srgbClr val="140373"/>
                </a:solidFill>
                <a:latin typeface="Cambria" panose="02040503050406030204" pitchFamily="18" charset="0"/>
              </a:rPr>
              <a:t>is</a:t>
            </a:r>
            <a:r>
              <a:rPr lang="de-DE" dirty="0">
                <a:solidFill>
                  <a:srgbClr val="140373"/>
                </a:solidFill>
                <a:latin typeface="Cambria" panose="02040503050406030204" pitchFamily="18" charset="0"/>
              </a:rPr>
              <a:t>‘ echt </a:t>
            </a:r>
            <a:r>
              <a:rPr lang="de-DE" dirty="0" err="1">
                <a:solidFill>
                  <a:srgbClr val="140373"/>
                </a:solidFill>
                <a:latin typeface="Cambria" panose="02040503050406030204" pitchFamily="18" charset="0"/>
              </a:rPr>
              <a:t>nich</a:t>
            </a:r>
            <a:r>
              <a:rPr lang="de-DE" dirty="0">
                <a:solidFill>
                  <a:srgbClr val="140373"/>
                </a:solidFill>
                <a:latin typeface="Cambria" panose="02040503050406030204" pitchFamily="18" charset="0"/>
              </a:rPr>
              <a:t>‘ nötig.</a:t>
            </a:r>
          </a:p>
          <a:p>
            <a:endParaRPr lang="de-DE" sz="1400" dirty="0">
              <a:solidFill>
                <a:srgbClr val="140373"/>
              </a:solidFill>
              <a:latin typeface="Cambria" panose="02040503050406030204" pitchFamily="18" charset="0"/>
            </a:endParaRPr>
          </a:p>
          <a:p>
            <a:r>
              <a:rPr lang="de-DE" dirty="0" err="1">
                <a:solidFill>
                  <a:srgbClr val="140373"/>
                </a:solidFill>
                <a:latin typeface="Cambria" panose="02040503050406030204" pitchFamily="18" charset="0"/>
              </a:rPr>
              <a:t>Xenismen</a:t>
            </a:r>
            <a:r>
              <a:rPr lang="de-DE" dirty="0">
                <a:solidFill>
                  <a:srgbClr val="140373"/>
                </a:solidFill>
                <a:latin typeface="Cambria" panose="02040503050406030204" pitchFamily="18" charset="0"/>
              </a:rPr>
              <a:t> und unterkomplexe fremdsprachliche Wendungen nicht prioritär verwenden.</a:t>
            </a:r>
          </a:p>
          <a:p>
            <a:endParaRPr lang="de-DE" sz="1400"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Verallgemeinere im Allgemeinen nie!</a:t>
            </a:r>
          </a:p>
          <a:p>
            <a:endParaRPr lang="de-DE" sz="1400"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Es dient zur Kenntnis, dass Passiv unterlassen werden solle.</a:t>
            </a:r>
            <a:br>
              <a:rPr lang="de-DE" dirty="0">
                <a:solidFill>
                  <a:srgbClr val="140373"/>
                </a:solidFill>
                <a:latin typeface="Cambria" panose="02040503050406030204" pitchFamily="18" charset="0"/>
              </a:rPr>
            </a:br>
            <a:endParaRPr lang="de-DE" dirty="0">
              <a:solidFill>
                <a:srgbClr val="140373"/>
              </a:solidFill>
              <a:latin typeface="Cambria" panose="02040503050406030204" pitchFamily="18" charset="0"/>
            </a:endParaRPr>
          </a:p>
          <a:p>
            <a:endParaRPr lang="de-DE" sz="1400" dirty="0">
              <a:solidFill>
                <a:srgbClr val="140373"/>
              </a:solidFill>
              <a:latin typeface="Cambria" panose="02040503050406030204" pitchFamily="18" charset="0"/>
            </a:endParaRPr>
          </a:p>
        </p:txBody>
      </p:sp>
      <p:sp>
        <p:nvSpPr>
          <p:cNvPr id="3" name="Rechteck 2"/>
          <p:cNvSpPr/>
          <p:nvPr/>
        </p:nvSpPr>
        <p:spPr>
          <a:xfrm>
            <a:off x="6732678" y="504000"/>
            <a:ext cx="5220000" cy="5940088"/>
          </a:xfrm>
          <a:prstGeom prst="rect">
            <a:avLst/>
          </a:prstGeom>
        </p:spPr>
        <p:txBody>
          <a:bodyPr wrap="square">
            <a:spAutoFit/>
          </a:bodyPr>
          <a:lstStyle/>
          <a:p>
            <a:r>
              <a:rPr lang="de-DE" dirty="0">
                <a:solidFill>
                  <a:srgbClr val="140373"/>
                </a:solidFill>
                <a:latin typeface="Cambria" panose="02040503050406030204" pitchFamily="18" charset="0"/>
              </a:rPr>
              <a:t>Vergleiche sind genauso schlecht wie Phrasen.</a:t>
            </a:r>
          </a:p>
          <a:p>
            <a:endParaRPr lang="de-DE"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Jugendsprache, geh sterben! Deine </a:t>
            </a:r>
            <a:r>
              <a:rPr lang="de-DE" dirty="0" err="1">
                <a:solidFill>
                  <a:srgbClr val="140373"/>
                </a:solidFill>
                <a:latin typeface="Cambria" panose="02040503050406030204" pitchFamily="18" charset="0"/>
              </a:rPr>
              <a:t>Mudda</a:t>
            </a:r>
            <a:r>
              <a:rPr lang="de-DE" dirty="0">
                <a:solidFill>
                  <a:srgbClr val="140373"/>
                </a:solidFill>
                <a:latin typeface="Cambria" panose="02040503050406030204" pitchFamily="18" charset="0"/>
              </a:rPr>
              <a:t>.</a:t>
            </a:r>
          </a:p>
          <a:p>
            <a:endParaRPr lang="de-DE"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Sei im Großen und Ganzen exakt.</a:t>
            </a:r>
          </a:p>
          <a:p>
            <a:endParaRPr lang="de-DE"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Übertreibungen sind eine Milliarde mal schlechter als Untertreibungen.</a:t>
            </a:r>
          </a:p>
          <a:p>
            <a:endParaRPr lang="de-DE"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Texte in Klammern (meist irrelevant) sind unnötig.</a:t>
            </a:r>
          </a:p>
          <a:p>
            <a:endParaRPr lang="de-DE"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Ein-Wort-Sätze? Streichen.</a:t>
            </a:r>
          </a:p>
          <a:p>
            <a:endParaRPr lang="de-DE" sz="1400"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Wer braucht rhetorische Fragen? </a:t>
            </a:r>
          </a:p>
          <a:p>
            <a:endParaRPr lang="de-DE" sz="1400"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Streiche Zitate. Ralph Waldo Emerson hat einmal gesagt: „Ich hasse Zitate.“</a:t>
            </a:r>
          </a:p>
          <a:p>
            <a:endParaRPr lang="de-DE" sz="1400" dirty="0">
              <a:solidFill>
                <a:srgbClr val="140373"/>
              </a:solidFill>
              <a:latin typeface="Cambria" panose="02040503050406030204" pitchFamily="18" charset="0"/>
            </a:endParaRPr>
          </a:p>
          <a:p>
            <a:r>
              <a:rPr lang="de-DE" dirty="0">
                <a:solidFill>
                  <a:srgbClr val="140373"/>
                </a:solidFill>
                <a:latin typeface="Cambria" panose="02040503050406030204" pitchFamily="18" charset="0"/>
              </a:rPr>
              <a:t>Analogien beim Schreiben sind wie Federn bei Schlangen.</a:t>
            </a:r>
            <a:br>
              <a:rPr lang="de-DE" dirty="0">
                <a:solidFill>
                  <a:srgbClr val="140373"/>
                </a:solidFill>
                <a:latin typeface="Cambria" panose="02040503050406030204" pitchFamily="18" charset="0"/>
              </a:rPr>
            </a:br>
            <a:br>
              <a:rPr lang="de-DE" sz="1400" dirty="0">
                <a:solidFill>
                  <a:srgbClr val="140373"/>
                </a:solidFill>
                <a:latin typeface="Cambria" panose="02040503050406030204" pitchFamily="18" charset="0"/>
              </a:rPr>
            </a:br>
            <a:r>
              <a:rPr lang="de-DE" dirty="0" err="1">
                <a:solidFill>
                  <a:srgbClr val="140373"/>
                </a:solidFill>
                <a:latin typeface="Cambria" panose="02040503050406030204" pitchFamily="18" charset="0"/>
              </a:rPr>
              <a:t>Schlie&amp;szkig;lich</a:t>
            </a:r>
            <a:r>
              <a:rPr lang="de-DE" dirty="0">
                <a:solidFill>
                  <a:srgbClr val="140373"/>
                </a:solidFill>
                <a:latin typeface="Cambria" panose="02040503050406030204" pitchFamily="18" charset="0"/>
              </a:rPr>
              <a:t>; prüfe auf </a:t>
            </a:r>
            <a:r>
              <a:rPr lang="de-DE" dirty="0" err="1">
                <a:solidFill>
                  <a:srgbClr val="140373"/>
                </a:solidFill>
                <a:latin typeface="Cambria" panose="02040503050406030204" pitchFamily="18" charset="0"/>
              </a:rPr>
              <a:t>Tippfelher</a:t>
            </a:r>
            <a:r>
              <a:rPr lang="de-DE" dirty="0">
                <a:solidFill>
                  <a:srgbClr val="140373"/>
                </a:solidFill>
                <a:latin typeface="Cambria" panose="02040503050406030204" pitchFamily="18" charset="0"/>
              </a:rPr>
              <a:t>.</a:t>
            </a:r>
          </a:p>
        </p:txBody>
      </p:sp>
      <p:pic>
        <p:nvPicPr>
          <p:cNvPr id="4" name="Grafik 3"/>
          <p:cNvPicPr>
            <a:picLocks noChangeAspect="1"/>
          </p:cNvPicPr>
          <p:nvPr/>
        </p:nvPicPr>
        <p:blipFill>
          <a:blip r:embed="rId2"/>
          <a:stretch>
            <a:fillRect/>
          </a:stretch>
        </p:blipFill>
        <p:spPr>
          <a:xfrm>
            <a:off x="11148959" y="5682729"/>
            <a:ext cx="923811" cy="923811"/>
          </a:xfrm>
          <a:prstGeom prst="rect">
            <a:avLst/>
          </a:prstGeom>
        </p:spPr>
      </p:pic>
      <p:grpSp>
        <p:nvGrpSpPr>
          <p:cNvPr id="109" name="Gruppieren 108"/>
          <p:cNvGrpSpPr/>
          <p:nvPr/>
        </p:nvGrpSpPr>
        <p:grpSpPr>
          <a:xfrm>
            <a:off x="528406" y="518936"/>
            <a:ext cx="432000" cy="387276"/>
            <a:chOff x="540000" y="518936"/>
            <a:chExt cx="432000" cy="387276"/>
          </a:xfrm>
        </p:grpSpPr>
        <p:sp>
          <p:nvSpPr>
            <p:cNvPr id="7" name="Ellipse 6"/>
            <p:cNvSpPr/>
            <p:nvPr/>
          </p:nvSpPr>
          <p:spPr>
            <a:xfrm>
              <a:off x="554019" y="518936"/>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540000" y="518936"/>
              <a:ext cx="432000" cy="365760"/>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1</a:t>
              </a:r>
            </a:p>
          </p:txBody>
        </p:sp>
      </p:grpSp>
      <p:grpSp>
        <p:nvGrpSpPr>
          <p:cNvPr id="110" name="Gruppieren 109"/>
          <p:cNvGrpSpPr/>
          <p:nvPr/>
        </p:nvGrpSpPr>
        <p:grpSpPr>
          <a:xfrm>
            <a:off x="528406" y="1130790"/>
            <a:ext cx="432000" cy="387276"/>
            <a:chOff x="540000" y="1152306"/>
            <a:chExt cx="432000" cy="387276"/>
          </a:xfrm>
        </p:grpSpPr>
        <p:sp>
          <p:nvSpPr>
            <p:cNvPr id="9" name="Ellipse 8"/>
            <p:cNvSpPr/>
            <p:nvPr/>
          </p:nvSpPr>
          <p:spPr>
            <a:xfrm>
              <a:off x="554019" y="1152306"/>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540000" y="1152306"/>
              <a:ext cx="432000" cy="365760"/>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2</a:t>
              </a:r>
            </a:p>
          </p:txBody>
        </p:sp>
      </p:grpSp>
      <p:grpSp>
        <p:nvGrpSpPr>
          <p:cNvPr id="111" name="Gruppieren 110"/>
          <p:cNvGrpSpPr/>
          <p:nvPr/>
        </p:nvGrpSpPr>
        <p:grpSpPr>
          <a:xfrm>
            <a:off x="528406" y="1742644"/>
            <a:ext cx="432000" cy="387276"/>
            <a:chOff x="540000" y="1785676"/>
            <a:chExt cx="432000" cy="387276"/>
          </a:xfrm>
        </p:grpSpPr>
        <p:sp>
          <p:nvSpPr>
            <p:cNvPr id="11" name="Ellipse 10"/>
            <p:cNvSpPr/>
            <p:nvPr/>
          </p:nvSpPr>
          <p:spPr>
            <a:xfrm>
              <a:off x="554019" y="1785676"/>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540000" y="1785676"/>
              <a:ext cx="432000" cy="365760"/>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3</a:t>
              </a:r>
            </a:p>
          </p:txBody>
        </p:sp>
      </p:grpSp>
      <p:grpSp>
        <p:nvGrpSpPr>
          <p:cNvPr id="112" name="Gruppieren 111"/>
          <p:cNvGrpSpPr/>
          <p:nvPr/>
        </p:nvGrpSpPr>
        <p:grpSpPr>
          <a:xfrm>
            <a:off x="528406" y="2354498"/>
            <a:ext cx="432000" cy="387276"/>
            <a:chOff x="540000" y="2419046"/>
            <a:chExt cx="432000" cy="387276"/>
          </a:xfrm>
        </p:grpSpPr>
        <p:sp>
          <p:nvSpPr>
            <p:cNvPr id="13" name="Ellipse 12"/>
            <p:cNvSpPr/>
            <p:nvPr/>
          </p:nvSpPr>
          <p:spPr>
            <a:xfrm>
              <a:off x="554019" y="2419046"/>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540000" y="2419046"/>
              <a:ext cx="432000" cy="365760"/>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4</a:t>
              </a:r>
            </a:p>
          </p:txBody>
        </p:sp>
      </p:grpSp>
      <p:grpSp>
        <p:nvGrpSpPr>
          <p:cNvPr id="103" name="Gruppieren 102"/>
          <p:cNvGrpSpPr/>
          <p:nvPr/>
        </p:nvGrpSpPr>
        <p:grpSpPr>
          <a:xfrm>
            <a:off x="528406" y="2966352"/>
            <a:ext cx="432000" cy="387276"/>
            <a:chOff x="540000" y="3281015"/>
            <a:chExt cx="432000" cy="387276"/>
          </a:xfrm>
        </p:grpSpPr>
        <p:sp>
          <p:nvSpPr>
            <p:cNvPr id="15" name="Ellipse 14"/>
            <p:cNvSpPr/>
            <p:nvPr/>
          </p:nvSpPr>
          <p:spPr>
            <a:xfrm>
              <a:off x="554019" y="3281015"/>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540000" y="3281015"/>
              <a:ext cx="432000" cy="367200"/>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5</a:t>
              </a:r>
            </a:p>
          </p:txBody>
        </p:sp>
      </p:grpSp>
      <p:grpSp>
        <p:nvGrpSpPr>
          <p:cNvPr id="114" name="Gruppieren 113"/>
          <p:cNvGrpSpPr/>
          <p:nvPr/>
        </p:nvGrpSpPr>
        <p:grpSpPr>
          <a:xfrm>
            <a:off x="528406" y="3578206"/>
            <a:ext cx="432000" cy="387276"/>
            <a:chOff x="540000" y="3868665"/>
            <a:chExt cx="432000" cy="387276"/>
          </a:xfrm>
        </p:grpSpPr>
        <p:sp>
          <p:nvSpPr>
            <p:cNvPr id="17" name="Ellipse 16"/>
            <p:cNvSpPr/>
            <p:nvPr/>
          </p:nvSpPr>
          <p:spPr>
            <a:xfrm>
              <a:off x="540000" y="3868665"/>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540000" y="3868665"/>
              <a:ext cx="432000" cy="365760"/>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6</a:t>
              </a:r>
            </a:p>
          </p:txBody>
        </p:sp>
      </p:grpSp>
      <p:grpSp>
        <p:nvGrpSpPr>
          <p:cNvPr id="104" name="Gruppieren 103"/>
          <p:cNvGrpSpPr/>
          <p:nvPr/>
        </p:nvGrpSpPr>
        <p:grpSpPr>
          <a:xfrm>
            <a:off x="528406" y="4190060"/>
            <a:ext cx="432000" cy="387276"/>
            <a:chOff x="540000" y="4493967"/>
            <a:chExt cx="432000" cy="387276"/>
          </a:xfrm>
        </p:grpSpPr>
        <p:sp>
          <p:nvSpPr>
            <p:cNvPr id="19" name="Ellipse 18"/>
            <p:cNvSpPr/>
            <p:nvPr/>
          </p:nvSpPr>
          <p:spPr>
            <a:xfrm>
              <a:off x="554019" y="4493967"/>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540000" y="4493967"/>
              <a:ext cx="432000" cy="365760"/>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7</a:t>
              </a:r>
            </a:p>
          </p:txBody>
        </p:sp>
      </p:grpSp>
      <p:grpSp>
        <p:nvGrpSpPr>
          <p:cNvPr id="105" name="Gruppieren 104"/>
          <p:cNvGrpSpPr/>
          <p:nvPr/>
        </p:nvGrpSpPr>
        <p:grpSpPr>
          <a:xfrm>
            <a:off x="528406" y="4801914"/>
            <a:ext cx="432000" cy="387276"/>
            <a:chOff x="540000" y="5127337"/>
            <a:chExt cx="432000" cy="387276"/>
          </a:xfrm>
        </p:grpSpPr>
        <p:sp>
          <p:nvSpPr>
            <p:cNvPr id="28" name="Ellipse 27"/>
            <p:cNvSpPr/>
            <p:nvPr/>
          </p:nvSpPr>
          <p:spPr>
            <a:xfrm>
              <a:off x="554019" y="5127337"/>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540000" y="5127337"/>
              <a:ext cx="432000" cy="365760"/>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8</a:t>
              </a:r>
            </a:p>
          </p:txBody>
        </p:sp>
      </p:grpSp>
      <p:grpSp>
        <p:nvGrpSpPr>
          <p:cNvPr id="106" name="Gruppieren 105"/>
          <p:cNvGrpSpPr/>
          <p:nvPr/>
        </p:nvGrpSpPr>
        <p:grpSpPr>
          <a:xfrm>
            <a:off x="528406" y="5413768"/>
            <a:ext cx="432000" cy="387276"/>
            <a:chOff x="540000" y="5760707"/>
            <a:chExt cx="432000" cy="387276"/>
          </a:xfrm>
        </p:grpSpPr>
        <p:sp>
          <p:nvSpPr>
            <p:cNvPr id="31" name="Ellipse 30"/>
            <p:cNvSpPr/>
            <p:nvPr/>
          </p:nvSpPr>
          <p:spPr>
            <a:xfrm>
              <a:off x="554019" y="5760707"/>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p:cNvSpPr txBox="1"/>
            <p:nvPr/>
          </p:nvSpPr>
          <p:spPr>
            <a:xfrm>
              <a:off x="540000" y="5760707"/>
              <a:ext cx="432000" cy="365760"/>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9</a:t>
              </a:r>
            </a:p>
          </p:txBody>
        </p:sp>
      </p:grpSp>
      <p:grpSp>
        <p:nvGrpSpPr>
          <p:cNvPr id="113" name="Gruppieren 112"/>
          <p:cNvGrpSpPr/>
          <p:nvPr/>
        </p:nvGrpSpPr>
        <p:grpSpPr>
          <a:xfrm>
            <a:off x="510406" y="6025626"/>
            <a:ext cx="468000" cy="387276"/>
            <a:chOff x="480367" y="6219264"/>
            <a:chExt cx="468000" cy="387276"/>
          </a:xfrm>
        </p:grpSpPr>
        <p:sp>
          <p:nvSpPr>
            <p:cNvPr id="33" name="Ellipse 32"/>
            <p:cNvSpPr/>
            <p:nvPr/>
          </p:nvSpPr>
          <p:spPr>
            <a:xfrm>
              <a:off x="504000" y="6219264"/>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480367" y="6219264"/>
              <a:ext cx="468000" cy="369332"/>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10</a:t>
              </a:r>
            </a:p>
          </p:txBody>
        </p:sp>
      </p:grpSp>
      <p:grpSp>
        <p:nvGrpSpPr>
          <p:cNvPr id="73" name="Gruppieren 72"/>
          <p:cNvGrpSpPr/>
          <p:nvPr/>
        </p:nvGrpSpPr>
        <p:grpSpPr>
          <a:xfrm>
            <a:off x="6210000" y="518936"/>
            <a:ext cx="468000" cy="387276"/>
            <a:chOff x="554993" y="518936"/>
            <a:chExt cx="468000" cy="387276"/>
          </a:xfrm>
        </p:grpSpPr>
        <p:sp>
          <p:nvSpPr>
            <p:cNvPr id="74" name="Ellipse 73"/>
            <p:cNvSpPr/>
            <p:nvPr/>
          </p:nvSpPr>
          <p:spPr>
            <a:xfrm>
              <a:off x="591671" y="518936"/>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Textfeld 74"/>
            <p:cNvSpPr txBox="1"/>
            <p:nvPr/>
          </p:nvSpPr>
          <p:spPr>
            <a:xfrm>
              <a:off x="554993" y="518936"/>
              <a:ext cx="468000" cy="369332"/>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11</a:t>
              </a:r>
            </a:p>
          </p:txBody>
        </p:sp>
      </p:grpSp>
      <p:grpSp>
        <p:nvGrpSpPr>
          <p:cNvPr id="76" name="Gruppieren 75"/>
          <p:cNvGrpSpPr/>
          <p:nvPr/>
        </p:nvGrpSpPr>
        <p:grpSpPr>
          <a:xfrm>
            <a:off x="6210000" y="1132861"/>
            <a:ext cx="468000" cy="387276"/>
            <a:chOff x="533477" y="1058611"/>
            <a:chExt cx="468000" cy="387276"/>
          </a:xfrm>
        </p:grpSpPr>
        <p:sp>
          <p:nvSpPr>
            <p:cNvPr id="77" name="Ellipse 76"/>
            <p:cNvSpPr/>
            <p:nvPr/>
          </p:nvSpPr>
          <p:spPr>
            <a:xfrm>
              <a:off x="570155" y="1058611"/>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Textfeld 77"/>
            <p:cNvSpPr txBox="1"/>
            <p:nvPr/>
          </p:nvSpPr>
          <p:spPr>
            <a:xfrm>
              <a:off x="533477" y="1058611"/>
              <a:ext cx="468000" cy="369332"/>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12</a:t>
              </a:r>
            </a:p>
          </p:txBody>
        </p:sp>
      </p:grpSp>
      <p:grpSp>
        <p:nvGrpSpPr>
          <p:cNvPr id="79" name="Gruppieren 78"/>
          <p:cNvGrpSpPr/>
          <p:nvPr/>
        </p:nvGrpSpPr>
        <p:grpSpPr>
          <a:xfrm>
            <a:off x="6210000" y="1746786"/>
            <a:ext cx="468000" cy="387276"/>
            <a:chOff x="554993" y="1598286"/>
            <a:chExt cx="468000" cy="387276"/>
          </a:xfrm>
        </p:grpSpPr>
        <p:sp>
          <p:nvSpPr>
            <p:cNvPr id="80" name="Ellipse 79"/>
            <p:cNvSpPr/>
            <p:nvPr/>
          </p:nvSpPr>
          <p:spPr>
            <a:xfrm>
              <a:off x="591671" y="1598286"/>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Textfeld 80"/>
            <p:cNvSpPr txBox="1"/>
            <p:nvPr/>
          </p:nvSpPr>
          <p:spPr>
            <a:xfrm>
              <a:off x="554993" y="1598286"/>
              <a:ext cx="468000" cy="369332"/>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13</a:t>
              </a:r>
            </a:p>
          </p:txBody>
        </p:sp>
      </p:grpSp>
      <p:grpSp>
        <p:nvGrpSpPr>
          <p:cNvPr id="82" name="Gruppieren 81"/>
          <p:cNvGrpSpPr/>
          <p:nvPr/>
        </p:nvGrpSpPr>
        <p:grpSpPr>
          <a:xfrm>
            <a:off x="6210000" y="2360711"/>
            <a:ext cx="468000" cy="387276"/>
            <a:chOff x="533477" y="2159477"/>
            <a:chExt cx="468000" cy="387276"/>
          </a:xfrm>
        </p:grpSpPr>
        <p:sp>
          <p:nvSpPr>
            <p:cNvPr id="83" name="Ellipse 82"/>
            <p:cNvSpPr/>
            <p:nvPr/>
          </p:nvSpPr>
          <p:spPr>
            <a:xfrm>
              <a:off x="570155" y="2159477"/>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Textfeld 83"/>
            <p:cNvSpPr txBox="1"/>
            <p:nvPr/>
          </p:nvSpPr>
          <p:spPr>
            <a:xfrm>
              <a:off x="533477" y="2159477"/>
              <a:ext cx="468000" cy="369332"/>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14</a:t>
              </a:r>
            </a:p>
          </p:txBody>
        </p:sp>
      </p:grpSp>
      <p:grpSp>
        <p:nvGrpSpPr>
          <p:cNvPr id="85" name="Gruppieren 84"/>
          <p:cNvGrpSpPr/>
          <p:nvPr/>
        </p:nvGrpSpPr>
        <p:grpSpPr>
          <a:xfrm>
            <a:off x="6210000" y="2974636"/>
            <a:ext cx="468000" cy="387276"/>
            <a:chOff x="580235" y="2704410"/>
            <a:chExt cx="468000" cy="387276"/>
          </a:xfrm>
        </p:grpSpPr>
        <p:sp>
          <p:nvSpPr>
            <p:cNvPr id="86" name="Ellipse 85"/>
            <p:cNvSpPr/>
            <p:nvPr/>
          </p:nvSpPr>
          <p:spPr>
            <a:xfrm>
              <a:off x="580913" y="2704410"/>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Textfeld 86"/>
            <p:cNvSpPr txBox="1"/>
            <p:nvPr/>
          </p:nvSpPr>
          <p:spPr>
            <a:xfrm>
              <a:off x="580235" y="2704410"/>
              <a:ext cx="468000" cy="369332"/>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15</a:t>
              </a:r>
            </a:p>
          </p:txBody>
        </p:sp>
      </p:grpSp>
      <p:grpSp>
        <p:nvGrpSpPr>
          <p:cNvPr id="88" name="Gruppieren 87"/>
          <p:cNvGrpSpPr/>
          <p:nvPr/>
        </p:nvGrpSpPr>
        <p:grpSpPr>
          <a:xfrm>
            <a:off x="6210000" y="3588561"/>
            <a:ext cx="468000" cy="387276"/>
            <a:chOff x="533477" y="3291479"/>
            <a:chExt cx="468000" cy="387276"/>
          </a:xfrm>
        </p:grpSpPr>
        <p:sp>
          <p:nvSpPr>
            <p:cNvPr id="89" name="Ellipse 88"/>
            <p:cNvSpPr/>
            <p:nvPr/>
          </p:nvSpPr>
          <p:spPr>
            <a:xfrm>
              <a:off x="570155" y="3291479"/>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Textfeld 89"/>
            <p:cNvSpPr txBox="1"/>
            <p:nvPr/>
          </p:nvSpPr>
          <p:spPr>
            <a:xfrm>
              <a:off x="533477" y="3291479"/>
              <a:ext cx="468000" cy="369332"/>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16</a:t>
              </a:r>
            </a:p>
          </p:txBody>
        </p:sp>
      </p:grpSp>
      <p:grpSp>
        <p:nvGrpSpPr>
          <p:cNvPr id="91" name="Gruppieren 90"/>
          <p:cNvGrpSpPr/>
          <p:nvPr/>
        </p:nvGrpSpPr>
        <p:grpSpPr>
          <a:xfrm>
            <a:off x="6210000" y="4202486"/>
            <a:ext cx="468000" cy="387276"/>
            <a:chOff x="554993" y="3903140"/>
            <a:chExt cx="468000" cy="387276"/>
          </a:xfrm>
        </p:grpSpPr>
        <p:sp>
          <p:nvSpPr>
            <p:cNvPr id="92" name="Ellipse 91"/>
            <p:cNvSpPr/>
            <p:nvPr/>
          </p:nvSpPr>
          <p:spPr>
            <a:xfrm>
              <a:off x="591671" y="3903140"/>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Textfeld 92"/>
            <p:cNvSpPr txBox="1"/>
            <p:nvPr/>
          </p:nvSpPr>
          <p:spPr>
            <a:xfrm>
              <a:off x="554993" y="3903140"/>
              <a:ext cx="468000" cy="369332"/>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17</a:t>
              </a:r>
            </a:p>
          </p:txBody>
        </p:sp>
      </p:grpSp>
      <p:grpSp>
        <p:nvGrpSpPr>
          <p:cNvPr id="94" name="Gruppieren 93"/>
          <p:cNvGrpSpPr/>
          <p:nvPr/>
        </p:nvGrpSpPr>
        <p:grpSpPr>
          <a:xfrm>
            <a:off x="6210000" y="4816411"/>
            <a:ext cx="468000" cy="387276"/>
            <a:chOff x="479689" y="4537855"/>
            <a:chExt cx="468000" cy="387276"/>
          </a:xfrm>
        </p:grpSpPr>
        <p:sp>
          <p:nvSpPr>
            <p:cNvPr id="95" name="Ellipse 94"/>
            <p:cNvSpPr/>
            <p:nvPr/>
          </p:nvSpPr>
          <p:spPr>
            <a:xfrm>
              <a:off x="516367" y="4537855"/>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Textfeld 95"/>
            <p:cNvSpPr txBox="1"/>
            <p:nvPr/>
          </p:nvSpPr>
          <p:spPr>
            <a:xfrm>
              <a:off x="479689" y="4537855"/>
              <a:ext cx="468000" cy="369332"/>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18</a:t>
              </a:r>
            </a:p>
          </p:txBody>
        </p:sp>
      </p:grpSp>
      <p:grpSp>
        <p:nvGrpSpPr>
          <p:cNvPr id="97" name="Gruppieren 96"/>
          <p:cNvGrpSpPr/>
          <p:nvPr/>
        </p:nvGrpSpPr>
        <p:grpSpPr>
          <a:xfrm>
            <a:off x="6210000" y="5430336"/>
            <a:ext cx="468000" cy="387276"/>
            <a:chOff x="501205" y="5147909"/>
            <a:chExt cx="468000" cy="387276"/>
          </a:xfrm>
        </p:grpSpPr>
        <p:sp>
          <p:nvSpPr>
            <p:cNvPr id="98" name="Ellipse 97"/>
            <p:cNvSpPr/>
            <p:nvPr/>
          </p:nvSpPr>
          <p:spPr>
            <a:xfrm>
              <a:off x="537883" y="5147909"/>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Textfeld 98"/>
            <p:cNvSpPr txBox="1"/>
            <p:nvPr/>
          </p:nvSpPr>
          <p:spPr>
            <a:xfrm>
              <a:off x="501205" y="5147909"/>
              <a:ext cx="468000" cy="369332"/>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19</a:t>
              </a:r>
            </a:p>
          </p:txBody>
        </p:sp>
      </p:grpSp>
      <p:grpSp>
        <p:nvGrpSpPr>
          <p:cNvPr id="100" name="Gruppieren 99"/>
          <p:cNvGrpSpPr/>
          <p:nvPr/>
        </p:nvGrpSpPr>
        <p:grpSpPr>
          <a:xfrm>
            <a:off x="6210000" y="6044265"/>
            <a:ext cx="468000" cy="387276"/>
            <a:chOff x="514652" y="5915758"/>
            <a:chExt cx="468000" cy="387276"/>
          </a:xfrm>
        </p:grpSpPr>
        <p:sp>
          <p:nvSpPr>
            <p:cNvPr id="101" name="Ellipse 100"/>
            <p:cNvSpPr/>
            <p:nvPr/>
          </p:nvSpPr>
          <p:spPr>
            <a:xfrm>
              <a:off x="537883" y="5915758"/>
              <a:ext cx="387275" cy="387276"/>
            </a:xfrm>
            <a:prstGeom prst="ellipse">
              <a:avLst/>
            </a:prstGeom>
            <a:noFill/>
            <a:ln w="19050">
              <a:solidFill>
                <a:srgbClr val="140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Textfeld 101"/>
            <p:cNvSpPr txBox="1"/>
            <p:nvPr/>
          </p:nvSpPr>
          <p:spPr>
            <a:xfrm>
              <a:off x="514652" y="5915758"/>
              <a:ext cx="468000" cy="369332"/>
            </a:xfrm>
            <a:prstGeom prst="rect">
              <a:avLst/>
            </a:prstGeom>
            <a:noFill/>
          </p:spPr>
          <p:txBody>
            <a:bodyPr wrap="square" rtlCol="0">
              <a:spAutoFit/>
            </a:bodyPr>
            <a:lstStyle/>
            <a:p>
              <a:pPr algn="ctr"/>
              <a:r>
                <a:rPr lang="de-DE" b="1" dirty="0">
                  <a:solidFill>
                    <a:srgbClr val="140373"/>
                  </a:solidFill>
                  <a:latin typeface="Cambria" panose="02040503050406030204" pitchFamily="18" charset="0"/>
                </a:rPr>
                <a:t>20</a:t>
              </a:r>
            </a:p>
          </p:txBody>
        </p:sp>
      </p:grpSp>
      <p:sp>
        <p:nvSpPr>
          <p:cNvPr id="22" name="Fußzeilenplatzhalter 21">
            <a:extLst>
              <a:ext uri="{FF2B5EF4-FFF2-40B4-BE49-F238E27FC236}">
                <a16:creationId xmlns:a16="http://schemas.microsoft.com/office/drawing/2014/main" id="{5FCACB17-3B6B-4252-B8D3-A19F41A6FFB2}"/>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1403213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371CE6-FCCF-4FC8-A29C-509C36B30AD8}"/>
              </a:ext>
            </a:extLst>
          </p:cNvPr>
          <p:cNvSpPr>
            <a:spLocks noGrp="1"/>
          </p:cNvSpPr>
          <p:nvPr>
            <p:ph type="title"/>
          </p:nvPr>
        </p:nvSpPr>
        <p:spPr/>
        <p:txBody>
          <a:bodyPr/>
          <a:lstStyle/>
          <a:p>
            <a:r>
              <a:rPr lang="de-DE" dirty="0"/>
              <a:t>Pressemitteilung</a:t>
            </a:r>
          </a:p>
        </p:txBody>
      </p:sp>
      <p:sp>
        <p:nvSpPr>
          <p:cNvPr id="3" name="Textplatzhalter 2">
            <a:extLst>
              <a:ext uri="{FF2B5EF4-FFF2-40B4-BE49-F238E27FC236}">
                <a16:creationId xmlns:a16="http://schemas.microsoft.com/office/drawing/2014/main" id="{75FE8E6A-24EF-4DC2-BE60-2C3D251AD338}"/>
              </a:ext>
            </a:extLst>
          </p:cNvPr>
          <p:cNvSpPr>
            <a:spLocks noGrp="1"/>
          </p:cNvSpPr>
          <p:nvPr>
            <p:ph type="body" idx="1"/>
          </p:nvPr>
        </p:nvSpPr>
        <p:spPr/>
        <p:txBody>
          <a:bodyPr/>
          <a:lstStyle/>
          <a:p>
            <a:r>
              <a:rPr lang="en-US" dirty="0">
                <a:solidFill>
                  <a:schemeClr val="tx1"/>
                </a:solidFill>
              </a:rPr>
              <a:t>Der </a:t>
            </a:r>
            <a:r>
              <a:rPr lang="en-US" dirty="0" err="1">
                <a:solidFill>
                  <a:schemeClr val="tx1"/>
                </a:solidFill>
              </a:rPr>
              <a:t>Nukleus</a:t>
            </a:r>
            <a:r>
              <a:rPr lang="en-US" dirty="0">
                <a:solidFill>
                  <a:schemeClr val="tx1"/>
                </a:solidFill>
              </a:rPr>
              <a:t> </a:t>
            </a:r>
            <a:r>
              <a:rPr lang="en-US" dirty="0" err="1">
                <a:solidFill>
                  <a:schemeClr val="tx1"/>
                </a:solidFill>
              </a:rPr>
              <a:t>aller</a:t>
            </a:r>
            <a:r>
              <a:rPr lang="en-US" dirty="0">
                <a:solidFill>
                  <a:schemeClr val="tx1"/>
                </a:solidFill>
              </a:rPr>
              <a:t> </a:t>
            </a:r>
            <a:r>
              <a:rPr lang="en-US" dirty="0" err="1">
                <a:solidFill>
                  <a:schemeClr val="tx1"/>
                </a:solidFill>
              </a:rPr>
              <a:t>Medienarbeit</a:t>
            </a:r>
            <a:endParaRPr lang="en-US" dirty="0">
              <a:solidFill>
                <a:schemeClr val="tx1"/>
              </a:solidFill>
            </a:endParaRPr>
          </a:p>
        </p:txBody>
      </p:sp>
      <p:sp>
        <p:nvSpPr>
          <p:cNvPr id="4" name="Foliennummernplatzhalter 3">
            <a:extLst>
              <a:ext uri="{FF2B5EF4-FFF2-40B4-BE49-F238E27FC236}">
                <a16:creationId xmlns:a16="http://schemas.microsoft.com/office/drawing/2014/main" id="{898AC6A1-EB88-439E-9331-D64EB4445898}"/>
              </a:ext>
            </a:extLst>
          </p:cNvPr>
          <p:cNvSpPr>
            <a:spLocks noGrp="1"/>
          </p:cNvSpPr>
          <p:nvPr>
            <p:ph type="sldNum" sz="quarter" idx="12"/>
          </p:nvPr>
        </p:nvSpPr>
        <p:spPr/>
        <p:txBody>
          <a:bodyPr/>
          <a:lstStyle/>
          <a:p>
            <a:fld id="{BAFF30EA-0E8F-4029-98E4-BCB635AEA523}" type="slidenum">
              <a:rPr lang="de-DE" smtClean="0"/>
              <a:pPr/>
              <a:t>27</a:t>
            </a:fld>
            <a:endParaRPr lang="de-DE" dirty="0"/>
          </a:p>
        </p:txBody>
      </p:sp>
      <p:sp>
        <p:nvSpPr>
          <p:cNvPr id="5" name="Fußzeilenplatzhalter 4">
            <a:extLst>
              <a:ext uri="{FF2B5EF4-FFF2-40B4-BE49-F238E27FC236}">
                <a16:creationId xmlns:a16="http://schemas.microsoft.com/office/drawing/2014/main" id="{60C72A5E-6448-4F6C-B963-4E0CFE74757F}"/>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1558036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E9344C-9BDE-4A72-BF2E-6C90171D68E6}"/>
              </a:ext>
            </a:extLst>
          </p:cNvPr>
          <p:cNvSpPr>
            <a:spLocks noGrp="1"/>
          </p:cNvSpPr>
          <p:nvPr>
            <p:ph type="title"/>
          </p:nvPr>
        </p:nvSpPr>
        <p:spPr/>
        <p:txBody>
          <a:bodyPr/>
          <a:lstStyle/>
          <a:p>
            <a:r>
              <a:rPr lang="de-DE" dirty="0"/>
              <a:t>Pyramidenstil</a:t>
            </a:r>
          </a:p>
        </p:txBody>
      </p:sp>
      <p:graphicFrame>
        <p:nvGraphicFramePr>
          <p:cNvPr id="6" name="Diagramm 5">
            <a:extLst>
              <a:ext uri="{FF2B5EF4-FFF2-40B4-BE49-F238E27FC236}">
                <a16:creationId xmlns:a16="http://schemas.microsoft.com/office/drawing/2014/main" id="{4B27B94D-EED4-48E2-B164-643C9D60B60B}"/>
              </a:ext>
            </a:extLst>
          </p:cNvPr>
          <p:cNvGraphicFramePr/>
          <p:nvPr/>
        </p:nvGraphicFramePr>
        <p:xfrm>
          <a:off x="1482834" y="743222"/>
          <a:ext cx="8128000" cy="5371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ußzeilenplatzhalter 6">
            <a:extLst>
              <a:ext uri="{FF2B5EF4-FFF2-40B4-BE49-F238E27FC236}">
                <a16:creationId xmlns:a16="http://schemas.microsoft.com/office/drawing/2014/main" id="{A0E85188-6D01-4A48-9A4D-43BDC06590C7}"/>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6FDF2B74-34F5-4DEE-8400-CB32FC05EA7A}"/>
              </a:ext>
            </a:extLst>
          </p:cNvPr>
          <p:cNvSpPr>
            <a:spLocks noGrp="1"/>
          </p:cNvSpPr>
          <p:nvPr>
            <p:ph type="sldNum" sz="quarter" idx="12"/>
          </p:nvPr>
        </p:nvSpPr>
        <p:spPr/>
        <p:txBody>
          <a:bodyPr/>
          <a:lstStyle/>
          <a:p>
            <a:fld id="{BAFF30EA-0E8F-4029-98E4-BCB635AEA523}" type="slidenum">
              <a:rPr lang="de-DE" smtClean="0"/>
              <a:pPr/>
              <a:t>28</a:t>
            </a:fld>
            <a:endParaRPr lang="de-DE" dirty="0"/>
          </a:p>
        </p:txBody>
      </p:sp>
      <p:sp>
        <p:nvSpPr>
          <p:cNvPr id="3" name="Pfeil: nach rechts 2">
            <a:extLst>
              <a:ext uri="{FF2B5EF4-FFF2-40B4-BE49-F238E27FC236}">
                <a16:creationId xmlns:a16="http://schemas.microsoft.com/office/drawing/2014/main" id="{859DDA7D-BC46-4B06-B747-517C1B709DA0}"/>
              </a:ext>
            </a:extLst>
          </p:cNvPr>
          <p:cNvSpPr/>
          <p:nvPr/>
        </p:nvSpPr>
        <p:spPr>
          <a:xfrm rot="5400000">
            <a:off x="7419273" y="2992822"/>
            <a:ext cx="5371556" cy="872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0A5DB2FE-E1DF-48E6-9E8B-6479BF975D51}"/>
              </a:ext>
            </a:extLst>
          </p:cNvPr>
          <p:cNvSpPr txBox="1"/>
          <p:nvPr/>
        </p:nvSpPr>
        <p:spPr>
          <a:xfrm rot="5400000">
            <a:off x="9041667" y="3244334"/>
            <a:ext cx="2138855" cy="369332"/>
          </a:xfrm>
          <a:prstGeom prst="rect">
            <a:avLst/>
          </a:prstGeom>
          <a:noFill/>
        </p:spPr>
        <p:txBody>
          <a:bodyPr wrap="square" rtlCol="0">
            <a:spAutoFit/>
          </a:bodyPr>
          <a:lstStyle/>
          <a:p>
            <a:r>
              <a:rPr lang="de-DE" b="1" dirty="0">
                <a:solidFill>
                  <a:schemeClr val="bg1"/>
                </a:solidFill>
              </a:rPr>
              <a:t>WICHTIGKEIT</a:t>
            </a:r>
          </a:p>
        </p:txBody>
      </p:sp>
    </p:spTree>
    <p:extLst>
      <p:ext uri="{BB962C8B-B14F-4D97-AF65-F5344CB8AC3E}">
        <p14:creationId xmlns:p14="http://schemas.microsoft.com/office/powerpoint/2010/main" val="760315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3214A-5EDF-40A6-909B-BB34157CFE83}"/>
              </a:ext>
            </a:extLst>
          </p:cNvPr>
          <p:cNvSpPr>
            <a:spLocks noGrp="1"/>
          </p:cNvSpPr>
          <p:nvPr>
            <p:ph type="title"/>
          </p:nvPr>
        </p:nvSpPr>
        <p:spPr/>
        <p:txBody>
          <a:bodyPr/>
          <a:lstStyle/>
          <a:p>
            <a:r>
              <a:rPr lang="de-DE" dirty="0"/>
              <a:t>Elemente einer PM</a:t>
            </a:r>
          </a:p>
        </p:txBody>
      </p:sp>
      <p:sp>
        <p:nvSpPr>
          <p:cNvPr id="5" name="Fußzeilenplatzhalter 4">
            <a:extLst>
              <a:ext uri="{FF2B5EF4-FFF2-40B4-BE49-F238E27FC236}">
                <a16:creationId xmlns:a16="http://schemas.microsoft.com/office/drawing/2014/main" id="{5AED121D-B534-4121-8028-9C701FA554D7}"/>
              </a:ext>
            </a:extLst>
          </p:cNvPr>
          <p:cNvSpPr>
            <a:spLocks noGrp="1"/>
          </p:cNvSpPr>
          <p:nvPr>
            <p:ph type="ftr" sz="quarter" idx="11"/>
          </p:nvPr>
        </p:nvSpPr>
        <p:spPr/>
        <p:txBody>
          <a:bodyPr/>
          <a:lstStyle/>
          <a:p>
            <a:pPr algn="l"/>
            <a:r>
              <a:rPr lang="de-DE"/>
              <a:t>Digital Enthusiast Harald Ille</a:t>
            </a:r>
            <a:endParaRPr lang="de-DE" dirty="0"/>
          </a:p>
        </p:txBody>
      </p:sp>
      <p:sp>
        <p:nvSpPr>
          <p:cNvPr id="6" name="Foliennummernplatzhalter 5">
            <a:extLst>
              <a:ext uri="{FF2B5EF4-FFF2-40B4-BE49-F238E27FC236}">
                <a16:creationId xmlns:a16="http://schemas.microsoft.com/office/drawing/2014/main" id="{67A9D0B9-3D83-4E2F-B8A8-B9C3CB1B9D72}"/>
              </a:ext>
            </a:extLst>
          </p:cNvPr>
          <p:cNvSpPr>
            <a:spLocks noGrp="1"/>
          </p:cNvSpPr>
          <p:nvPr>
            <p:ph type="sldNum" sz="quarter" idx="12"/>
          </p:nvPr>
        </p:nvSpPr>
        <p:spPr/>
        <p:txBody>
          <a:bodyPr/>
          <a:lstStyle/>
          <a:p>
            <a:fld id="{BAFF30EA-0E8F-4029-98E4-BCB635AEA523}" type="slidenum">
              <a:rPr lang="de-DE" smtClean="0"/>
              <a:pPr/>
              <a:t>29</a:t>
            </a:fld>
            <a:endParaRPr lang="de-DE" dirty="0"/>
          </a:p>
        </p:txBody>
      </p:sp>
      <p:graphicFrame>
        <p:nvGraphicFramePr>
          <p:cNvPr id="8" name="Textplatzhalter 3">
            <a:extLst>
              <a:ext uri="{FF2B5EF4-FFF2-40B4-BE49-F238E27FC236}">
                <a16:creationId xmlns:a16="http://schemas.microsoft.com/office/drawing/2014/main" id="{BA03E71F-BAA2-4A45-8447-87D139AE5FE4}"/>
              </a:ext>
            </a:extLst>
          </p:cNvPr>
          <p:cNvGraphicFramePr>
            <a:graphicFrameLocks noGrp="1"/>
          </p:cNvGraphicFramePr>
          <p:nvPr>
            <p:ph sz="half" idx="1"/>
            <p:extLst>
              <p:ext uri="{D42A27DB-BD31-4B8C-83A1-F6EECF244321}">
                <p14:modId xmlns:p14="http://schemas.microsoft.com/office/powerpoint/2010/main" val="3265973361"/>
              </p:ext>
            </p:extLst>
          </p:nvPr>
        </p:nvGraphicFramePr>
        <p:xfrm>
          <a:off x="798786" y="1825625"/>
          <a:ext cx="5221014"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Textplatzhalter 3">
            <a:extLst>
              <a:ext uri="{FF2B5EF4-FFF2-40B4-BE49-F238E27FC236}">
                <a16:creationId xmlns:a16="http://schemas.microsoft.com/office/drawing/2014/main" id="{F9B436E6-97AB-4543-AB1B-43B794E2510D}"/>
              </a:ext>
            </a:extLst>
          </p:cNvPr>
          <p:cNvGraphicFramePr>
            <a:graphicFrameLocks noGrp="1"/>
          </p:cNvGraphicFramePr>
          <p:nvPr>
            <p:ph sz="half" idx="2"/>
            <p:extLst>
              <p:ext uri="{D42A27DB-BD31-4B8C-83A1-F6EECF244321}">
                <p14:modId xmlns:p14="http://schemas.microsoft.com/office/powerpoint/2010/main" val="2191740765"/>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96060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32D7F-730A-4D81-A4BC-BF99F88F2C2E}"/>
              </a:ext>
            </a:extLst>
          </p:cNvPr>
          <p:cNvSpPr>
            <a:spLocks noGrp="1"/>
          </p:cNvSpPr>
          <p:nvPr>
            <p:ph type="title"/>
          </p:nvPr>
        </p:nvSpPr>
        <p:spPr bwMode="auto">
          <a:xfrm>
            <a:off x="838200" y="365125"/>
            <a:ext cx="10515600" cy="1325563"/>
          </a:xfrm>
          <a:prstGeom prst="rect">
            <a:avLst/>
          </a:prstGeom>
          <a:noFill/>
          <a:ln>
            <a:noFill/>
          </a:ln>
        </p:spPr>
        <p:txBody>
          <a:bodyPr wrap="square" anchor="ctr">
            <a:normAutofit/>
          </a:bodyPr>
          <a:lstStyle/>
          <a:p>
            <a:r>
              <a:rPr lang="de-DE" dirty="0"/>
              <a:t>Vereinfachen.</a:t>
            </a:r>
          </a:p>
        </p:txBody>
      </p:sp>
      <p:pic>
        <p:nvPicPr>
          <p:cNvPr id="5" name="Grafik 4" descr="Ein Bild, das Person, Mann, stehend, Foto enthält.&#10;&#10;Automatisch generierte Beschreibung">
            <a:extLst>
              <a:ext uri="{FF2B5EF4-FFF2-40B4-BE49-F238E27FC236}">
                <a16:creationId xmlns:a16="http://schemas.microsoft.com/office/drawing/2014/main" id="{7CA82E25-F543-434F-B434-4680F4E4DC7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63" b="12928"/>
          <a:stretch/>
        </p:blipFill>
        <p:spPr>
          <a:xfrm>
            <a:off x="992127" y="1825624"/>
            <a:ext cx="4639054" cy="3895725"/>
          </a:xfrm>
          <a:prstGeom prst="rect">
            <a:avLst/>
          </a:prstGeom>
          <a:noFill/>
        </p:spPr>
      </p:pic>
      <p:sp>
        <p:nvSpPr>
          <p:cNvPr id="3" name="Inhaltsplatzhalter 2">
            <a:extLst>
              <a:ext uri="{FF2B5EF4-FFF2-40B4-BE49-F238E27FC236}">
                <a16:creationId xmlns:a16="http://schemas.microsoft.com/office/drawing/2014/main" id="{72B67AEA-6C74-491F-9589-837B13C2214E}"/>
              </a:ext>
            </a:extLst>
          </p:cNvPr>
          <p:cNvSpPr>
            <a:spLocks noGrp="1"/>
          </p:cNvSpPr>
          <p:nvPr>
            <p:ph sz="half" idx="2"/>
          </p:nvPr>
        </p:nvSpPr>
        <p:spPr bwMode="auto">
          <a:xfrm>
            <a:off x="6172200" y="1825625"/>
            <a:ext cx="5181600" cy="4351338"/>
          </a:xfrm>
          <a:prstGeom prst="rect">
            <a:avLst/>
          </a:prstGeom>
          <a:noFill/>
          <a:ln>
            <a:noFill/>
          </a:ln>
        </p:spPr>
        <p:txBody>
          <a:bodyPr wrap="square" anchor="ctr" anchorCtr="1">
            <a:normAutofit/>
          </a:bodyPr>
          <a:lstStyle/>
          <a:p>
            <a:pPr marL="0" indent="0">
              <a:buNone/>
            </a:pPr>
            <a:r>
              <a:rPr lang="de-DE" sz="3200" b="1" dirty="0"/>
              <a:t>„</a:t>
            </a:r>
            <a:r>
              <a:rPr lang="de-DE" sz="3200" b="1" dirty="0" err="1"/>
              <a:t>If</a:t>
            </a:r>
            <a:r>
              <a:rPr lang="de-DE" sz="3200" b="1" dirty="0"/>
              <a:t> </a:t>
            </a:r>
            <a:r>
              <a:rPr lang="de-DE" sz="3200" b="1" dirty="0" err="1"/>
              <a:t>you</a:t>
            </a:r>
            <a:r>
              <a:rPr lang="de-DE" sz="3200" b="1" dirty="0"/>
              <a:t> </a:t>
            </a:r>
            <a:r>
              <a:rPr lang="de-DE" sz="3200" b="1" dirty="0" err="1"/>
              <a:t>can‘t</a:t>
            </a:r>
            <a:r>
              <a:rPr lang="de-DE" sz="3200" b="1" dirty="0"/>
              <a:t> </a:t>
            </a:r>
            <a:r>
              <a:rPr lang="de-DE" sz="3200" b="1" dirty="0" err="1"/>
              <a:t>explain</a:t>
            </a:r>
            <a:r>
              <a:rPr lang="de-DE" sz="3200" b="1" dirty="0"/>
              <a:t> </a:t>
            </a:r>
            <a:r>
              <a:rPr lang="de-DE" sz="3200" b="1" dirty="0" err="1"/>
              <a:t>it</a:t>
            </a:r>
            <a:r>
              <a:rPr lang="de-DE" sz="3200" b="1" dirty="0"/>
              <a:t> </a:t>
            </a:r>
            <a:r>
              <a:rPr lang="de-DE" sz="3200" b="1" dirty="0" err="1"/>
              <a:t>simply</a:t>
            </a:r>
            <a:r>
              <a:rPr lang="de-DE" sz="3200" b="1" dirty="0"/>
              <a:t>, </a:t>
            </a:r>
            <a:r>
              <a:rPr lang="de-DE" sz="3200" b="1" dirty="0" err="1"/>
              <a:t>you</a:t>
            </a:r>
            <a:r>
              <a:rPr lang="de-DE" sz="3200" b="1" dirty="0"/>
              <a:t> </a:t>
            </a:r>
            <a:r>
              <a:rPr lang="de-DE" sz="3200" b="1" dirty="0" err="1"/>
              <a:t>don‘t</a:t>
            </a:r>
            <a:r>
              <a:rPr lang="de-DE" sz="3200" b="1" dirty="0"/>
              <a:t> </a:t>
            </a:r>
            <a:r>
              <a:rPr lang="de-DE" sz="3200" b="1" dirty="0" err="1"/>
              <a:t>understand</a:t>
            </a:r>
            <a:r>
              <a:rPr lang="de-DE" sz="3200" b="1" dirty="0"/>
              <a:t> </a:t>
            </a:r>
            <a:r>
              <a:rPr lang="de-DE" sz="3200" b="1" dirty="0" err="1"/>
              <a:t>it</a:t>
            </a:r>
            <a:r>
              <a:rPr lang="de-DE" sz="3200" b="1" dirty="0"/>
              <a:t> </a:t>
            </a:r>
            <a:br>
              <a:rPr lang="de-DE" sz="3200" b="1" dirty="0"/>
            </a:br>
            <a:r>
              <a:rPr lang="de-DE" sz="3200" b="1" dirty="0" err="1"/>
              <a:t>well</a:t>
            </a:r>
            <a:r>
              <a:rPr lang="de-DE" sz="3200" b="1" dirty="0"/>
              <a:t> </a:t>
            </a:r>
            <a:r>
              <a:rPr lang="de-DE" sz="3200" b="1" dirty="0" err="1"/>
              <a:t>enough</a:t>
            </a:r>
            <a:r>
              <a:rPr lang="de-DE" sz="3200" b="1" dirty="0"/>
              <a:t>!“</a:t>
            </a:r>
          </a:p>
          <a:p>
            <a:pPr marL="0" indent="0">
              <a:buNone/>
            </a:pPr>
            <a:endParaRPr lang="de-DE" b="1" dirty="0"/>
          </a:p>
          <a:p>
            <a:pPr marL="0" indent="0">
              <a:buNone/>
            </a:pPr>
            <a:r>
              <a:rPr lang="de-DE" dirty="0"/>
              <a:t>Albert Einstein</a:t>
            </a:r>
          </a:p>
        </p:txBody>
      </p:sp>
      <p:sp>
        <p:nvSpPr>
          <p:cNvPr id="6" name="Textfeld 5">
            <a:extLst>
              <a:ext uri="{FF2B5EF4-FFF2-40B4-BE49-F238E27FC236}">
                <a16:creationId xmlns:a16="http://schemas.microsoft.com/office/drawing/2014/main" id="{4A6E96EF-1C9C-4330-B071-16A2874874CC}"/>
              </a:ext>
            </a:extLst>
          </p:cNvPr>
          <p:cNvSpPr txBox="1"/>
          <p:nvPr/>
        </p:nvSpPr>
        <p:spPr>
          <a:xfrm>
            <a:off x="11192000" y="6870700"/>
            <a:ext cx="1000000" cy="923330"/>
          </a:xfrm>
          <a:prstGeom prst="rect">
            <a:avLst/>
          </a:prstGeom>
          <a:noFill/>
        </p:spPr>
        <p:txBody>
          <a:bodyPr wrap="square" rtlCol="0">
            <a:normAutofit/>
          </a:bodyPr>
          <a:lstStyle/>
          <a:p>
            <a:pPr algn="ctr">
              <a:lnSpc>
                <a:spcPct val="90000"/>
              </a:lnSpc>
              <a:spcAft>
                <a:spcPts val="600"/>
              </a:spcAft>
            </a:pPr>
            <a:r>
              <a:rPr lang="de-DE" sz="800">
                <a:solidFill>
                  <a:srgbClr val="FFFFFF"/>
                </a:solidFill>
                <a:latin typeface="+mn-lt"/>
              </a:rPr>
              <a:t>"</a:t>
            </a:r>
            <a:r>
              <a:rPr lang="de-DE" sz="800">
                <a:solidFill>
                  <a:srgbClr val="FFFFFF"/>
                </a:solidFill>
                <a:latin typeface="+mn-lt"/>
                <a:hlinkClick r:id="rId3" tooltip="http://cecimath.wikidot.com/albert-einstein">
                  <a:extLst>
                    <a:ext uri="{A12FA001-AC4F-418D-AE19-62706E023703}">
                      <ahyp:hlinkClr xmlns:ahyp="http://schemas.microsoft.com/office/drawing/2018/hyperlinkcolor" val="tx"/>
                    </a:ext>
                  </a:extLst>
                </a:hlinkClick>
              </a:rPr>
              <a:t>Dieses Foto</a:t>
            </a:r>
            <a:r>
              <a:rPr lang="de-DE" sz="800">
                <a:solidFill>
                  <a:srgbClr val="FFFFFF"/>
                </a:solidFill>
                <a:latin typeface="+mn-lt"/>
              </a:rPr>
              <a:t>" von Unbekannter Autor ist lizenziert gemäß </a:t>
            </a:r>
            <a:r>
              <a:rPr lang="de-DE" sz="800">
                <a:solidFill>
                  <a:srgbClr val="FFFFFF"/>
                </a:solidFill>
                <a:latin typeface="+mn-lt"/>
                <a:hlinkClick r:id="rId4" tooltip="https://creativecommons.org/licenses/by-sa/3.0/">
                  <a:extLst>
                    <a:ext uri="{A12FA001-AC4F-418D-AE19-62706E023703}">
                      <ahyp:hlinkClr xmlns:ahyp="http://schemas.microsoft.com/office/drawing/2018/hyperlinkcolor" val="tx"/>
                    </a:ext>
                  </a:extLst>
                </a:hlinkClick>
              </a:rPr>
              <a:t>CC BY-SA</a:t>
            </a:r>
            <a:endParaRPr lang="de-DE" sz="800">
              <a:solidFill>
                <a:srgbClr val="FFFFFF"/>
              </a:solidFill>
              <a:latin typeface="+mn-lt"/>
            </a:endParaRPr>
          </a:p>
        </p:txBody>
      </p:sp>
      <p:sp>
        <p:nvSpPr>
          <p:cNvPr id="4" name="Fußzeilenplatzhalter 3">
            <a:extLst>
              <a:ext uri="{FF2B5EF4-FFF2-40B4-BE49-F238E27FC236}">
                <a16:creationId xmlns:a16="http://schemas.microsoft.com/office/drawing/2014/main" id="{570F90C2-58DF-4EE7-A4ED-31D61E1118C2}"/>
              </a:ext>
            </a:extLst>
          </p:cNvPr>
          <p:cNvSpPr>
            <a:spLocks noGrp="1"/>
          </p:cNvSpPr>
          <p:nvPr>
            <p:ph type="ftr" sz="quarter" idx="11"/>
          </p:nvPr>
        </p:nvSpPr>
        <p:spPr/>
        <p:txBody>
          <a:bodyPr/>
          <a:lstStyle/>
          <a:p>
            <a:pPr algn="l"/>
            <a:r>
              <a:rPr lang="de-DE"/>
              <a:t>Digital Enthusiast Harald Ille</a:t>
            </a:r>
            <a:endParaRPr lang="de-DE" dirty="0"/>
          </a:p>
        </p:txBody>
      </p:sp>
      <p:sp>
        <p:nvSpPr>
          <p:cNvPr id="7" name="Foliennummernplatzhalter 6">
            <a:extLst>
              <a:ext uri="{FF2B5EF4-FFF2-40B4-BE49-F238E27FC236}">
                <a16:creationId xmlns:a16="http://schemas.microsoft.com/office/drawing/2014/main" id="{8670D94B-95B9-4897-B318-8E10D778EB1C}"/>
              </a:ext>
            </a:extLst>
          </p:cNvPr>
          <p:cNvSpPr>
            <a:spLocks noGrp="1"/>
          </p:cNvSpPr>
          <p:nvPr>
            <p:ph type="sldNum" sz="quarter" idx="12"/>
          </p:nvPr>
        </p:nvSpPr>
        <p:spPr/>
        <p:txBody>
          <a:bodyPr/>
          <a:lstStyle/>
          <a:p>
            <a:fld id="{BAFF30EA-0E8F-4029-98E4-BCB635AEA523}" type="slidenum">
              <a:rPr lang="de-DE" smtClean="0"/>
              <a:pPr/>
              <a:t>3</a:t>
            </a:fld>
            <a:endParaRPr lang="de-DE" dirty="0"/>
          </a:p>
        </p:txBody>
      </p:sp>
    </p:spTree>
    <p:extLst>
      <p:ext uri="{BB962C8B-B14F-4D97-AF65-F5344CB8AC3E}">
        <p14:creationId xmlns:p14="http://schemas.microsoft.com/office/powerpoint/2010/main" val="2181803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517C8-BECA-4053-A46D-D9CAD32C29DE}"/>
              </a:ext>
            </a:extLst>
          </p:cNvPr>
          <p:cNvSpPr>
            <a:spLocks noGrp="1"/>
          </p:cNvSpPr>
          <p:nvPr>
            <p:ph type="title"/>
          </p:nvPr>
        </p:nvSpPr>
        <p:spPr/>
        <p:txBody>
          <a:bodyPr/>
          <a:lstStyle/>
          <a:p>
            <a:r>
              <a:rPr lang="de-DE" dirty="0"/>
              <a:t>Gute PMs</a:t>
            </a:r>
          </a:p>
        </p:txBody>
      </p:sp>
      <p:sp>
        <p:nvSpPr>
          <p:cNvPr id="4" name="Fußzeilenplatzhalter 3">
            <a:extLst>
              <a:ext uri="{FF2B5EF4-FFF2-40B4-BE49-F238E27FC236}">
                <a16:creationId xmlns:a16="http://schemas.microsoft.com/office/drawing/2014/main" id="{BD30D398-5227-491F-91C2-19C5B2BF8541}"/>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F02DFD5F-8A94-4603-9CC7-68C8F5DAF15F}"/>
              </a:ext>
            </a:extLst>
          </p:cNvPr>
          <p:cNvSpPr>
            <a:spLocks noGrp="1"/>
          </p:cNvSpPr>
          <p:nvPr>
            <p:ph type="sldNum" sz="quarter" idx="12"/>
          </p:nvPr>
        </p:nvSpPr>
        <p:spPr/>
        <p:txBody>
          <a:bodyPr/>
          <a:lstStyle/>
          <a:p>
            <a:fld id="{BAFF30EA-0E8F-4029-98E4-BCB635AEA523}" type="slidenum">
              <a:rPr lang="de-DE" smtClean="0"/>
              <a:pPr/>
              <a:t>30</a:t>
            </a:fld>
            <a:endParaRPr lang="de-DE" dirty="0"/>
          </a:p>
        </p:txBody>
      </p:sp>
      <p:graphicFrame>
        <p:nvGraphicFramePr>
          <p:cNvPr id="6" name="Inhaltsplatzhalter 2">
            <a:extLst>
              <a:ext uri="{FF2B5EF4-FFF2-40B4-BE49-F238E27FC236}">
                <a16:creationId xmlns:a16="http://schemas.microsoft.com/office/drawing/2014/main" id="{B8668E31-9133-496F-9102-B8D05669DACE}"/>
              </a:ext>
            </a:extLst>
          </p:cNvPr>
          <p:cNvGraphicFramePr>
            <a:graphicFrameLocks noGrp="1"/>
          </p:cNvGraphicFramePr>
          <p:nvPr>
            <p:ph idx="1"/>
            <p:extLst>
              <p:ext uri="{D42A27DB-BD31-4B8C-83A1-F6EECF244321}">
                <p14:modId xmlns:p14="http://schemas.microsoft.com/office/powerpoint/2010/main" val="2286891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3028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2CB1D9-8C54-4F32-B1F5-70EF8E6EDF77}"/>
              </a:ext>
            </a:extLst>
          </p:cNvPr>
          <p:cNvSpPr>
            <a:spLocks noGrp="1"/>
          </p:cNvSpPr>
          <p:nvPr>
            <p:ph type="title"/>
          </p:nvPr>
        </p:nvSpPr>
        <p:spPr>
          <a:xfrm>
            <a:off x="807720" y="762608"/>
            <a:ext cx="10481519" cy="1003932"/>
          </a:xfrm>
        </p:spPr>
        <p:txBody>
          <a:bodyPr anchor="ctr">
            <a:normAutofit/>
          </a:bodyPr>
          <a:lstStyle/>
          <a:p>
            <a:r>
              <a:rPr lang="de-DE" dirty="0">
                <a:solidFill>
                  <a:schemeClr val="accent1"/>
                </a:solidFill>
              </a:rPr>
              <a:t>Presse-Mitteilung schreiben</a:t>
            </a:r>
          </a:p>
        </p:txBody>
      </p:sp>
      <p:sp>
        <p:nvSpPr>
          <p:cNvPr id="3" name="Inhaltsplatzhalter 2">
            <a:extLst>
              <a:ext uri="{FF2B5EF4-FFF2-40B4-BE49-F238E27FC236}">
                <a16:creationId xmlns:a16="http://schemas.microsoft.com/office/drawing/2014/main" id="{ED73B0BC-28BE-4E74-9945-F3B68A2B4DDF}"/>
              </a:ext>
            </a:extLst>
          </p:cNvPr>
          <p:cNvSpPr>
            <a:spLocks noGrp="1"/>
          </p:cNvSpPr>
          <p:nvPr>
            <p:ph idx="1"/>
          </p:nvPr>
        </p:nvSpPr>
        <p:spPr>
          <a:xfrm>
            <a:off x="807721" y="1936750"/>
            <a:ext cx="8227269" cy="4242002"/>
          </a:xfrm>
        </p:spPr>
        <p:txBody>
          <a:bodyPr>
            <a:normAutofit fontScale="92500" lnSpcReduction="10000"/>
          </a:bodyPr>
          <a:lstStyle/>
          <a:p>
            <a:r>
              <a:rPr lang="de-DE" dirty="0"/>
              <a:t>Warum studiert Ihr an dieser Hochschule, </a:t>
            </a:r>
            <a:br>
              <a:rPr lang="de-DE" dirty="0"/>
            </a:br>
            <a:r>
              <a:rPr lang="de-DE" dirty="0"/>
              <a:t>was macht diese Hochschule anders als andere?</a:t>
            </a:r>
          </a:p>
          <a:p>
            <a:r>
              <a:rPr lang="de-DE" dirty="0"/>
              <a:t>Warum studiert Ihr „ausgerechnet“ Medien- und Kommunikationsmanagement, was ist daran besonders?</a:t>
            </a:r>
          </a:p>
          <a:p>
            <a:r>
              <a:rPr lang="de-DE" dirty="0"/>
              <a:t>Welche Module bringen Euch am meisten, von welchen Inhalten konntet Ihr bereits profitieren? </a:t>
            </a:r>
          </a:p>
          <a:p>
            <a:r>
              <a:rPr lang="de-DE" dirty="0"/>
              <a:t>Was versprecht Ihr Euch für Eure berufliche Zukunft, was möchtet Ihr mit diesem Studium anfangen?</a:t>
            </a:r>
          </a:p>
          <a:p>
            <a:r>
              <a:rPr lang="de-DE" dirty="0"/>
              <a:t>Welche journalistischen Erfahrungen konntet Ihr bisher sammeln? Wo möchtet Ihr journalistisch hin?</a:t>
            </a:r>
          </a:p>
        </p:txBody>
      </p:sp>
      <p:sp>
        <p:nvSpPr>
          <p:cNvPr id="8" name="Fußzeilenplatzhalter 7">
            <a:extLst>
              <a:ext uri="{FF2B5EF4-FFF2-40B4-BE49-F238E27FC236}">
                <a16:creationId xmlns:a16="http://schemas.microsoft.com/office/drawing/2014/main" id="{064EE95B-BDD9-412A-82B6-567C1B294D50}"/>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D8003333-F224-4F4C-92D7-743E22253AAF}"/>
              </a:ext>
            </a:extLst>
          </p:cNvPr>
          <p:cNvSpPr>
            <a:spLocks noGrp="1"/>
          </p:cNvSpPr>
          <p:nvPr>
            <p:ph type="sldNum" sz="quarter" idx="12"/>
          </p:nvPr>
        </p:nvSpPr>
        <p:spPr/>
        <p:txBody>
          <a:bodyPr/>
          <a:lstStyle/>
          <a:p>
            <a:fld id="{BAFF30EA-0E8F-4029-98E4-BCB635AEA523}" type="slidenum">
              <a:rPr lang="de-DE" smtClean="0"/>
              <a:pPr/>
              <a:t>31</a:t>
            </a:fld>
            <a:endParaRPr lang="de-DE" dirty="0"/>
          </a:p>
        </p:txBody>
      </p:sp>
      <p:sp>
        <p:nvSpPr>
          <p:cNvPr id="5" name="Rechteck 4">
            <a:extLst>
              <a:ext uri="{FF2B5EF4-FFF2-40B4-BE49-F238E27FC236}">
                <a16:creationId xmlns:a16="http://schemas.microsoft.com/office/drawing/2014/main" id="{A380991D-42F8-4CD0-91AD-214572787A2B}"/>
              </a:ext>
            </a:extLst>
          </p:cNvPr>
          <p:cNvSpPr/>
          <p:nvPr/>
        </p:nvSpPr>
        <p:spPr>
          <a:xfrm>
            <a:off x="9182157" y="4053186"/>
            <a:ext cx="2612429"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de-DE" sz="2400" dirty="0"/>
              <a:t>Schreibt bitte einen Text mit 120 Wörtern.</a:t>
            </a:r>
          </a:p>
        </p:txBody>
      </p:sp>
      <p:sp>
        <p:nvSpPr>
          <p:cNvPr id="6" name="Ellipse 5">
            <a:extLst>
              <a:ext uri="{FF2B5EF4-FFF2-40B4-BE49-F238E27FC236}">
                <a16:creationId xmlns:a16="http://schemas.microsoft.com/office/drawing/2014/main" id="{613AD7D3-6328-4A76-9A81-CCD6A03EF5E2}"/>
              </a:ext>
            </a:extLst>
          </p:cNvPr>
          <p:cNvSpPr/>
          <p:nvPr/>
        </p:nvSpPr>
        <p:spPr>
          <a:xfrm rot="899836">
            <a:off x="9269172" y="528409"/>
            <a:ext cx="2768600" cy="2675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t>20 Minuten</a:t>
            </a:r>
          </a:p>
        </p:txBody>
      </p:sp>
    </p:spTree>
    <p:extLst>
      <p:ext uri="{BB962C8B-B14F-4D97-AF65-F5344CB8AC3E}">
        <p14:creationId xmlns:p14="http://schemas.microsoft.com/office/powerpoint/2010/main" val="3275590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D2510-8636-4D01-9B3F-0E4750FAEC0B}"/>
              </a:ext>
            </a:extLst>
          </p:cNvPr>
          <p:cNvSpPr>
            <a:spLocks noGrp="1"/>
          </p:cNvSpPr>
          <p:nvPr>
            <p:ph type="title"/>
          </p:nvPr>
        </p:nvSpPr>
        <p:spPr/>
        <p:txBody>
          <a:bodyPr/>
          <a:lstStyle/>
          <a:p>
            <a:r>
              <a:rPr lang="de-DE" dirty="0"/>
              <a:t>Die Pressemappe</a:t>
            </a:r>
          </a:p>
        </p:txBody>
      </p:sp>
      <p:sp>
        <p:nvSpPr>
          <p:cNvPr id="4" name="Fußzeilenplatzhalter 3">
            <a:extLst>
              <a:ext uri="{FF2B5EF4-FFF2-40B4-BE49-F238E27FC236}">
                <a16:creationId xmlns:a16="http://schemas.microsoft.com/office/drawing/2014/main" id="{8897A405-34A5-4F09-977B-3CF26FF984D6}"/>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E5DAAF94-5D62-4259-B3C8-88C1D3C26CFB}"/>
              </a:ext>
            </a:extLst>
          </p:cNvPr>
          <p:cNvSpPr>
            <a:spLocks noGrp="1"/>
          </p:cNvSpPr>
          <p:nvPr>
            <p:ph type="sldNum" sz="quarter" idx="12"/>
          </p:nvPr>
        </p:nvSpPr>
        <p:spPr/>
        <p:txBody>
          <a:bodyPr/>
          <a:lstStyle/>
          <a:p>
            <a:fld id="{BAFF30EA-0E8F-4029-98E4-BCB635AEA523}" type="slidenum">
              <a:rPr lang="de-DE" smtClean="0"/>
              <a:pPr/>
              <a:t>32</a:t>
            </a:fld>
            <a:endParaRPr lang="de-DE" dirty="0"/>
          </a:p>
        </p:txBody>
      </p:sp>
      <p:graphicFrame>
        <p:nvGraphicFramePr>
          <p:cNvPr id="6" name="Inhaltsplatzhalter 2">
            <a:extLst>
              <a:ext uri="{FF2B5EF4-FFF2-40B4-BE49-F238E27FC236}">
                <a16:creationId xmlns:a16="http://schemas.microsoft.com/office/drawing/2014/main" id="{96920181-9F4A-4C06-A96F-A1D7D3AC35DC}"/>
              </a:ext>
            </a:extLst>
          </p:cNvPr>
          <p:cNvGraphicFramePr>
            <a:graphicFrameLocks noGrp="1"/>
          </p:cNvGraphicFramePr>
          <p:nvPr>
            <p:ph idx="1"/>
            <p:extLst>
              <p:ext uri="{D42A27DB-BD31-4B8C-83A1-F6EECF244321}">
                <p14:modId xmlns:p14="http://schemas.microsoft.com/office/powerpoint/2010/main" val="2347088794"/>
              </p:ext>
            </p:extLst>
          </p:nvPr>
        </p:nvGraphicFramePr>
        <p:xfrm>
          <a:off x="3245477" y="-96593"/>
          <a:ext cx="9422116" cy="7424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7044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26859-5AE6-4EF5-B928-8EB78B1CC74D}"/>
              </a:ext>
            </a:extLst>
          </p:cNvPr>
          <p:cNvSpPr>
            <a:spLocks noGrp="1"/>
          </p:cNvSpPr>
          <p:nvPr>
            <p:ph type="title"/>
          </p:nvPr>
        </p:nvSpPr>
        <p:spPr/>
        <p:txBody>
          <a:bodyPr/>
          <a:lstStyle/>
          <a:p>
            <a:r>
              <a:rPr lang="de-DE" dirty="0">
                <a:latin typeface="Myriad Pro (Überschrift)"/>
              </a:rPr>
              <a:t>Elemente einer Pressemappe</a:t>
            </a:r>
          </a:p>
        </p:txBody>
      </p:sp>
      <p:sp>
        <p:nvSpPr>
          <p:cNvPr id="3" name="Textplatzhalter 2">
            <a:extLst>
              <a:ext uri="{FF2B5EF4-FFF2-40B4-BE49-F238E27FC236}">
                <a16:creationId xmlns:a16="http://schemas.microsoft.com/office/drawing/2014/main" id="{8834ED6F-D19D-4A94-A3CF-6D84331085B8}"/>
              </a:ext>
            </a:extLst>
          </p:cNvPr>
          <p:cNvSpPr>
            <a:spLocks noGrp="1"/>
          </p:cNvSpPr>
          <p:nvPr>
            <p:ph type="body" idx="1"/>
          </p:nvPr>
        </p:nvSpPr>
        <p:spPr>
          <a:xfrm>
            <a:off x="862014" y="1027906"/>
            <a:ext cx="5157787" cy="823912"/>
          </a:xfrm>
        </p:spPr>
        <p:txBody>
          <a:bodyPr/>
          <a:lstStyle/>
          <a:p>
            <a:r>
              <a:rPr lang="de-DE" dirty="0"/>
              <a:t>Standard</a:t>
            </a:r>
          </a:p>
        </p:txBody>
      </p:sp>
      <p:sp>
        <p:nvSpPr>
          <p:cNvPr id="7" name="Fußzeilenplatzhalter 6">
            <a:extLst>
              <a:ext uri="{FF2B5EF4-FFF2-40B4-BE49-F238E27FC236}">
                <a16:creationId xmlns:a16="http://schemas.microsoft.com/office/drawing/2014/main" id="{EA539E08-5D0C-48EA-9DBE-62D825C2C692}"/>
              </a:ext>
            </a:extLst>
          </p:cNvPr>
          <p:cNvSpPr>
            <a:spLocks noGrp="1"/>
          </p:cNvSpPr>
          <p:nvPr>
            <p:ph type="ftr" sz="quarter" idx="11"/>
          </p:nvPr>
        </p:nvSpPr>
        <p:spPr/>
        <p:txBody>
          <a:bodyPr/>
          <a:lstStyle/>
          <a:p>
            <a:pPr algn="l"/>
            <a:r>
              <a:rPr lang="de-DE"/>
              <a:t>Digital Enthusiast Harald Ille</a:t>
            </a:r>
            <a:endParaRPr lang="de-DE" dirty="0"/>
          </a:p>
        </p:txBody>
      </p:sp>
      <p:graphicFrame>
        <p:nvGraphicFramePr>
          <p:cNvPr id="8" name="Inhaltsplatzhalter 2">
            <a:extLst>
              <a:ext uri="{FF2B5EF4-FFF2-40B4-BE49-F238E27FC236}">
                <a16:creationId xmlns:a16="http://schemas.microsoft.com/office/drawing/2014/main" id="{475A60FD-9B0C-4F91-97FE-AD431A4DEB32}"/>
              </a:ext>
            </a:extLst>
          </p:cNvPr>
          <p:cNvGraphicFramePr>
            <a:graphicFrameLocks/>
          </p:cNvGraphicFramePr>
          <p:nvPr>
            <p:extLst>
              <p:ext uri="{D42A27DB-BD31-4B8C-83A1-F6EECF244321}">
                <p14:modId xmlns:p14="http://schemas.microsoft.com/office/powerpoint/2010/main" val="1235678486"/>
              </p:ext>
            </p:extLst>
          </p:nvPr>
        </p:nvGraphicFramePr>
        <p:xfrm>
          <a:off x="869324" y="1203412"/>
          <a:ext cx="5544355"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Inhaltsplatzhalter 2">
            <a:extLst>
              <a:ext uri="{FF2B5EF4-FFF2-40B4-BE49-F238E27FC236}">
                <a16:creationId xmlns:a16="http://schemas.microsoft.com/office/drawing/2014/main" id="{CDD47DA2-7E0F-4C12-8395-5977FF0A6EF2}"/>
              </a:ext>
            </a:extLst>
          </p:cNvPr>
          <p:cNvGraphicFramePr>
            <a:graphicFrameLocks/>
          </p:cNvGraphicFramePr>
          <p:nvPr>
            <p:extLst>
              <p:ext uri="{D42A27DB-BD31-4B8C-83A1-F6EECF244321}">
                <p14:modId xmlns:p14="http://schemas.microsoft.com/office/powerpoint/2010/main" val="699751545"/>
              </p:ext>
            </p:extLst>
          </p:nvPr>
        </p:nvGraphicFramePr>
        <p:xfrm>
          <a:off x="6582511" y="2092817"/>
          <a:ext cx="5294225" cy="41019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platzhalter 2">
            <a:extLst>
              <a:ext uri="{FF2B5EF4-FFF2-40B4-BE49-F238E27FC236}">
                <a16:creationId xmlns:a16="http://schemas.microsoft.com/office/drawing/2014/main" id="{64AB400F-1D49-4BB7-8BE0-EAF0A94094B6}"/>
              </a:ext>
            </a:extLst>
          </p:cNvPr>
          <p:cNvSpPr txBox="1">
            <a:spLocks/>
          </p:cNvSpPr>
          <p:nvPr/>
        </p:nvSpPr>
        <p:spPr>
          <a:xfrm>
            <a:off x="6495311" y="1027906"/>
            <a:ext cx="5294225"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4F707B"/>
                </a:solidFill>
                <a:latin typeface="Myriad Pro (Textkörper)"/>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4F707B"/>
                </a:solidFill>
                <a:latin typeface="Myriad Pro (Textkörper)"/>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4F707B"/>
                </a:solidFill>
                <a:latin typeface="Myriad Pro (Textkörper)"/>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4F707B"/>
                </a:solidFill>
                <a:latin typeface="Myriad Pro (Textkörper)"/>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4F707B"/>
                </a:solidFill>
                <a:latin typeface="Myriad Pro (Textkörper)"/>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r>
              <a:rPr lang="de-DE" dirty="0"/>
              <a:t>Pressekonferenz</a:t>
            </a:r>
          </a:p>
        </p:txBody>
      </p:sp>
    </p:spTree>
    <p:extLst>
      <p:ext uri="{BB962C8B-B14F-4D97-AF65-F5344CB8AC3E}">
        <p14:creationId xmlns:p14="http://schemas.microsoft.com/office/powerpoint/2010/main" val="1540904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B3F6C-91BA-46AC-983C-821F364D6721}"/>
              </a:ext>
            </a:extLst>
          </p:cNvPr>
          <p:cNvSpPr>
            <a:spLocks noGrp="1"/>
          </p:cNvSpPr>
          <p:nvPr>
            <p:ph type="title"/>
          </p:nvPr>
        </p:nvSpPr>
        <p:spPr/>
        <p:txBody>
          <a:bodyPr/>
          <a:lstStyle/>
          <a:p>
            <a:r>
              <a:rPr lang="de-DE" dirty="0"/>
              <a:t>Gruppenarbeit</a:t>
            </a:r>
          </a:p>
        </p:txBody>
      </p:sp>
      <p:sp>
        <p:nvSpPr>
          <p:cNvPr id="4" name="Fußzeilenplatzhalter 3">
            <a:extLst>
              <a:ext uri="{FF2B5EF4-FFF2-40B4-BE49-F238E27FC236}">
                <a16:creationId xmlns:a16="http://schemas.microsoft.com/office/drawing/2014/main" id="{F9B99D6C-05B6-4232-A774-5E87B5C6FD83}"/>
              </a:ext>
            </a:extLst>
          </p:cNvPr>
          <p:cNvSpPr>
            <a:spLocks noGrp="1"/>
          </p:cNvSpPr>
          <p:nvPr>
            <p:ph type="ftr" sz="quarter" idx="11"/>
          </p:nvPr>
        </p:nvSpPr>
        <p:spPr/>
        <p:txBody>
          <a:bodyPr/>
          <a:lstStyle/>
          <a:p>
            <a:pPr algn="l"/>
            <a:r>
              <a:rPr lang="de-DE" dirty="0"/>
              <a:t>Digital Enthusiast Harald Ille</a:t>
            </a:r>
          </a:p>
        </p:txBody>
      </p:sp>
      <p:sp>
        <p:nvSpPr>
          <p:cNvPr id="5" name="Foliennummernplatzhalter 4">
            <a:extLst>
              <a:ext uri="{FF2B5EF4-FFF2-40B4-BE49-F238E27FC236}">
                <a16:creationId xmlns:a16="http://schemas.microsoft.com/office/drawing/2014/main" id="{43EB6E79-CE2D-4A0E-8647-D98D67ED753E}"/>
              </a:ext>
            </a:extLst>
          </p:cNvPr>
          <p:cNvSpPr>
            <a:spLocks noGrp="1"/>
          </p:cNvSpPr>
          <p:nvPr>
            <p:ph type="sldNum" sz="quarter" idx="12"/>
          </p:nvPr>
        </p:nvSpPr>
        <p:spPr/>
        <p:txBody>
          <a:bodyPr/>
          <a:lstStyle/>
          <a:p>
            <a:fld id="{BAFF30EA-0E8F-4029-98E4-BCB635AEA523}" type="slidenum">
              <a:rPr lang="de-DE" smtClean="0"/>
              <a:pPr/>
              <a:t>34</a:t>
            </a:fld>
            <a:endParaRPr lang="de-DE" dirty="0"/>
          </a:p>
        </p:txBody>
      </p:sp>
      <p:sp>
        <p:nvSpPr>
          <p:cNvPr id="6" name="Rechteck 5">
            <a:extLst>
              <a:ext uri="{FF2B5EF4-FFF2-40B4-BE49-F238E27FC236}">
                <a16:creationId xmlns:a16="http://schemas.microsoft.com/office/drawing/2014/main" id="{B4B2E98E-7E90-4337-A3CA-0C44C44770DB}"/>
              </a:ext>
            </a:extLst>
          </p:cNvPr>
          <p:cNvSpPr/>
          <p:nvPr/>
        </p:nvSpPr>
        <p:spPr>
          <a:xfrm>
            <a:off x="909145" y="1720840"/>
            <a:ext cx="8234855" cy="1200329"/>
          </a:xfrm>
          <a:prstGeom prst="rect">
            <a:avLst/>
          </a:prstGeom>
        </p:spPr>
        <p:txBody>
          <a:bodyPr wrap="square">
            <a:spAutoFit/>
          </a:bodyPr>
          <a:lstStyle/>
          <a:p>
            <a:r>
              <a:rPr lang="de-DE" dirty="0">
                <a:solidFill>
                  <a:srgbClr val="17697F"/>
                </a:solidFill>
                <a:ea typeface="+mn-lt"/>
                <a:cs typeface="+mn-lt"/>
              </a:rPr>
              <a:t>Schaut Euch die Pressemappe und die Materialien an, analysiert sie auf Sinnhaftigkeit, Umfang und Nutzen – und stellt sie anschließend dem Rest des Kurses in 5 Minuten vor.</a:t>
            </a:r>
          </a:p>
          <a:p>
            <a:pPr marL="285750" indent="-285750">
              <a:buFont typeface="Arial" panose="020B0604020202020204" pitchFamily="34" charset="0"/>
              <a:buChar char="•"/>
            </a:pPr>
            <a:endParaRPr lang="de-DE" dirty="0">
              <a:solidFill>
                <a:srgbClr val="17697F"/>
              </a:solidFill>
              <a:ea typeface="+mn-lt"/>
              <a:cs typeface="+mn-lt"/>
            </a:endParaRPr>
          </a:p>
        </p:txBody>
      </p:sp>
      <p:graphicFrame>
        <p:nvGraphicFramePr>
          <p:cNvPr id="7" name="Inhaltsplatzhalter 2">
            <a:extLst>
              <a:ext uri="{FF2B5EF4-FFF2-40B4-BE49-F238E27FC236}">
                <a16:creationId xmlns:a16="http://schemas.microsoft.com/office/drawing/2014/main" id="{F334B45A-8453-4E9F-9116-FA341B50BB72}"/>
              </a:ext>
            </a:extLst>
          </p:cNvPr>
          <p:cNvGraphicFramePr>
            <a:graphicFrameLocks noGrp="1"/>
          </p:cNvGraphicFramePr>
          <p:nvPr>
            <p:ph idx="1"/>
            <p:extLst>
              <p:ext uri="{D42A27DB-BD31-4B8C-83A1-F6EECF244321}">
                <p14:modId xmlns:p14="http://schemas.microsoft.com/office/powerpoint/2010/main" val="272114471"/>
              </p:ext>
            </p:extLst>
          </p:nvPr>
        </p:nvGraphicFramePr>
        <p:xfrm>
          <a:off x="-89339" y="1765737"/>
          <a:ext cx="12105290" cy="5644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Ellipse 11">
            <a:extLst>
              <a:ext uri="{FF2B5EF4-FFF2-40B4-BE49-F238E27FC236}">
                <a16:creationId xmlns:a16="http://schemas.microsoft.com/office/drawing/2014/main" id="{BCB6120C-3E87-412F-81C1-DF3354B76D86}"/>
              </a:ext>
            </a:extLst>
          </p:cNvPr>
          <p:cNvSpPr/>
          <p:nvPr/>
        </p:nvSpPr>
        <p:spPr>
          <a:xfrm rot="899836">
            <a:off x="9269172" y="528409"/>
            <a:ext cx="2768600" cy="2675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t>20 Minuten</a:t>
            </a:r>
          </a:p>
        </p:txBody>
      </p:sp>
    </p:spTree>
    <p:extLst>
      <p:ext uri="{BB962C8B-B14F-4D97-AF65-F5344CB8AC3E}">
        <p14:creationId xmlns:p14="http://schemas.microsoft.com/office/powerpoint/2010/main" val="2663823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6CA61-F48E-4A38-9EB4-35D14A97E595}"/>
              </a:ext>
            </a:extLst>
          </p:cNvPr>
          <p:cNvSpPr>
            <a:spLocks noGrp="1"/>
          </p:cNvSpPr>
          <p:nvPr>
            <p:ph type="title"/>
          </p:nvPr>
        </p:nvSpPr>
        <p:spPr/>
        <p:txBody>
          <a:bodyPr/>
          <a:lstStyle/>
          <a:p>
            <a:r>
              <a:rPr lang="de-DE" dirty="0"/>
              <a:t>Die perfekte Pressemitteilung</a:t>
            </a:r>
          </a:p>
        </p:txBody>
      </p:sp>
      <p:sp>
        <p:nvSpPr>
          <p:cNvPr id="4" name="Fußzeilenplatzhalter 3">
            <a:extLst>
              <a:ext uri="{FF2B5EF4-FFF2-40B4-BE49-F238E27FC236}">
                <a16:creationId xmlns:a16="http://schemas.microsoft.com/office/drawing/2014/main" id="{BEB72F7D-3658-4533-ACDB-59ACF2D24B19}"/>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2942A7D0-455C-4038-94A0-AC8DA0F666E5}"/>
              </a:ext>
            </a:extLst>
          </p:cNvPr>
          <p:cNvSpPr>
            <a:spLocks noGrp="1"/>
          </p:cNvSpPr>
          <p:nvPr>
            <p:ph type="sldNum" sz="quarter" idx="12"/>
          </p:nvPr>
        </p:nvSpPr>
        <p:spPr/>
        <p:txBody>
          <a:bodyPr/>
          <a:lstStyle/>
          <a:p>
            <a:fld id="{BAFF30EA-0E8F-4029-98E4-BCB635AEA523}" type="slidenum">
              <a:rPr lang="de-DE" smtClean="0"/>
              <a:pPr/>
              <a:t>35</a:t>
            </a:fld>
            <a:endParaRPr lang="de-DE" dirty="0"/>
          </a:p>
        </p:txBody>
      </p:sp>
      <p:pic>
        <p:nvPicPr>
          <p:cNvPr id="6" name="Onlinemedien 5" title="So findest du die perfekte Headline fￃﾼr deine Pressemitteilung (Serie Teil 2)">
            <a:hlinkClick r:id="" action="ppaction://media"/>
            <a:extLst>
              <a:ext uri="{FF2B5EF4-FFF2-40B4-BE49-F238E27FC236}">
                <a16:creationId xmlns:a16="http://schemas.microsoft.com/office/drawing/2014/main" id="{E1188B6D-8099-41A7-BDE1-FFD79667C7B6}"/>
              </a:ext>
            </a:extLst>
          </p:cNvPr>
          <p:cNvPicPr>
            <a:picLocks noRot="1" noChangeAspect="1"/>
          </p:cNvPicPr>
          <p:nvPr>
            <a:videoFile r:link="rId1"/>
          </p:nvPr>
        </p:nvPicPr>
        <p:blipFill>
          <a:blip r:embed="rId5"/>
          <a:stretch>
            <a:fillRect/>
          </a:stretch>
        </p:blipFill>
        <p:spPr>
          <a:xfrm>
            <a:off x="4080141" y="2618112"/>
            <a:ext cx="3841810" cy="2161018"/>
          </a:xfrm>
          <a:prstGeom prst="rect">
            <a:avLst/>
          </a:prstGeom>
        </p:spPr>
      </p:pic>
      <p:pic>
        <p:nvPicPr>
          <p:cNvPr id="7" name="Onlinemedien 6" title="Der perfekte Aufbau fￃﾼr eine Pressemitteilung (Serie Teil 3)">
            <a:hlinkClick r:id="" action="ppaction://media"/>
            <a:extLst>
              <a:ext uri="{FF2B5EF4-FFF2-40B4-BE49-F238E27FC236}">
                <a16:creationId xmlns:a16="http://schemas.microsoft.com/office/drawing/2014/main" id="{5C6C2B3D-88E3-4470-AC2D-5DD0F559229F}"/>
              </a:ext>
            </a:extLst>
          </p:cNvPr>
          <p:cNvPicPr>
            <a:picLocks noRot="1" noChangeAspect="1"/>
          </p:cNvPicPr>
          <p:nvPr>
            <a:videoFile r:link="rId2"/>
          </p:nvPr>
        </p:nvPicPr>
        <p:blipFill>
          <a:blip r:embed="rId6"/>
          <a:stretch>
            <a:fillRect/>
          </a:stretch>
        </p:blipFill>
        <p:spPr>
          <a:xfrm>
            <a:off x="8091917" y="2618112"/>
            <a:ext cx="3841809" cy="2161018"/>
          </a:xfrm>
          <a:prstGeom prst="rect">
            <a:avLst/>
          </a:prstGeom>
        </p:spPr>
      </p:pic>
      <p:pic>
        <p:nvPicPr>
          <p:cNvPr id="8" name="Onlinemedien 7" title="Das muss deine Pressemitteilung leisten! (Serie Teil 1)">
            <a:hlinkClick r:id="" action="ppaction://media"/>
            <a:extLst>
              <a:ext uri="{FF2B5EF4-FFF2-40B4-BE49-F238E27FC236}">
                <a16:creationId xmlns:a16="http://schemas.microsoft.com/office/drawing/2014/main" id="{C1847EC5-EC62-4D48-A3EE-BB1D1B4404F6}"/>
              </a:ext>
            </a:extLst>
          </p:cNvPr>
          <p:cNvPicPr>
            <a:picLocks noRot="1" noChangeAspect="1"/>
          </p:cNvPicPr>
          <p:nvPr>
            <a:videoFile r:link="rId3"/>
          </p:nvPr>
        </p:nvPicPr>
        <p:blipFill>
          <a:blip r:embed="rId7"/>
          <a:stretch>
            <a:fillRect/>
          </a:stretch>
        </p:blipFill>
        <p:spPr>
          <a:xfrm>
            <a:off x="0" y="2618112"/>
            <a:ext cx="3841809" cy="2161018"/>
          </a:xfrm>
          <a:prstGeom prst="rect">
            <a:avLst/>
          </a:prstGeom>
        </p:spPr>
      </p:pic>
    </p:spTree>
    <p:extLst>
      <p:ext uri="{BB962C8B-B14F-4D97-AF65-F5344CB8AC3E}">
        <p14:creationId xmlns:p14="http://schemas.microsoft.com/office/powerpoint/2010/main" val="30938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vol="80000">
                <p:cTn id="27" fill="hold" display="0">
                  <p:stCondLst>
                    <p:cond delay="indefinite"/>
                  </p:stCondLst>
                </p:cTn>
                <p:tgtEl>
                  <p:spTgt spid="8"/>
                </p:tgtEl>
              </p:cMediaNode>
            </p:vide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5EA9B3-35E9-4CD7-A02F-1921197E9FAC}"/>
              </a:ext>
            </a:extLst>
          </p:cNvPr>
          <p:cNvSpPr>
            <a:spLocks noGrp="1"/>
          </p:cNvSpPr>
          <p:nvPr>
            <p:ph type="title"/>
          </p:nvPr>
        </p:nvSpPr>
        <p:spPr/>
        <p:txBody>
          <a:bodyPr/>
          <a:lstStyle/>
          <a:p>
            <a:r>
              <a:rPr lang="de-DE" dirty="0"/>
              <a:t>Instrumente</a:t>
            </a:r>
          </a:p>
        </p:txBody>
      </p:sp>
      <p:sp>
        <p:nvSpPr>
          <p:cNvPr id="3" name="Textplatzhalter 2">
            <a:extLst>
              <a:ext uri="{FF2B5EF4-FFF2-40B4-BE49-F238E27FC236}">
                <a16:creationId xmlns:a16="http://schemas.microsoft.com/office/drawing/2014/main" id="{7F44D9FA-44C5-467D-807F-5419135E410C}"/>
              </a:ext>
            </a:extLst>
          </p:cNvPr>
          <p:cNvSpPr>
            <a:spLocks noGrp="1"/>
          </p:cNvSpPr>
          <p:nvPr>
            <p:ph type="body" idx="1"/>
          </p:nvPr>
        </p:nvSpPr>
        <p:spPr/>
        <p:txBody>
          <a:bodyPr/>
          <a:lstStyle/>
          <a:p>
            <a:endParaRPr lang="de-DE"/>
          </a:p>
        </p:txBody>
      </p:sp>
      <p:sp>
        <p:nvSpPr>
          <p:cNvPr id="7" name="Fußzeilenplatzhalter 6">
            <a:extLst>
              <a:ext uri="{FF2B5EF4-FFF2-40B4-BE49-F238E27FC236}">
                <a16:creationId xmlns:a16="http://schemas.microsoft.com/office/drawing/2014/main" id="{35CFA4DC-2E9E-4753-ACA3-35CA4F51FB54}"/>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11B3E11C-CFC0-48A1-99FB-B1A06D2B8C1C}"/>
              </a:ext>
            </a:extLst>
          </p:cNvPr>
          <p:cNvSpPr>
            <a:spLocks noGrp="1"/>
          </p:cNvSpPr>
          <p:nvPr>
            <p:ph type="sldNum" sz="quarter" idx="12"/>
          </p:nvPr>
        </p:nvSpPr>
        <p:spPr/>
        <p:txBody>
          <a:bodyPr/>
          <a:lstStyle/>
          <a:p>
            <a:fld id="{BAFF30EA-0E8F-4029-98E4-BCB635AEA523}" type="slidenum">
              <a:rPr lang="de-DE" smtClean="0"/>
              <a:pPr/>
              <a:t>36</a:t>
            </a:fld>
            <a:endParaRPr lang="de-DE" dirty="0"/>
          </a:p>
        </p:txBody>
      </p:sp>
    </p:spTree>
    <p:extLst>
      <p:ext uri="{BB962C8B-B14F-4D97-AF65-F5344CB8AC3E}">
        <p14:creationId xmlns:p14="http://schemas.microsoft.com/office/powerpoint/2010/main" val="568499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94E8A1-9E25-46EA-90A4-309F1F08B48B}"/>
              </a:ext>
            </a:extLst>
          </p:cNvPr>
          <p:cNvSpPr>
            <a:spLocks noGrp="1"/>
          </p:cNvSpPr>
          <p:nvPr>
            <p:ph type="title"/>
          </p:nvPr>
        </p:nvSpPr>
        <p:spPr/>
        <p:txBody>
          <a:bodyPr/>
          <a:lstStyle/>
          <a:p>
            <a:r>
              <a:rPr lang="de-DE" dirty="0"/>
              <a:t>Presseverteiler</a:t>
            </a:r>
          </a:p>
        </p:txBody>
      </p:sp>
      <p:sp>
        <p:nvSpPr>
          <p:cNvPr id="3" name="Inhaltsplatzhalter 2">
            <a:extLst>
              <a:ext uri="{FF2B5EF4-FFF2-40B4-BE49-F238E27FC236}">
                <a16:creationId xmlns:a16="http://schemas.microsoft.com/office/drawing/2014/main" id="{C4BD6672-537D-42D4-AFE1-FF995EA52258}"/>
              </a:ext>
            </a:extLst>
          </p:cNvPr>
          <p:cNvSpPr>
            <a:spLocks noGrp="1"/>
          </p:cNvSpPr>
          <p:nvPr>
            <p:ph idx="1"/>
          </p:nvPr>
        </p:nvSpPr>
        <p:spPr/>
        <p:txBody>
          <a:bodyPr>
            <a:normAutofit/>
          </a:bodyPr>
          <a:lstStyle/>
          <a:p>
            <a:r>
              <a:rPr lang="de-DE" sz="2400" b="1" dirty="0"/>
              <a:t>Ohne Presseverteiler geht es nicht!</a:t>
            </a:r>
          </a:p>
          <a:p>
            <a:r>
              <a:rPr lang="de-DE" sz="2400" dirty="0"/>
              <a:t>Baut den Presseverteiler gezielt auf! Nur Redaktionen, die thematisch passen, werden Interesse haben.</a:t>
            </a:r>
          </a:p>
          <a:p>
            <a:r>
              <a:rPr lang="de-DE" sz="2400" dirty="0"/>
              <a:t>Professionelle Presseverteiler können gekauft werden  beim </a:t>
            </a:r>
            <a:r>
              <a:rPr lang="de-DE" sz="2400" dirty="0">
                <a:hlinkClick r:id="rId2"/>
              </a:rPr>
              <a:t>STAMM-Verlag</a:t>
            </a:r>
            <a:r>
              <a:rPr lang="de-DE" sz="2400" dirty="0"/>
              <a:t>, bei </a:t>
            </a:r>
            <a:r>
              <a:rPr lang="de-DE" sz="2400" dirty="0">
                <a:hlinkClick r:id="rId3"/>
              </a:rPr>
              <a:t>News Aktuell (</a:t>
            </a:r>
            <a:r>
              <a:rPr lang="de-DE" sz="2400" dirty="0" err="1">
                <a:hlinkClick r:id="rId3"/>
              </a:rPr>
              <a:t>Zimpel</a:t>
            </a:r>
            <a:r>
              <a:rPr lang="de-DE" sz="2400" dirty="0">
                <a:hlinkClick r:id="rId3"/>
              </a:rPr>
              <a:t>)</a:t>
            </a:r>
            <a:r>
              <a:rPr lang="de-DE" sz="2400" dirty="0"/>
              <a:t> oder bei </a:t>
            </a:r>
            <a:r>
              <a:rPr lang="de-DE" sz="2400" dirty="0">
                <a:hlinkClick r:id="rId4"/>
              </a:rPr>
              <a:t>OECKL</a:t>
            </a:r>
            <a:endParaRPr lang="de-DE" sz="2400" dirty="0"/>
          </a:p>
          <a:p>
            <a:r>
              <a:rPr lang="de-DE" sz="2400" dirty="0"/>
              <a:t>Städte wie </a:t>
            </a:r>
            <a:r>
              <a:rPr lang="de-DE" sz="2400" dirty="0">
                <a:hlinkClick r:id="rId5"/>
              </a:rPr>
              <a:t>Heidelberg</a:t>
            </a:r>
            <a:r>
              <a:rPr lang="de-DE" sz="2400" dirty="0"/>
              <a:t>, </a:t>
            </a:r>
            <a:r>
              <a:rPr lang="de-DE" sz="2400" dirty="0">
                <a:hlinkClick r:id="rId6"/>
              </a:rPr>
              <a:t>Frankfurt</a:t>
            </a:r>
            <a:r>
              <a:rPr lang="de-DE" sz="2400" dirty="0"/>
              <a:t>, </a:t>
            </a:r>
            <a:r>
              <a:rPr lang="de-DE" sz="2400" dirty="0">
                <a:hlinkClick r:id="rId7"/>
              </a:rPr>
              <a:t>Wiesbaden</a:t>
            </a:r>
            <a:r>
              <a:rPr lang="de-DE" sz="2400" dirty="0"/>
              <a:t> stellen kostenfrei lokale Redaktionsadressen zusammen.</a:t>
            </a:r>
          </a:p>
          <a:p>
            <a:r>
              <a:rPr lang="de-DE" sz="2400" dirty="0"/>
              <a:t>Auf Portalen wie </a:t>
            </a:r>
            <a:r>
              <a:rPr lang="de-DE" sz="2400" dirty="0">
                <a:hlinkClick r:id="rId8"/>
              </a:rPr>
              <a:t>Fachzeitungen.de </a:t>
            </a:r>
            <a:r>
              <a:rPr lang="de-DE" sz="2400" dirty="0"/>
              <a:t>können Fachmedien recherchiert werden.</a:t>
            </a:r>
          </a:p>
          <a:p>
            <a:r>
              <a:rPr lang="de-DE" sz="2400" dirty="0"/>
              <a:t>Und auf PR-Portalen wie </a:t>
            </a:r>
            <a:r>
              <a:rPr lang="de-DE" sz="2400" dirty="0">
                <a:hlinkClick r:id="rId9"/>
              </a:rPr>
              <a:t>PR-Gateway</a:t>
            </a:r>
            <a:r>
              <a:rPr lang="de-DE" sz="2400" dirty="0"/>
              <a:t> oder </a:t>
            </a:r>
            <a:r>
              <a:rPr lang="de-DE" sz="2400" dirty="0">
                <a:hlinkClick r:id="rId10"/>
              </a:rPr>
              <a:t>OTS</a:t>
            </a:r>
            <a:r>
              <a:rPr lang="de-DE" sz="2400" dirty="0"/>
              <a:t> oder </a:t>
            </a:r>
            <a:r>
              <a:rPr lang="de-DE" sz="2400" dirty="0">
                <a:hlinkClick r:id="rId11"/>
              </a:rPr>
              <a:t>presseportal.de</a:t>
            </a:r>
            <a:r>
              <a:rPr lang="de-DE" sz="2400" dirty="0"/>
              <a:t> könnt Ihr Eure Pressemitteilung gegen Gebühr veröffentlichen. </a:t>
            </a:r>
          </a:p>
        </p:txBody>
      </p:sp>
      <p:sp>
        <p:nvSpPr>
          <p:cNvPr id="7" name="Fußzeilenplatzhalter 6">
            <a:extLst>
              <a:ext uri="{FF2B5EF4-FFF2-40B4-BE49-F238E27FC236}">
                <a16:creationId xmlns:a16="http://schemas.microsoft.com/office/drawing/2014/main" id="{E3447C89-6B6E-480E-A00E-0987B4E81907}"/>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BF60E262-26BA-4B6C-BD89-3EDCD0B292E2}"/>
              </a:ext>
            </a:extLst>
          </p:cNvPr>
          <p:cNvSpPr>
            <a:spLocks noGrp="1"/>
          </p:cNvSpPr>
          <p:nvPr>
            <p:ph type="sldNum" sz="quarter" idx="12"/>
          </p:nvPr>
        </p:nvSpPr>
        <p:spPr/>
        <p:txBody>
          <a:bodyPr/>
          <a:lstStyle/>
          <a:p>
            <a:fld id="{BAFF30EA-0E8F-4029-98E4-BCB635AEA523}" type="slidenum">
              <a:rPr lang="de-DE" smtClean="0"/>
              <a:pPr/>
              <a:t>37</a:t>
            </a:fld>
            <a:endParaRPr lang="de-DE" dirty="0"/>
          </a:p>
        </p:txBody>
      </p:sp>
    </p:spTree>
    <p:extLst>
      <p:ext uri="{BB962C8B-B14F-4D97-AF65-F5344CB8AC3E}">
        <p14:creationId xmlns:p14="http://schemas.microsoft.com/office/powerpoint/2010/main" val="2557276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66FD1-E73D-40AA-948C-4481B8C6132B}"/>
              </a:ext>
            </a:extLst>
          </p:cNvPr>
          <p:cNvSpPr>
            <a:spLocks noGrp="1"/>
          </p:cNvSpPr>
          <p:nvPr>
            <p:ph type="title"/>
          </p:nvPr>
        </p:nvSpPr>
        <p:spPr/>
        <p:txBody>
          <a:bodyPr/>
          <a:lstStyle/>
          <a:p>
            <a:r>
              <a:rPr lang="de-DE" dirty="0"/>
              <a:t>Bilder, Tabellen, Grafiken</a:t>
            </a:r>
          </a:p>
        </p:txBody>
      </p:sp>
      <p:sp>
        <p:nvSpPr>
          <p:cNvPr id="3" name="Inhaltsplatzhalter 2">
            <a:extLst>
              <a:ext uri="{FF2B5EF4-FFF2-40B4-BE49-F238E27FC236}">
                <a16:creationId xmlns:a16="http://schemas.microsoft.com/office/drawing/2014/main" id="{C338BB57-F3F5-457C-B7F4-6FECC6A46F9A}"/>
              </a:ext>
            </a:extLst>
          </p:cNvPr>
          <p:cNvSpPr>
            <a:spLocks noGrp="1"/>
          </p:cNvSpPr>
          <p:nvPr>
            <p:ph idx="1"/>
          </p:nvPr>
        </p:nvSpPr>
        <p:spPr/>
        <p:txBody>
          <a:bodyPr>
            <a:normAutofit/>
          </a:bodyPr>
          <a:lstStyle/>
          <a:p>
            <a:r>
              <a:rPr lang="de-DE" sz="2400" dirty="0"/>
              <a:t>Bilder und Grafiken sind längst kein schmückendes Beiwerk mehr, sondern eigene </a:t>
            </a:r>
            <a:r>
              <a:rPr lang="de-DE" sz="2400" b="1" dirty="0"/>
              <a:t>journalistische Instrumente</a:t>
            </a:r>
            <a:r>
              <a:rPr lang="de-DE" sz="2400" dirty="0"/>
              <a:t>. </a:t>
            </a:r>
          </a:p>
          <a:p>
            <a:r>
              <a:rPr lang="de-DE" sz="2400" dirty="0"/>
              <a:t>Infografiken bringen </a:t>
            </a:r>
            <a:r>
              <a:rPr lang="de-DE" sz="2400" b="1" dirty="0"/>
              <a:t>komplexe Zusammenhänge</a:t>
            </a:r>
            <a:r>
              <a:rPr lang="de-DE" sz="2400" dirty="0"/>
              <a:t> besser auf den Punkt als lange Texte und erklären Entwicklungen und Prozesse auf einen Blick.</a:t>
            </a:r>
          </a:p>
          <a:p>
            <a:r>
              <a:rPr lang="de-DE" sz="2400" dirty="0"/>
              <a:t>Tabellen dienen Journalisten als </a:t>
            </a:r>
            <a:r>
              <a:rPr lang="de-DE" sz="2400" b="1" dirty="0"/>
              <a:t>Datenquelle</a:t>
            </a:r>
            <a:r>
              <a:rPr lang="de-DE" sz="2400" dirty="0"/>
              <a:t>: Wie hat es sich entwickelt, was hat sich verändert, wie hängt alles mit allem zusammen? </a:t>
            </a:r>
          </a:p>
          <a:p>
            <a:r>
              <a:rPr lang="de-DE" sz="2400" dirty="0"/>
              <a:t>„Wir brauchen nicht mehr Fotos, wir brauchen bessere Fotos“!</a:t>
            </a:r>
          </a:p>
          <a:p>
            <a:r>
              <a:rPr lang="de-DE" sz="2400" b="1" dirty="0"/>
              <a:t>Tipp:</a:t>
            </a:r>
            <a:r>
              <a:rPr lang="de-DE" sz="2400" dirty="0"/>
              <a:t> Infografiken selbst erstellen (lassen), gute Fotos selbst schießen und anbieten. So ist die Chance auf Veröffentlichung deutlich höher. </a:t>
            </a:r>
          </a:p>
          <a:p>
            <a:r>
              <a:rPr lang="de-DE" sz="2400" dirty="0"/>
              <a:t>Und wir werden bei </a:t>
            </a:r>
            <a:r>
              <a:rPr lang="de-DE" sz="2400" b="1" dirty="0"/>
              <a:t>Google</a:t>
            </a:r>
            <a:r>
              <a:rPr lang="de-DE" sz="2400" dirty="0"/>
              <a:t> deutlich besser gefunden.</a:t>
            </a:r>
          </a:p>
        </p:txBody>
      </p:sp>
      <p:sp>
        <p:nvSpPr>
          <p:cNvPr id="7" name="Fußzeilenplatzhalter 6">
            <a:extLst>
              <a:ext uri="{FF2B5EF4-FFF2-40B4-BE49-F238E27FC236}">
                <a16:creationId xmlns:a16="http://schemas.microsoft.com/office/drawing/2014/main" id="{F1BDD398-C4FD-46E2-A989-4B3A44E7A4A6}"/>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593758F7-192C-42FE-BE42-2D6BF04A7294}"/>
              </a:ext>
            </a:extLst>
          </p:cNvPr>
          <p:cNvSpPr>
            <a:spLocks noGrp="1"/>
          </p:cNvSpPr>
          <p:nvPr>
            <p:ph type="sldNum" sz="quarter" idx="12"/>
          </p:nvPr>
        </p:nvSpPr>
        <p:spPr/>
        <p:txBody>
          <a:bodyPr/>
          <a:lstStyle/>
          <a:p>
            <a:fld id="{BAFF30EA-0E8F-4029-98E4-BCB635AEA523}" type="slidenum">
              <a:rPr lang="de-DE" smtClean="0"/>
              <a:pPr/>
              <a:t>38</a:t>
            </a:fld>
            <a:endParaRPr lang="de-DE" dirty="0"/>
          </a:p>
        </p:txBody>
      </p:sp>
    </p:spTree>
    <p:extLst>
      <p:ext uri="{BB962C8B-B14F-4D97-AF65-F5344CB8AC3E}">
        <p14:creationId xmlns:p14="http://schemas.microsoft.com/office/powerpoint/2010/main" val="1447901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descr="Ein Bild, das Natur, Regenbogen, Sonnenuntergang enthält.&#10;&#10;Automatisch generierte Beschreibung">
            <a:hlinkClick r:id="rId2"/>
            <a:extLst>
              <a:ext uri="{FF2B5EF4-FFF2-40B4-BE49-F238E27FC236}">
                <a16:creationId xmlns:a16="http://schemas.microsoft.com/office/drawing/2014/main" id="{1E98296E-D315-407C-A8CC-BA93B7714E1A}"/>
              </a:ext>
            </a:extLst>
          </p:cNvPr>
          <p:cNvPicPr>
            <a:picLocks noChangeAspect="1"/>
          </p:cNvPicPr>
          <p:nvPr/>
        </p:nvPicPr>
        <p:blipFill rotWithShape="1">
          <a:blip r:embed="rId3">
            <a:extLst>
              <a:ext uri="{28A0092B-C50C-407E-A947-70E740481C1C}">
                <a14:useLocalDpi xmlns:a14="http://schemas.microsoft.com/office/drawing/2010/main" val="0"/>
              </a:ext>
            </a:extLst>
          </a:blip>
          <a:srcRect t="15413"/>
          <a:stretch/>
        </p:blipFill>
        <p:spPr>
          <a:xfrm>
            <a:off x="0" y="10"/>
            <a:ext cx="12191980" cy="6857990"/>
          </a:xfrm>
          <a:prstGeom prst="rect">
            <a:avLst/>
          </a:prstGeom>
        </p:spPr>
      </p:pic>
      <p:sp>
        <p:nvSpPr>
          <p:cNvPr id="2" name="Titel 1">
            <a:extLst>
              <a:ext uri="{FF2B5EF4-FFF2-40B4-BE49-F238E27FC236}">
                <a16:creationId xmlns:a16="http://schemas.microsoft.com/office/drawing/2014/main" id="{1287D6A3-4F9C-429E-9C60-30BE64865A5D}"/>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800">
                <a:solidFill>
                  <a:srgbClr val="262626"/>
                </a:solidFill>
                <a:latin typeface="+mj-lt"/>
              </a:rPr>
              <a:t>PR-Bild des Jahres 2019</a:t>
            </a:r>
          </a:p>
        </p:txBody>
      </p:sp>
      <p:sp>
        <p:nvSpPr>
          <p:cNvPr id="7" name="Fußzeilenplatzhalter 6">
            <a:extLst>
              <a:ext uri="{FF2B5EF4-FFF2-40B4-BE49-F238E27FC236}">
                <a16:creationId xmlns:a16="http://schemas.microsoft.com/office/drawing/2014/main" id="{840C53C8-C4D8-48C5-B304-5A61AB9C7EDC}"/>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87BD898A-7CB1-4E28-9C06-7710F87723CE}"/>
              </a:ext>
            </a:extLst>
          </p:cNvPr>
          <p:cNvSpPr>
            <a:spLocks noGrp="1"/>
          </p:cNvSpPr>
          <p:nvPr>
            <p:ph type="sldNum" sz="quarter" idx="12"/>
          </p:nvPr>
        </p:nvSpPr>
        <p:spPr/>
        <p:txBody>
          <a:bodyPr/>
          <a:lstStyle/>
          <a:p>
            <a:fld id="{BAFF30EA-0E8F-4029-98E4-BCB635AEA523}" type="slidenum">
              <a:rPr lang="de-DE" smtClean="0"/>
              <a:pPr/>
              <a:t>39</a:t>
            </a:fld>
            <a:endParaRPr lang="de-DE" dirty="0"/>
          </a:p>
        </p:txBody>
      </p:sp>
    </p:spTree>
    <p:extLst>
      <p:ext uri="{BB962C8B-B14F-4D97-AF65-F5344CB8AC3E}">
        <p14:creationId xmlns:p14="http://schemas.microsoft.com/office/powerpoint/2010/main" val="61312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A15C9-F00E-488A-B2B0-9069449A10C4}"/>
              </a:ext>
            </a:extLst>
          </p:cNvPr>
          <p:cNvSpPr>
            <a:spLocks noGrp="1"/>
          </p:cNvSpPr>
          <p:nvPr>
            <p:ph type="title"/>
          </p:nvPr>
        </p:nvSpPr>
        <p:spPr/>
        <p:txBody>
          <a:bodyPr/>
          <a:lstStyle/>
          <a:p>
            <a:r>
              <a:rPr lang="de-DE" dirty="0"/>
              <a:t>Einordnung</a:t>
            </a:r>
          </a:p>
        </p:txBody>
      </p:sp>
      <p:sp>
        <p:nvSpPr>
          <p:cNvPr id="3" name="Textplatzhalter 2">
            <a:extLst>
              <a:ext uri="{FF2B5EF4-FFF2-40B4-BE49-F238E27FC236}">
                <a16:creationId xmlns:a16="http://schemas.microsoft.com/office/drawing/2014/main" id="{F819940F-E9F2-4595-B5A6-0D95A1D4A9A9}"/>
              </a:ext>
            </a:extLst>
          </p:cNvPr>
          <p:cNvSpPr>
            <a:spLocks noGrp="1"/>
          </p:cNvSpPr>
          <p:nvPr>
            <p:ph type="body" idx="1"/>
          </p:nvPr>
        </p:nvSpPr>
        <p:spPr>
          <a:xfrm>
            <a:off x="831850" y="4589463"/>
            <a:ext cx="11063896" cy="1500187"/>
          </a:xfrm>
        </p:spPr>
        <p:txBody>
          <a:bodyPr/>
          <a:lstStyle/>
          <a:p>
            <a:r>
              <a:rPr lang="en-US" dirty="0">
                <a:solidFill>
                  <a:srgbClr val="17697F"/>
                </a:solidFill>
              </a:rPr>
              <a:t>Was </a:t>
            </a:r>
            <a:r>
              <a:rPr lang="en-US" dirty="0" err="1">
                <a:solidFill>
                  <a:srgbClr val="17697F"/>
                </a:solidFill>
              </a:rPr>
              <a:t>ist</a:t>
            </a:r>
            <a:r>
              <a:rPr lang="en-US" dirty="0">
                <a:solidFill>
                  <a:srgbClr val="17697F"/>
                </a:solidFill>
              </a:rPr>
              <a:t> </a:t>
            </a:r>
            <a:r>
              <a:rPr lang="en-US" dirty="0" err="1">
                <a:solidFill>
                  <a:srgbClr val="17697F"/>
                </a:solidFill>
              </a:rPr>
              <a:t>Medienarbeit</a:t>
            </a:r>
            <a:r>
              <a:rPr lang="en-US" dirty="0">
                <a:solidFill>
                  <a:srgbClr val="17697F"/>
                </a:solidFill>
              </a:rPr>
              <a:t> – und </a:t>
            </a:r>
            <a:r>
              <a:rPr lang="en-US" dirty="0" err="1">
                <a:solidFill>
                  <a:srgbClr val="17697F"/>
                </a:solidFill>
              </a:rPr>
              <a:t>wie</a:t>
            </a:r>
            <a:r>
              <a:rPr lang="en-US" dirty="0">
                <a:solidFill>
                  <a:srgbClr val="17697F"/>
                </a:solidFill>
              </a:rPr>
              <a:t> </a:t>
            </a:r>
            <a:r>
              <a:rPr lang="en-US" dirty="0" err="1">
                <a:solidFill>
                  <a:srgbClr val="17697F"/>
                </a:solidFill>
              </a:rPr>
              <a:t>grenzt</a:t>
            </a:r>
            <a:r>
              <a:rPr lang="en-US" dirty="0">
                <a:solidFill>
                  <a:srgbClr val="17697F"/>
                </a:solidFill>
              </a:rPr>
              <a:t> </a:t>
            </a:r>
            <a:r>
              <a:rPr lang="en-US" dirty="0" err="1">
                <a:solidFill>
                  <a:srgbClr val="17697F"/>
                </a:solidFill>
              </a:rPr>
              <a:t>sie</a:t>
            </a:r>
            <a:r>
              <a:rPr lang="en-US" dirty="0">
                <a:solidFill>
                  <a:srgbClr val="17697F"/>
                </a:solidFill>
              </a:rPr>
              <a:t>  </a:t>
            </a:r>
            <a:r>
              <a:rPr lang="en-US" dirty="0" err="1">
                <a:solidFill>
                  <a:srgbClr val="17697F"/>
                </a:solidFill>
              </a:rPr>
              <a:t>sich</a:t>
            </a:r>
            <a:r>
              <a:rPr lang="en-US" dirty="0">
                <a:solidFill>
                  <a:srgbClr val="17697F"/>
                </a:solidFill>
              </a:rPr>
              <a:t> ab von </a:t>
            </a:r>
            <a:r>
              <a:rPr lang="en-US" dirty="0" err="1">
                <a:solidFill>
                  <a:srgbClr val="17697F"/>
                </a:solidFill>
              </a:rPr>
              <a:t>Journalismus</a:t>
            </a:r>
            <a:r>
              <a:rPr lang="en-US" dirty="0">
                <a:solidFill>
                  <a:srgbClr val="17697F"/>
                </a:solidFill>
              </a:rPr>
              <a:t> und Marketing?</a:t>
            </a:r>
          </a:p>
          <a:p>
            <a:endParaRPr lang="de-DE" dirty="0">
              <a:solidFill>
                <a:srgbClr val="17697F"/>
              </a:solidFill>
            </a:endParaRPr>
          </a:p>
        </p:txBody>
      </p:sp>
      <p:sp>
        <p:nvSpPr>
          <p:cNvPr id="7" name="Fußzeilenplatzhalter 6">
            <a:extLst>
              <a:ext uri="{FF2B5EF4-FFF2-40B4-BE49-F238E27FC236}">
                <a16:creationId xmlns:a16="http://schemas.microsoft.com/office/drawing/2014/main" id="{EEE8D418-C41F-4596-9E09-9D2537A0B38C}"/>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06A95AD3-94AB-4489-BD9B-E1C2911F5652}"/>
              </a:ext>
            </a:extLst>
          </p:cNvPr>
          <p:cNvSpPr>
            <a:spLocks noGrp="1"/>
          </p:cNvSpPr>
          <p:nvPr>
            <p:ph type="sldNum" sz="quarter" idx="12"/>
          </p:nvPr>
        </p:nvSpPr>
        <p:spPr/>
        <p:txBody>
          <a:bodyPr/>
          <a:lstStyle/>
          <a:p>
            <a:fld id="{BAFF30EA-0E8F-4029-98E4-BCB635AEA523}" type="slidenum">
              <a:rPr lang="de-DE" smtClean="0"/>
              <a:pPr/>
              <a:t>4</a:t>
            </a:fld>
            <a:endParaRPr lang="de-DE" dirty="0"/>
          </a:p>
        </p:txBody>
      </p:sp>
    </p:spTree>
    <p:extLst>
      <p:ext uri="{BB962C8B-B14F-4D97-AF65-F5344CB8AC3E}">
        <p14:creationId xmlns:p14="http://schemas.microsoft.com/office/powerpoint/2010/main" val="1773648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A2851-9F94-4F58-B77C-5F0AF7D2DBBF}"/>
              </a:ext>
            </a:extLst>
          </p:cNvPr>
          <p:cNvSpPr>
            <a:spLocks noGrp="1"/>
          </p:cNvSpPr>
          <p:nvPr>
            <p:ph type="title"/>
          </p:nvPr>
        </p:nvSpPr>
        <p:spPr>
          <a:xfrm>
            <a:off x="457200" y="803186"/>
            <a:ext cx="3498979" cy="2456442"/>
          </a:xfrm>
        </p:spPr>
        <p:txBody>
          <a:bodyPr>
            <a:normAutofit/>
          </a:bodyPr>
          <a:lstStyle/>
          <a:p>
            <a:r>
              <a:rPr lang="de-DE" dirty="0"/>
              <a:t>Gute PR-Bilder</a:t>
            </a:r>
          </a:p>
        </p:txBody>
      </p:sp>
      <p:graphicFrame>
        <p:nvGraphicFramePr>
          <p:cNvPr id="5" name="Inhaltsplatzhalter 2">
            <a:extLst>
              <a:ext uri="{FF2B5EF4-FFF2-40B4-BE49-F238E27FC236}">
                <a16:creationId xmlns:a16="http://schemas.microsoft.com/office/drawing/2014/main" id="{98ECF23D-48FD-4057-B5CA-F0EB645B6405}"/>
              </a:ext>
            </a:extLst>
          </p:cNvPr>
          <p:cNvGraphicFramePr>
            <a:graphicFrameLocks noGrp="1"/>
          </p:cNvGraphicFramePr>
          <p:nvPr>
            <p:ph idx="1"/>
            <p:extLst>
              <p:ext uri="{D42A27DB-BD31-4B8C-83A1-F6EECF244321}">
                <p14:modId xmlns:p14="http://schemas.microsoft.com/office/powerpoint/2010/main" val="2663795051"/>
              </p:ext>
            </p:extLst>
          </p:nvPr>
        </p:nvGraphicFramePr>
        <p:xfrm>
          <a:off x="5574890" y="803186"/>
          <a:ext cx="5821767" cy="5287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hteck 3">
            <a:extLst>
              <a:ext uri="{FF2B5EF4-FFF2-40B4-BE49-F238E27FC236}">
                <a16:creationId xmlns:a16="http://schemas.microsoft.com/office/drawing/2014/main" id="{92E14B55-2A82-421B-B26C-3E9055AA72EF}"/>
              </a:ext>
            </a:extLst>
          </p:cNvPr>
          <p:cNvSpPr/>
          <p:nvPr/>
        </p:nvSpPr>
        <p:spPr>
          <a:xfrm>
            <a:off x="7041931" y="6197493"/>
            <a:ext cx="4314497" cy="738664"/>
          </a:xfrm>
          <a:prstGeom prst="rect">
            <a:avLst/>
          </a:prstGeom>
        </p:spPr>
        <p:txBody>
          <a:bodyPr wrap="square">
            <a:spAutoFit/>
          </a:bodyPr>
          <a:lstStyle/>
          <a:p>
            <a:r>
              <a:rPr lang="de-DE" sz="1400" dirty="0">
                <a:hlinkClick r:id="rId7"/>
              </a:rPr>
              <a:t>http://www.branchentrendscout.de/erfolg-am-arbeitsplatz/pr-arbeit-teil-3-gute-pr-bilder-auswahlen/amp/</a:t>
            </a:r>
            <a:r>
              <a:rPr lang="de-DE" sz="1400" dirty="0"/>
              <a:t> </a:t>
            </a:r>
          </a:p>
        </p:txBody>
      </p:sp>
      <p:sp>
        <p:nvSpPr>
          <p:cNvPr id="8" name="Fußzeilenplatzhalter 7">
            <a:extLst>
              <a:ext uri="{FF2B5EF4-FFF2-40B4-BE49-F238E27FC236}">
                <a16:creationId xmlns:a16="http://schemas.microsoft.com/office/drawing/2014/main" id="{7C9F4AC7-2439-4916-BE77-5EE0EEC0270B}"/>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7EFF7A49-7F0B-410D-BD6B-99D730E8B231}"/>
              </a:ext>
            </a:extLst>
          </p:cNvPr>
          <p:cNvSpPr>
            <a:spLocks noGrp="1"/>
          </p:cNvSpPr>
          <p:nvPr>
            <p:ph type="sldNum" sz="quarter" idx="12"/>
          </p:nvPr>
        </p:nvSpPr>
        <p:spPr/>
        <p:txBody>
          <a:bodyPr/>
          <a:lstStyle/>
          <a:p>
            <a:fld id="{BAFF30EA-0E8F-4029-98E4-BCB635AEA523}" type="slidenum">
              <a:rPr lang="de-DE" smtClean="0"/>
              <a:pPr/>
              <a:t>40</a:t>
            </a:fld>
            <a:endParaRPr lang="de-DE" dirty="0"/>
          </a:p>
        </p:txBody>
      </p:sp>
      <p:sp>
        <p:nvSpPr>
          <p:cNvPr id="3" name="Ellipse 2">
            <a:hlinkClick r:id="rId7"/>
            <a:extLst>
              <a:ext uri="{FF2B5EF4-FFF2-40B4-BE49-F238E27FC236}">
                <a16:creationId xmlns:a16="http://schemas.microsoft.com/office/drawing/2014/main" id="{32713985-E6B3-4239-BE10-ABA045860A20}"/>
              </a:ext>
            </a:extLst>
          </p:cNvPr>
          <p:cNvSpPr/>
          <p:nvPr/>
        </p:nvSpPr>
        <p:spPr>
          <a:xfrm>
            <a:off x="11038407" y="5725556"/>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Pfeil: Leichte Kurve">
            <a:extLst>
              <a:ext uri="{FF2B5EF4-FFF2-40B4-BE49-F238E27FC236}">
                <a16:creationId xmlns:a16="http://schemas.microsoft.com/office/drawing/2014/main" id="{76C135F7-063A-478D-97F0-16CA8FED89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738474">
            <a:off x="11118465" y="5895797"/>
            <a:ext cx="914400" cy="914400"/>
          </a:xfrm>
          <a:prstGeom prst="rect">
            <a:avLst/>
          </a:prstGeom>
        </p:spPr>
      </p:pic>
    </p:spTree>
    <p:extLst>
      <p:ext uri="{BB962C8B-B14F-4D97-AF65-F5344CB8AC3E}">
        <p14:creationId xmlns:p14="http://schemas.microsoft.com/office/powerpoint/2010/main" val="2629892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47B378-86D9-4751-97D9-90864EDE5D6C}"/>
              </a:ext>
            </a:extLst>
          </p:cNvPr>
          <p:cNvSpPr>
            <a:spLocks noGrp="1"/>
          </p:cNvSpPr>
          <p:nvPr>
            <p:ph type="title"/>
          </p:nvPr>
        </p:nvSpPr>
        <p:spPr/>
        <p:txBody>
          <a:bodyPr/>
          <a:lstStyle/>
          <a:p>
            <a:r>
              <a:rPr lang="de-DE"/>
              <a:t>Goldener Schnitt</a:t>
            </a:r>
            <a:endParaRPr lang="de-DE" dirty="0"/>
          </a:p>
        </p:txBody>
      </p:sp>
      <p:sp>
        <p:nvSpPr>
          <p:cNvPr id="3" name="Inhaltsplatzhalter 2">
            <a:extLst>
              <a:ext uri="{FF2B5EF4-FFF2-40B4-BE49-F238E27FC236}">
                <a16:creationId xmlns:a16="http://schemas.microsoft.com/office/drawing/2014/main" id="{A97F908D-9232-4685-A9BE-0367E2E48AB0}"/>
              </a:ext>
            </a:extLst>
          </p:cNvPr>
          <p:cNvSpPr>
            <a:spLocks noGrp="1"/>
          </p:cNvSpPr>
          <p:nvPr>
            <p:ph idx="1"/>
          </p:nvPr>
        </p:nvSpPr>
        <p:spPr/>
        <p:txBody>
          <a:bodyPr>
            <a:normAutofit/>
          </a:bodyPr>
          <a:lstStyle/>
          <a:p>
            <a:r>
              <a:rPr lang="de-DE" dirty="0"/>
              <a:t>Der Goldene Schnitt geht zurück auf den </a:t>
            </a:r>
            <a:br>
              <a:rPr lang="de-DE" dirty="0"/>
            </a:br>
            <a:r>
              <a:rPr lang="de-DE" dirty="0"/>
              <a:t>Mathematiker Euklid (ca. 360-280 v. Chr.)</a:t>
            </a:r>
          </a:p>
          <a:p>
            <a:r>
              <a:rPr lang="de-DE" dirty="0"/>
              <a:t>Dabei wird eine Strecke in zwei ungleiche </a:t>
            </a:r>
            <a:br>
              <a:rPr lang="de-DE" dirty="0"/>
            </a:br>
            <a:r>
              <a:rPr lang="de-DE" dirty="0"/>
              <a:t>Teile geteilt. Die kleinere Teilstrecke (b) verhält sich zur größeren Teilstrecke (a) so, wie die größere Strecke zur Gesamtstrecke (</a:t>
            </a:r>
            <a:r>
              <a:rPr lang="de-DE" dirty="0" err="1"/>
              <a:t>a+b</a:t>
            </a:r>
            <a:r>
              <a:rPr lang="de-DE" dirty="0"/>
              <a:t>). </a:t>
            </a:r>
          </a:p>
          <a:p>
            <a:r>
              <a:rPr lang="de-DE" dirty="0"/>
              <a:t>Das ergibt die Formel </a:t>
            </a:r>
            <a:r>
              <a:rPr lang="de-DE" b="1" dirty="0"/>
              <a:t>a / b = ( a + b ) / a</a:t>
            </a:r>
            <a:r>
              <a:rPr lang="de-DE" dirty="0"/>
              <a:t>. Ergebnis ist die Zahl Phi. Sie entspricht 1,6180. </a:t>
            </a:r>
          </a:p>
          <a:p>
            <a:endParaRPr lang="de-DE" dirty="0"/>
          </a:p>
        </p:txBody>
      </p:sp>
      <p:sp>
        <p:nvSpPr>
          <p:cNvPr id="4" name="Rechteck 3">
            <a:extLst>
              <a:ext uri="{FF2B5EF4-FFF2-40B4-BE49-F238E27FC236}">
                <a16:creationId xmlns:a16="http://schemas.microsoft.com/office/drawing/2014/main" id="{3352573C-DEAC-4B5E-BB9E-3EED68AE48EC}"/>
              </a:ext>
            </a:extLst>
          </p:cNvPr>
          <p:cNvSpPr/>
          <p:nvPr/>
        </p:nvSpPr>
        <p:spPr>
          <a:xfrm>
            <a:off x="1429407" y="5202621"/>
            <a:ext cx="10080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1567599C-FDDC-448D-92A1-E9B524697577}"/>
              </a:ext>
            </a:extLst>
          </p:cNvPr>
          <p:cNvSpPr/>
          <p:nvPr/>
        </p:nvSpPr>
        <p:spPr>
          <a:xfrm>
            <a:off x="1429407" y="5392996"/>
            <a:ext cx="6231600" cy="587828"/>
          </a:xfrm>
          <a:prstGeom prst="rect">
            <a:avLst/>
          </a:prstGeom>
          <a:solidFill>
            <a:srgbClr val="F5AA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886F2942-C60D-4F69-81F7-CB19ECEB45C7}"/>
              </a:ext>
            </a:extLst>
          </p:cNvPr>
          <p:cNvSpPr/>
          <p:nvPr/>
        </p:nvSpPr>
        <p:spPr>
          <a:xfrm>
            <a:off x="7657800" y="5499441"/>
            <a:ext cx="3848400" cy="368027"/>
          </a:xfrm>
          <a:prstGeom prst="rect">
            <a:avLst/>
          </a:prstGeom>
          <a:solidFill>
            <a:srgbClr val="FDEB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A277DF7F-F27A-4D5E-B4C3-0CC6FE721AAF}"/>
              </a:ext>
            </a:extLst>
          </p:cNvPr>
          <p:cNvSpPr txBox="1"/>
          <p:nvPr/>
        </p:nvSpPr>
        <p:spPr>
          <a:xfrm>
            <a:off x="4167051" y="5452621"/>
            <a:ext cx="483326" cy="461665"/>
          </a:xfrm>
          <a:prstGeom prst="rect">
            <a:avLst/>
          </a:prstGeom>
          <a:noFill/>
        </p:spPr>
        <p:txBody>
          <a:bodyPr wrap="square" rtlCol="0">
            <a:spAutoFit/>
          </a:bodyPr>
          <a:lstStyle/>
          <a:p>
            <a:pPr algn="ctr"/>
            <a:r>
              <a:rPr lang="de-DE" sz="2400" dirty="0">
                <a:solidFill>
                  <a:schemeClr val="bg1"/>
                </a:solidFill>
              </a:rPr>
              <a:t>a</a:t>
            </a:r>
            <a:endParaRPr lang="de-DE" dirty="0">
              <a:solidFill>
                <a:schemeClr val="bg1"/>
              </a:solidFill>
            </a:endParaRPr>
          </a:p>
        </p:txBody>
      </p:sp>
      <p:sp>
        <p:nvSpPr>
          <p:cNvPr id="10" name="Textfeld 9">
            <a:extLst>
              <a:ext uri="{FF2B5EF4-FFF2-40B4-BE49-F238E27FC236}">
                <a16:creationId xmlns:a16="http://schemas.microsoft.com/office/drawing/2014/main" id="{8F958011-0900-4B9B-A651-11BEB30F135F}"/>
              </a:ext>
            </a:extLst>
          </p:cNvPr>
          <p:cNvSpPr txBox="1"/>
          <p:nvPr/>
        </p:nvSpPr>
        <p:spPr>
          <a:xfrm>
            <a:off x="9531531" y="5422280"/>
            <a:ext cx="483326" cy="461665"/>
          </a:xfrm>
          <a:prstGeom prst="rect">
            <a:avLst/>
          </a:prstGeom>
          <a:noFill/>
        </p:spPr>
        <p:txBody>
          <a:bodyPr wrap="square" rtlCol="0">
            <a:spAutoFit/>
          </a:bodyPr>
          <a:lstStyle/>
          <a:p>
            <a:pPr algn="ctr"/>
            <a:r>
              <a:rPr lang="de-DE" sz="2400" dirty="0"/>
              <a:t>b</a:t>
            </a:r>
            <a:endParaRPr lang="de-DE" dirty="0"/>
          </a:p>
        </p:txBody>
      </p:sp>
      <p:sp>
        <p:nvSpPr>
          <p:cNvPr id="12" name="Rechteck 11">
            <a:extLst>
              <a:ext uri="{FF2B5EF4-FFF2-40B4-BE49-F238E27FC236}">
                <a16:creationId xmlns:a16="http://schemas.microsoft.com/office/drawing/2014/main" id="{ED60B760-C142-4083-A2F1-510618729EF5}"/>
              </a:ext>
            </a:extLst>
          </p:cNvPr>
          <p:cNvSpPr/>
          <p:nvPr/>
        </p:nvSpPr>
        <p:spPr>
          <a:xfrm>
            <a:off x="6320661" y="6322280"/>
            <a:ext cx="5363648" cy="369332"/>
          </a:xfrm>
          <a:prstGeom prst="rect">
            <a:avLst/>
          </a:prstGeom>
        </p:spPr>
        <p:txBody>
          <a:bodyPr wrap="none">
            <a:spAutoFit/>
          </a:bodyPr>
          <a:lstStyle/>
          <a:p>
            <a:r>
              <a:rPr lang="de-DE" dirty="0">
                <a:hlinkClick r:id="rId2"/>
              </a:rPr>
              <a:t>https://www.whitewall.com/de/mag/goldener-schnitt</a:t>
            </a:r>
            <a:endParaRPr lang="de-DE" dirty="0"/>
          </a:p>
        </p:txBody>
      </p:sp>
      <p:sp>
        <p:nvSpPr>
          <p:cNvPr id="13" name="Fußzeilenplatzhalter 12">
            <a:extLst>
              <a:ext uri="{FF2B5EF4-FFF2-40B4-BE49-F238E27FC236}">
                <a16:creationId xmlns:a16="http://schemas.microsoft.com/office/drawing/2014/main" id="{FDD026C8-257C-4DE0-9004-8D8C029D157E}"/>
              </a:ext>
            </a:extLst>
          </p:cNvPr>
          <p:cNvSpPr>
            <a:spLocks noGrp="1"/>
          </p:cNvSpPr>
          <p:nvPr>
            <p:ph type="ftr" sz="quarter" idx="11"/>
          </p:nvPr>
        </p:nvSpPr>
        <p:spPr/>
        <p:txBody>
          <a:bodyPr/>
          <a:lstStyle/>
          <a:p>
            <a:pPr algn="l"/>
            <a:r>
              <a:rPr lang="de-DE"/>
              <a:t>Digital Enthusiast Harald Ille</a:t>
            </a:r>
            <a:endParaRPr lang="de-DE" dirty="0"/>
          </a:p>
        </p:txBody>
      </p:sp>
      <p:sp>
        <p:nvSpPr>
          <p:cNvPr id="14" name="Foliennummernplatzhalter 13">
            <a:extLst>
              <a:ext uri="{FF2B5EF4-FFF2-40B4-BE49-F238E27FC236}">
                <a16:creationId xmlns:a16="http://schemas.microsoft.com/office/drawing/2014/main" id="{EFA9E5B1-2AA8-49B4-B017-A3A51EDF6F6F}"/>
              </a:ext>
            </a:extLst>
          </p:cNvPr>
          <p:cNvSpPr>
            <a:spLocks noGrp="1"/>
          </p:cNvSpPr>
          <p:nvPr>
            <p:ph type="sldNum" sz="quarter" idx="12"/>
          </p:nvPr>
        </p:nvSpPr>
        <p:spPr/>
        <p:txBody>
          <a:bodyPr/>
          <a:lstStyle/>
          <a:p>
            <a:fld id="{BAFF30EA-0E8F-4029-98E4-BCB635AEA523}" type="slidenum">
              <a:rPr lang="de-DE" smtClean="0"/>
              <a:pPr/>
              <a:t>41</a:t>
            </a:fld>
            <a:endParaRPr lang="de-DE" dirty="0"/>
          </a:p>
        </p:txBody>
      </p:sp>
      <p:pic>
        <p:nvPicPr>
          <p:cNvPr id="15" name="Picture 2" descr="Goldener Schnitt bei Smartphone-Fotos">
            <a:extLst>
              <a:ext uri="{FF2B5EF4-FFF2-40B4-BE49-F238E27FC236}">
                <a16:creationId xmlns:a16="http://schemas.microsoft.com/office/drawing/2014/main" id="{07880C16-5807-4312-AA66-9059B4FB2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145" y="632484"/>
            <a:ext cx="34290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405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6555F-CA6D-465B-98C2-6AB8779543F3}"/>
              </a:ext>
            </a:extLst>
          </p:cNvPr>
          <p:cNvSpPr>
            <a:spLocks noGrp="1"/>
          </p:cNvSpPr>
          <p:nvPr>
            <p:ph type="title"/>
          </p:nvPr>
        </p:nvSpPr>
        <p:spPr/>
        <p:txBody>
          <a:bodyPr/>
          <a:lstStyle/>
          <a:p>
            <a:r>
              <a:rPr lang="de-DE" dirty="0"/>
              <a:t>Drittel-Regel</a:t>
            </a:r>
          </a:p>
        </p:txBody>
      </p:sp>
      <p:sp>
        <p:nvSpPr>
          <p:cNvPr id="3" name="Inhaltsplatzhalter 2">
            <a:extLst>
              <a:ext uri="{FF2B5EF4-FFF2-40B4-BE49-F238E27FC236}">
                <a16:creationId xmlns:a16="http://schemas.microsoft.com/office/drawing/2014/main" id="{3AA9E913-0CA9-43A7-81BF-D624ED57E35C}"/>
              </a:ext>
            </a:extLst>
          </p:cNvPr>
          <p:cNvSpPr>
            <a:spLocks noGrp="1"/>
          </p:cNvSpPr>
          <p:nvPr>
            <p:ph idx="1"/>
          </p:nvPr>
        </p:nvSpPr>
        <p:spPr/>
        <p:txBody>
          <a:bodyPr>
            <a:normAutofit fontScale="92500"/>
          </a:bodyPr>
          <a:lstStyle/>
          <a:p>
            <a:pPr marR="0" lvl="0" fontAlgn="base">
              <a:lnSpc>
                <a:spcPct val="100000"/>
              </a:lnSpc>
              <a:spcAft>
                <a:spcPct val="0"/>
              </a:spcAft>
              <a:buClrTx/>
              <a:buSzTx/>
              <a:tabLst/>
            </a:pPr>
            <a:r>
              <a:rPr lang="de-DE" altLang="de-DE" dirty="0"/>
              <a:t>Der „Goldene Schnitt“ ist eines der ältesten Gestaltungsmittel in der Kunst. Eine Positionierung der Bildelemente nach dem goldenen Schnitt bewirkt ein harmonisches Gesamtbild. </a:t>
            </a:r>
          </a:p>
          <a:p>
            <a:pPr marR="0" lvl="0" fontAlgn="base">
              <a:lnSpc>
                <a:spcPct val="100000"/>
              </a:lnSpc>
              <a:spcAft>
                <a:spcPct val="0"/>
              </a:spcAft>
              <a:buClrTx/>
              <a:buSzTx/>
              <a:tabLst/>
            </a:pPr>
            <a:r>
              <a:rPr lang="de-DE" altLang="de-DE" dirty="0"/>
              <a:t>Eine vereinfachte Form des goldenen Schnitts ist die Drittel-Regel: teilen Sie das Bild gedanklich durch horizontale und vertikale (gedachte) Linien in Drittel ein.</a:t>
            </a:r>
          </a:p>
          <a:p>
            <a:pPr marR="0" lvl="0" fontAlgn="base">
              <a:lnSpc>
                <a:spcPct val="100000"/>
              </a:lnSpc>
              <a:spcAft>
                <a:spcPct val="0"/>
              </a:spcAft>
              <a:buClrTx/>
              <a:buSzTx/>
              <a:tabLst/>
            </a:pPr>
            <a:r>
              <a:rPr lang="de-DE" altLang="de-DE" dirty="0"/>
              <a:t>Die Haupt- und Nebenelemente positionieren Sie am besten ungefähr auf den Schnittpunkten dieser Linien. Das menschliche Auge empfindet diese Positionierung als angenehm und harmonisch. So wirkt das Foto klar geordnet und interessant.</a:t>
            </a:r>
          </a:p>
          <a:p>
            <a:endParaRPr lang="de-DE" dirty="0"/>
          </a:p>
        </p:txBody>
      </p:sp>
      <p:sp>
        <p:nvSpPr>
          <p:cNvPr id="4" name="Fußzeilenplatzhalter 3">
            <a:extLst>
              <a:ext uri="{FF2B5EF4-FFF2-40B4-BE49-F238E27FC236}">
                <a16:creationId xmlns:a16="http://schemas.microsoft.com/office/drawing/2014/main" id="{1F8F3211-97E1-4480-B4A6-98DB171282A2}"/>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D593C86F-F4FA-44D0-B29F-D177E34193A0}"/>
              </a:ext>
            </a:extLst>
          </p:cNvPr>
          <p:cNvSpPr>
            <a:spLocks noGrp="1"/>
          </p:cNvSpPr>
          <p:nvPr>
            <p:ph type="sldNum" sz="quarter" idx="12"/>
          </p:nvPr>
        </p:nvSpPr>
        <p:spPr/>
        <p:txBody>
          <a:bodyPr/>
          <a:lstStyle/>
          <a:p>
            <a:fld id="{BAFF30EA-0E8F-4029-98E4-BCB635AEA523}" type="slidenum">
              <a:rPr lang="de-DE" smtClean="0"/>
              <a:pPr/>
              <a:t>42</a:t>
            </a:fld>
            <a:endParaRPr lang="de-DE" dirty="0"/>
          </a:p>
        </p:txBody>
      </p:sp>
    </p:spTree>
    <p:extLst>
      <p:ext uri="{BB962C8B-B14F-4D97-AF65-F5344CB8AC3E}">
        <p14:creationId xmlns:p14="http://schemas.microsoft.com/office/powerpoint/2010/main" val="533115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A0DE9B-19C8-49FD-B65C-364B511A3EB1}"/>
              </a:ext>
            </a:extLst>
          </p:cNvPr>
          <p:cNvSpPr>
            <a:spLocks noGrp="1"/>
          </p:cNvSpPr>
          <p:nvPr>
            <p:ph type="title"/>
          </p:nvPr>
        </p:nvSpPr>
        <p:spPr/>
        <p:txBody>
          <a:bodyPr/>
          <a:lstStyle/>
          <a:p>
            <a:r>
              <a:rPr lang="de-DE" dirty="0"/>
              <a:t>Porträtfotos</a:t>
            </a:r>
          </a:p>
        </p:txBody>
      </p:sp>
      <p:sp>
        <p:nvSpPr>
          <p:cNvPr id="3" name="Inhaltsplatzhalter 2">
            <a:extLst>
              <a:ext uri="{FF2B5EF4-FFF2-40B4-BE49-F238E27FC236}">
                <a16:creationId xmlns:a16="http://schemas.microsoft.com/office/drawing/2014/main" id="{C163E244-2A40-4B91-BD69-AEE9861A9AF4}"/>
              </a:ext>
            </a:extLst>
          </p:cNvPr>
          <p:cNvSpPr>
            <a:spLocks noGrp="1"/>
          </p:cNvSpPr>
          <p:nvPr>
            <p:ph idx="1"/>
          </p:nvPr>
        </p:nvSpPr>
        <p:spPr>
          <a:xfrm>
            <a:off x="838200" y="1825625"/>
            <a:ext cx="5444266" cy="4351338"/>
          </a:xfrm>
        </p:spPr>
        <p:txBody>
          <a:bodyPr/>
          <a:lstStyle/>
          <a:p>
            <a:pPr algn="l"/>
            <a:r>
              <a:rPr lang="de-DE" dirty="0"/>
              <a:t>Die ideale Komposition eines Porträts erhalten Sie, wenn sich die Person in der Mitte des Bildes befindet. Dieses Prinzip kommt aus der klassischen Malerei. Orientieren Sie sich bei der Positionierung an den Augen: diese sollten sich auf der Mittellinie des Bildes befinden.</a:t>
            </a:r>
          </a:p>
          <a:p>
            <a:endParaRPr lang="de-DE" dirty="0"/>
          </a:p>
        </p:txBody>
      </p:sp>
      <p:sp>
        <p:nvSpPr>
          <p:cNvPr id="4" name="Fußzeilenplatzhalter 3">
            <a:extLst>
              <a:ext uri="{FF2B5EF4-FFF2-40B4-BE49-F238E27FC236}">
                <a16:creationId xmlns:a16="http://schemas.microsoft.com/office/drawing/2014/main" id="{97B3F7D4-54B7-420F-9106-8B8384602DE8}"/>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48178B75-36DD-43DB-BB3A-643A6283D3BF}"/>
              </a:ext>
            </a:extLst>
          </p:cNvPr>
          <p:cNvSpPr>
            <a:spLocks noGrp="1"/>
          </p:cNvSpPr>
          <p:nvPr>
            <p:ph type="sldNum" sz="quarter" idx="12"/>
          </p:nvPr>
        </p:nvSpPr>
        <p:spPr/>
        <p:txBody>
          <a:bodyPr/>
          <a:lstStyle/>
          <a:p>
            <a:fld id="{BAFF30EA-0E8F-4029-98E4-BCB635AEA523}" type="slidenum">
              <a:rPr lang="de-DE" smtClean="0"/>
              <a:pPr/>
              <a:t>43</a:t>
            </a:fld>
            <a:endParaRPr lang="de-DE" dirty="0"/>
          </a:p>
        </p:txBody>
      </p:sp>
      <p:pic>
        <p:nvPicPr>
          <p:cNvPr id="7" name="Grafik 6" descr="Ein Bild, das Person, Gebäude, Frau, Kleidung enthält.&#10;&#10;Automatisch generierte Beschreibung">
            <a:extLst>
              <a:ext uri="{FF2B5EF4-FFF2-40B4-BE49-F238E27FC236}">
                <a16:creationId xmlns:a16="http://schemas.microsoft.com/office/drawing/2014/main" id="{2D1CA1D6-6A18-4195-803E-44616CE06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666" y="1928191"/>
            <a:ext cx="4924837" cy="3283225"/>
          </a:xfrm>
          <a:prstGeom prst="rect">
            <a:avLst/>
          </a:prstGeom>
        </p:spPr>
      </p:pic>
    </p:spTree>
    <p:extLst>
      <p:ext uri="{BB962C8B-B14F-4D97-AF65-F5344CB8AC3E}">
        <p14:creationId xmlns:p14="http://schemas.microsoft.com/office/powerpoint/2010/main" val="827809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C13BF-1EBE-4045-AC27-70BE918A55A7}"/>
              </a:ext>
            </a:extLst>
          </p:cNvPr>
          <p:cNvSpPr>
            <a:spLocks noGrp="1"/>
          </p:cNvSpPr>
          <p:nvPr>
            <p:ph type="title"/>
          </p:nvPr>
        </p:nvSpPr>
        <p:spPr/>
        <p:txBody>
          <a:bodyPr/>
          <a:lstStyle/>
          <a:p>
            <a:r>
              <a:rPr lang="de-DE" dirty="0"/>
              <a:t>Natürliche Rahmen</a:t>
            </a:r>
          </a:p>
        </p:txBody>
      </p:sp>
      <p:sp>
        <p:nvSpPr>
          <p:cNvPr id="3" name="Inhaltsplatzhalter 2">
            <a:extLst>
              <a:ext uri="{FF2B5EF4-FFF2-40B4-BE49-F238E27FC236}">
                <a16:creationId xmlns:a16="http://schemas.microsoft.com/office/drawing/2014/main" id="{3D1E32FE-6884-4F1C-8098-5BD018EF6C81}"/>
              </a:ext>
            </a:extLst>
          </p:cNvPr>
          <p:cNvSpPr>
            <a:spLocks noGrp="1"/>
          </p:cNvSpPr>
          <p:nvPr>
            <p:ph idx="1"/>
          </p:nvPr>
        </p:nvSpPr>
        <p:spPr>
          <a:xfrm>
            <a:off x="515470" y="1825625"/>
            <a:ext cx="6369034" cy="4351338"/>
          </a:xfrm>
        </p:spPr>
        <p:txBody>
          <a:bodyPr/>
          <a:lstStyle/>
          <a:p>
            <a:r>
              <a:rPr lang="de-DE" dirty="0"/>
              <a:t>Ein Bild kann durch einen natürlichen Rahmen zusätzlich betont und so hervorgehoben werden. Natürliche Rahmen können zum Beispiel, Äste oder Bäume, Felsen und andere Nebenmotive sein. Aber auch Fenster und Bauwerke können einen Rahmen bilden und so die Wirkung des Hauptmotivs verstärken.</a:t>
            </a:r>
          </a:p>
          <a:p>
            <a:endParaRPr lang="de-DE" dirty="0"/>
          </a:p>
        </p:txBody>
      </p:sp>
      <p:sp>
        <p:nvSpPr>
          <p:cNvPr id="4" name="Fußzeilenplatzhalter 3">
            <a:extLst>
              <a:ext uri="{FF2B5EF4-FFF2-40B4-BE49-F238E27FC236}">
                <a16:creationId xmlns:a16="http://schemas.microsoft.com/office/drawing/2014/main" id="{3BB7365B-A63E-4566-85BE-78BB12F46D28}"/>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B956AEC4-7D51-4D0F-BB52-5244E683D8D8}"/>
              </a:ext>
            </a:extLst>
          </p:cNvPr>
          <p:cNvSpPr>
            <a:spLocks noGrp="1"/>
          </p:cNvSpPr>
          <p:nvPr>
            <p:ph type="sldNum" sz="quarter" idx="12"/>
          </p:nvPr>
        </p:nvSpPr>
        <p:spPr/>
        <p:txBody>
          <a:bodyPr/>
          <a:lstStyle/>
          <a:p>
            <a:fld id="{BAFF30EA-0E8F-4029-98E4-BCB635AEA523}" type="slidenum">
              <a:rPr lang="de-DE" smtClean="0"/>
              <a:pPr/>
              <a:t>44</a:t>
            </a:fld>
            <a:endParaRPr lang="de-DE" dirty="0"/>
          </a:p>
        </p:txBody>
      </p:sp>
      <p:pic>
        <p:nvPicPr>
          <p:cNvPr id="3074" name="Picture 2" descr="Ein natürlicher Rahmen beim Foto mit dem Galaxy bietet sich immer an">
            <a:extLst>
              <a:ext uri="{FF2B5EF4-FFF2-40B4-BE49-F238E27FC236}">
                <a16:creationId xmlns:a16="http://schemas.microsoft.com/office/drawing/2014/main" id="{2C49C4FB-1E24-460B-9950-8A639787F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621" y="2051172"/>
            <a:ext cx="5069218" cy="323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965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40F347-A327-422E-8810-E93D95912100}"/>
              </a:ext>
            </a:extLst>
          </p:cNvPr>
          <p:cNvSpPr>
            <a:spLocks noGrp="1"/>
          </p:cNvSpPr>
          <p:nvPr>
            <p:ph type="title"/>
          </p:nvPr>
        </p:nvSpPr>
        <p:spPr/>
        <p:txBody>
          <a:bodyPr/>
          <a:lstStyle/>
          <a:p>
            <a:r>
              <a:rPr lang="de-DE" dirty="0"/>
              <a:t>Bildeinstellungen</a:t>
            </a:r>
          </a:p>
        </p:txBody>
      </p:sp>
      <p:sp>
        <p:nvSpPr>
          <p:cNvPr id="4" name="Rechteck 3">
            <a:extLst>
              <a:ext uri="{FF2B5EF4-FFF2-40B4-BE49-F238E27FC236}">
                <a16:creationId xmlns:a16="http://schemas.microsoft.com/office/drawing/2014/main" id="{D6E001DA-CF5D-4727-9761-7176100CC50B}"/>
              </a:ext>
            </a:extLst>
          </p:cNvPr>
          <p:cNvSpPr/>
          <p:nvPr/>
        </p:nvSpPr>
        <p:spPr>
          <a:xfrm>
            <a:off x="5797731" y="6311900"/>
            <a:ext cx="6096000" cy="646331"/>
          </a:xfrm>
          <a:prstGeom prst="rect">
            <a:avLst/>
          </a:prstGeom>
        </p:spPr>
        <p:txBody>
          <a:bodyPr>
            <a:spAutoFit/>
          </a:bodyPr>
          <a:lstStyle/>
          <a:p>
            <a:r>
              <a:rPr lang="de-DE" dirty="0">
                <a:hlinkClick r:id="rId2"/>
              </a:rPr>
              <a:t>https://www.newsaktuell.de/blog/warum-bilder-uns-gerade-jetzt-naehe-bringen/</a:t>
            </a:r>
            <a:endParaRPr lang="de-DE" dirty="0"/>
          </a:p>
        </p:txBody>
      </p:sp>
      <p:sp>
        <p:nvSpPr>
          <p:cNvPr id="5" name="Rechteck 4">
            <a:extLst>
              <a:ext uri="{FF2B5EF4-FFF2-40B4-BE49-F238E27FC236}">
                <a16:creationId xmlns:a16="http://schemas.microsoft.com/office/drawing/2014/main" id="{D380799D-E565-4E7B-AA42-450DC1FD5D86}"/>
              </a:ext>
            </a:extLst>
          </p:cNvPr>
          <p:cNvSpPr/>
          <p:nvPr/>
        </p:nvSpPr>
        <p:spPr>
          <a:xfrm>
            <a:off x="5627914" y="5561652"/>
            <a:ext cx="6096000" cy="646331"/>
          </a:xfrm>
          <a:prstGeom prst="rect">
            <a:avLst/>
          </a:prstGeom>
        </p:spPr>
        <p:txBody>
          <a:bodyPr>
            <a:spAutoFit/>
          </a:bodyPr>
          <a:lstStyle/>
          <a:p>
            <a:r>
              <a:rPr lang="de-DE" dirty="0">
                <a:hlinkClick r:id="rId3"/>
              </a:rPr>
              <a:t>https://klickwinkel.de/downloads/tutorials/schueler/infografik-einstellungsgroessen-und-five-shots-regel.pdf</a:t>
            </a:r>
            <a:endParaRPr lang="de-DE" dirty="0"/>
          </a:p>
        </p:txBody>
      </p:sp>
      <p:sp>
        <p:nvSpPr>
          <p:cNvPr id="8" name="Fußzeilenplatzhalter 7">
            <a:extLst>
              <a:ext uri="{FF2B5EF4-FFF2-40B4-BE49-F238E27FC236}">
                <a16:creationId xmlns:a16="http://schemas.microsoft.com/office/drawing/2014/main" id="{1B59DDAF-0242-4940-BCD3-5BA890D3E009}"/>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4B758BCF-5355-45AB-9ED2-6E7BC8A45B0A}"/>
              </a:ext>
            </a:extLst>
          </p:cNvPr>
          <p:cNvSpPr>
            <a:spLocks noGrp="1"/>
          </p:cNvSpPr>
          <p:nvPr>
            <p:ph type="sldNum" sz="quarter" idx="12"/>
          </p:nvPr>
        </p:nvSpPr>
        <p:spPr/>
        <p:txBody>
          <a:bodyPr/>
          <a:lstStyle/>
          <a:p>
            <a:fld id="{BAFF30EA-0E8F-4029-98E4-BCB635AEA523}" type="slidenum">
              <a:rPr lang="de-DE" smtClean="0"/>
              <a:pPr/>
              <a:t>45</a:t>
            </a:fld>
            <a:endParaRPr lang="de-DE" dirty="0"/>
          </a:p>
        </p:txBody>
      </p:sp>
    </p:spTree>
    <p:extLst>
      <p:ext uri="{BB962C8B-B14F-4D97-AF65-F5344CB8AC3E}">
        <p14:creationId xmlns:p14="http://schemas.microsoft.com/office/powerpoint/2010/main" val="3596355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60255-AAA5-4969-8833-1E468BA94D45}"/>
              </a:ext>
            </a:extLst>
          </p:cNvPr>
          <p:cNvSpPr>
            <a:spLocks noGrp="1"/>
          </p:cNvSpPr>
          <p:nvPr>
            <p:ph type="title"/>
          </p:nvPr>
        </p:nvSpPr>
        <p:spPr/>
        <p:txBody>
          <a:bodyPr/>
          <a:lstStyle/>
          <a:p>
            <a:r>
              <a:rPr lang="de-DE" dirty="0"/>
              <a:t>5-Shot-Regel</a:t>
            </a:r>
          </a:p>
        </p:txBody>
      </p:sp>
      <p:sp>
        <p:nvSpPr>
          <p:cNvPr id="5" name="Textfeld 4">
            <a:extLst>
              <a:ext uri="{FF2B5EF4-FFF2-40B4-BE49-F238E27FC236}">
                <a16:creationId xmlns:a16="http://schemas.microsoft.com/office/drawing/2014/main" id="{E0EBDEC9-96EF-4C80-9992-C4E77C9F59F2}"/>
              </a:ext>
            </a:extLst>
          </p:cNvPr>
          <p:cNvSpPr txBox="1"/>
          <p:nvPr/>
        </p:nvSpPr>
        <p:spPr>
          <a:xfrm>
            <a:off x="757645" y="2638697"/>
            <a:ext cx="290648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Wo passiert etwas? Totale/Halbtotale?</a:t>
            </a:r>
          </a:p>
        </p:txBody>
      </p:sp>
      <p:sp>
        <p:nvSpPr>
          <p:cNvPr id="7" name="Textfeld 6">
            <a:extLst>
              <a:ext uri="{FF2B5EF4-FFF2-40B4-BE49-F238E27FC236}">
                <a16:creationId xmlns:a16="http://schemas.microsoft.com/office/drawing/2014/main" id="{D942F2EF-4B8E-457A-9952-B374ADD633AF}"/>
              </a:ext>
            </a:extLst>
          </p:cNvPr>
          <p:cNvSpPr txBox="1"/>
          <p:nvPr/>
        </p:nvSpPr>
        <p:spPr>
          <a:xfrm>
            <a:off x="2092234" y="4214114"/>
            <a:ext cx="290648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Wer macht es? </a:t>
            </a:r>
          </a:p>
          <a:p>
            <a:pPr algn="ctr"/>
            <a:r>
              <a:rPr lang="de-DE" dirty="0"/>
              <a:t>Close-Up der Person</a:t>
            </a:r>
          </a:p>
        </p:txBody>
      </p:sp>
      <p:sp>
        <p:nvSpPr>
          <p:cNvPr id="9" name="Textfeld 8">
            <a:extLst>
              <a:ext uri="{FF2B5EF4-FFF2-40B4-BE49-F238E27FC236}">
                <a16:creationId xmlns:a16="http://schemas.microsoft.com/office/drawing/2014/main" id="{B6EA7CAA-6486-4147-BC50-BC1D9FC019EF}"/>
              </a:ext>
            </a:extLst>
          </p:cNvPr>
          <p:cNvSpPr txBox="1"/>
          <p:nvPr/>
        </p:nvSpPr>
        <p:spPr>
          <a:xfrm>
            <a:off x="3977640" y="5482724"/>
            <a:ext cx="290648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Was wird gemacht? </a:t>
            </a:r>
            <a:br>
              <a:rPr lang="de-DE" dirty="0"/>
            </a:br>
            <a:r>
              <a:rPr lang="de-DE" dirty="0"/>
              <a:t>Close-Up der Aktion</a:t>
            </a:r>
          </a:p>
        </p:txBody>
      </p:sp>
      <p:sp>
        <p:nvSpPr>
          <p:cNvPr id="11" name="Textfeld 10">
            <a:extLst>
              <a:ext uri="{FF2B5EF4-FFF2-40B4-BE49-F238E27FC236}">
                <a16:creationId xmlns:a16="http://schemas.microsoft.com/office/drawing/2014/main" id="{D47C6C6F-73CF-47F4-8628-4045EB63BD46}"/>
              </a:ext>
            </a:extLst>
          </p:cNvPr>
          <p:cNvSpPr txBox="1"/>
          <p:nvPr/>
        </p:nvSpPr>
        <p:spPr>
          <a:xfrm>
            <a:off x="6629399" y="4202088"/>
            <a:ext cx="290648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Wie passiert es? </a:t>
            </a:r>
            <a:br>
              <a:rPr lang="de-DE" dirty="0"/>
            </a:br>
            <a:r>
              <a:rPr lang="de-DE" dirty="0"/>
              <a:t>Person und Aktion</a:t>
            </a:r>
          </a:p>
        </p:txBody>
      </p:sp>
      <p:sp>
        <p:nvSpPr>
          <p:cNvPr id="13" name="Textfeld 12">
            <a:extLst>
              <a:ext uri="{FF2B5EF4-FFF2-40B4-BE49-F238E27FC236}">
                <a16:creationId xmlns:a16="http://schemas.microsoft.com/office/drawing/2014/main" id="{F64A73DC-3E5E-4439-98CC-197933D77A1A}"/>
              </a:ext>
            </a:extLst>
          </p:cNvPr>
          <p:cNvSpPr txBox="1"/>
          <p:nvPr/>
        </p:nvSpPr>
        <p:spPr>
          <a:xfrm>
            <a:off x="8804365" y="2599508"/>
            <a:ext cx="290648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Wow-Shot </a:t>
            </a:r>
          </a:p>
          <a:p>
            <a:pPr algn="ctr"/>
            <a:r>
              <a:rPr lang="de-DE" dirty="0"/>
              <a:t>Ungewöhnliche Perspektive. </a:t>
            </a:r>
          </a:p>
        </p:txBody>
      </p:sp>
      <p:sp>
        <p:nvSpPr>
          <p:cNvPr id="8" name="Fußzeilenplatzhalter 7">
            <a:extLst>
              <a:ext uri="{FF2B5EF4-FFF2-40B4-BE49-F238E27FC236}">
                <a16:creationId xmlns:a16="http://schemas.microsoft.com/office/drawing/2014/main" id="{D8BB4312-5967-4D74-8EEF-A50D412EFD18}"/>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12502D9C-64F9-4D3B-9659-126954D4C067}"/>
              </a:ext>
            </a:extLst>
          </p:cNvPr>
          <p:cNvSpPr>
            <a:spLocks noGrp="1"/>
          </p:cNvSpPr>
          <p:nvPr>
            <p:ph type="sldNum" sz="quarter" idx="12"/>
          </p:nvPr>
        </p:nvSpPr>
        <p:spPr/>
        <p:txBody>
          <a:bodyPr/>
          <a:lstStyle/>
          <a:p>
            <a:fld id="{BAFF30EA-0E8F-4029-98E4-BCB635AEA523}" type="slidenum">
              <a:rPr lang="de-DE" smtClean="0"/>
              <a:pPr/>
              <a:t>46</a:t>
            </a:fld>
            <a:endParaRPr lang="de-DE" dirty="0"/>
          </a:p>
        </p:txBody>
      </p:sp>
    </p:spTree>
    <p:extLst>
      <p:ext uri="{BB962C8B-B14F-4D97-AF65-F5344CB8AC3E}">
        <p14:creationId xmlns:p14="http://schemas.microsoft.com/office/powerpoint/2010/main" val="490623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F3881-7C65-4FD6-A1A0-F7FE9F11EF08}"/>
              </a:ext>
            </a:extLst>
          </p:cNvPr>
          <p:cNvSpPr>
            <a:spLocks noGrp="1"/>
          </p:cNvSpPr>
          <p:nvPr>
            <p:ph type="title"/>
          </p:nvPr>
        </p:nvSpPr>
        <p:spPr/>
        <p:txBody>
          <a:bodyPr/>
          <a:lstStyle/>
          <a:p>
            <a:r>
              <a:rPr lang="de-DE" dirty="0"/>
              <a:t>Infografiken des Jahres</a:t>
            </a:r>
          </a:p>
        </p:txBody>
      </p:sp>
      <p:pic>
        <p:nvPicPr>
          <p:cNvPr id="5" name="Grafik 4" descr="Ein Bild, das Text enthält.&#10;&#10;Automatisch generierte Beschreibung">
            <a:hlinkClick r:id="rId2"/>
            <a:extLst>
              <a:ext uri="{FF2B5EF4-FFF2-40B4-BE49-F238E27FC236}">
                <a16:creationId xmlns:a16="http://schemas.microsoft.com/office/drawing/2014/main" id="{58984199-5DB9-43F7-B336-15B354358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942" y="1690688"/>
            <a:ext cx="4605872" cy="4392000"/>
          </a:xfrm>
          <a:prstGeom prst="rect">
            <a:avLst/>
          </a:prstGeom>
          <a:effectLst>
            <a:outerShdw blurRad="50800" dist="38100" dir="2700000" algn="tl" rotWithShape="0">
              <a:prstClr val="black">
                <a:alpha val="40000"/>
              </a:prstClr>
            </a:outerShdw>
          </a:effectLst>
        </p:spPr>
      </p:pic>
      <p:pic>
        <p:nvPicPr>
          <p:cNvPr id="7" name="Grafik 6" descr="Ein Bild, das Text, Karte, Tisch, groß enthält.&#10;&#10;Automatisch generierte Beschreibung">
            <a:hlinkClick r:id="rId4"/>
            <a:extLst>
              <a:ext uri="{FF2B5EF4-FFF2-40B4-BE49-F238E27FC236}">
                <a16:creationId xmlns:a16="http://schemas.microsoft.com/office/drawing/2014/main" id="{B2E3AA4E-82A9-412E-A8A6-FA15A95C4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90688"/>
            <a:ext cx="5778606" cy="4392000"/>
          </a:xfrm>
          <a:prstGeom prst="rect">
            <a:avLst/>
          </a:prstGeom>
          <a:effectLst>
            <a:outerShdw blurRad="50800" dist="38100" dir="2700000" algn="tl" rotWithShape="0">
              <a:prstClr val="black">
                <a:alpha val="40000"/>
              </a:prstClr>
            </a:outerShdw>
          </a:effectLst>
        </p:spPr>
      </p:pic>
      <p:sp>
        <p:nvSpPr>
          <p:cNvPr id="8" name="Fußzeilenplatzhalter 7">
            <a:extLst>
              <a:ext uri="{FF2B5EF4-FFF2-40B4-BE49-F238E27FC236}">
                <a16:creationId xmlns:a16="http://schemas.microsoft.com/office/drawing/2014/main" id="{6A612AD4-7F7C-4786-A3A4-24202C28DD56}"/>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B16D583E-C98E-4AB9-830B-8B468BD4F605}"/>
              </a:ext>
            </a:extLst>
          </p:cNvPr>
          <p:cNvSpPr>
            <a:spLocks noGrp="1"/>
          </p:cNvSpPr>
          <p:nvPr>
            <p:ph type="sldNum" sz="quarter" idx="12"/>
          </p:nvPr>
        </p:nvSpPr>
        <p:spPr/>
        <p:txBody>
          <a:bodyPr/>
          <a:lstStyle/>
          <a:p>
            <a:fld id="{BAFF30EA-0E8F-4029-98E4-BCB635AEA523}" type="slidenum">
              <a:rPr lang="de-DE" smtClean="0"/>
              <a:pPr/>
              <a:t>47</a:t>
            </a:fld>
            <a:endParaRPr lang="de-DE" dirty="0"/>
          </a:p>
        </p:txBody>
      </p:sp>
    </p:spTree>
    <p:extLst>
      <p:ext uri="{BB962C8B-B14F-4D97-AF65-F5344CB8AC3E}">
        <p14:creationId xmlns:p14="http://schemas.microsoft.com/office/powerpoint/2010/main" val="3120683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13 Reasons Why Your Brain Craves Infographics">
            <a:hlinkClick r:id="" action="ppaction://media"/>
            <a:extLst>
              <a:ext uri="{FF2B5EF4-FFF2-40B4-BE49-F238E27FC236}">
                <a16:creationId xmlns:a16="http://schemas.microsoft.com/office/drawing/2014/main" id="{EE68E677-B2AC-4DEC-A657-81EAC475372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6" name="Fußzeilenplatzhalter 5">
            <a:extLst>
              <a:ext uri="{FF2B5EF4-FFF2-40B4-BE49-F238E27FC236}">
                <a16:creationId xmlns:a16="http://schemas.microsoft.com/office/drawing/2014/main" id="{151E7A02-8D4A-4599-AA3A-56CF64C5074E}"/>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3476411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3">
            <a:hlinkClick r:id="rId2"/>
            <a:extLst>
              <a:ext uri="{FF2B5EF4-FFF2-40B4-BE49-F238E27FC236}">
                <a16:creationId xmlns:a16="http://schemas.microsoft.com/office/drawing/2014/main" id="{CEB46DFC-B20D-43D4-85C8-51AE752664AC}"/>
              </a:ext>
            </a:extLst>
          </p:cNvPr>
          <p:cNvPicPr>
            <a:picLocks noGrp="1" noChangeAspect="1"/>
          </p:cNvPicPr>
          <p:nvPr>
            <p:ph idx="1"/>
          </p:nvPr>
        </p:nvPicPr>
        <p:blipFill>
          <a:blip r:embed="rId3"/>
          <a:stretch>
            <a:fillRect/>
          </a:stretch>
        </p:blipFill>
        <p:spPr>
          <a:xfrm>
            <a:off x="3109979" y="960438"/>
            <a:ext cx="8670919" cy="5571066"/>
          </a:xfrm>
          <a:prstGeom prst="rect">
            <a:avLst/>
          </a:prstGeom>
        </p:spPr>
      </p:pic>
      <p:sp>
        <p:nvSpPr>
          <p:cNvPr id="5" name="Textfeld 4">
            <a:extLst>
              <a:ext uri="{FF2B5EF4-FFF2-40B4-BE49-F238E27FC236}">
                <a16:creationId xmlns:a16="http://schemas.microsoft.com/office/drawing/2014/main" id="{A38B73A6-0735-49DD-9A14-BFEBE5C7092F}"/>
              </a:ext>
            </a:extLst>
          </p:cNvPr>
          <p:cNvSpPr txBox="1"/>
          <p:nvPr/>
        </p:nvSpPr>
        <p:spPr>
          <a:xfrm>
            <a:off x="419702" y="804833"/>
            <a:ext cx="2560863" cy="954107"/>
          </a:xfrm>
          <a:prstGeom prst="rect">
            <a:avLst/>
          </a:prstGeom>
          <a:noFill/>
        </p:spPr>
        <p:txBody>
          <a:bodyPr wrap="square" rtlCol="0">
            <a:spAutoFit/>
          </a:bodyPr>
          <a:lstStyle/>
          <a:p>
            <a:r>
              <a:rPr lang="de-DE" sz="2800" dirty="0"/>
              <a:t>Infografik des Jahres 2016</a:t>
            </a:r>
          </a:p>
        </p:txBody>
      </p:sp>
      <p:sp>
        <p:nvSpPr>
          <p:cNvPr id="6" name="Fußzeilenplatzhalter 5">
            <a:extLst>
              <a:ext uri="{FF2B5EF4-FFF2-40B4-BE49-F238E27FC236}">
                <a16:creationId xmlns:a16="http://schemas.microsoft.com/office/drawing/2014/main" id="{1652CCAC-02FF-4B23-AE12-EF5C3518C498}"/>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D44CD590-64E9-4EC1-A1FD-76F8DF19AAA1}"/>
              </a:ext>
            </a:extLst>
          </p:cNvPr>
          <p:cNvSpPr>
            <a:spLocks noGrp="1"/>
          </p:cNvSpPr>
          <p:nvPr>
            <p:ph type="sldNum" sz="quarter" idx="12"/>
          </p:nvPr>
        </p:nvSpPr>
        <p:spPr/>
        <p:txBody>
          <a:bodyPr/>
          <a:lstStyle/>
          <a:p>
            <a:fld id="{BAFF30EA-0E8F-4029-98E4-BCB635AEA523}" type="slidenum">
              <a:rPr lang="de-DE" smtClean="0"/>
              <a:pPr/>
              <a:t>49</a:t>
            </a:fld>
            <a:endParaRPr lang="de-DE" dirty="0"/>
          </a:p>
        </p:txBody>
      </p:sp>
    </p:spTree>
    <p:extLst>
      <p:ext uri="{BB962C8B-B14F-4D97-AF65-F5344CB8AC3E}">
        <p14:creationId xmlns:p14="http://schemas.microsoft.com/office/powerpoint/2010/main" val="106538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4551CE-4897-482A-8431-A1DDC3E045B6}"/>
              </a:ext>
            </a:extLst>
          </p:cNvPr>
          <p:cNvSpPr>
            <a:spLocks noGrp="1"/>
          </p:cNvSpPr>
          <p:nvPr>
            <p:ph type="title"/>
          </p:nvPr>
        </p:nvSpPr>
        <p:spPr/>
        <p:txBody>
          <a:bodyPr/>
          <a:lstStyle/>
          <a:p>
            <a:r>
              <a:rPr lang="de-DE" dirty="0"/>
              <a:t>Was ist Medienarbeit?</a:t>
            </a:r>
          </a:p>
        </p:txBody>
      </p:sp>
      <p:sp>
        <p:nvSpPr>
          <p:cNvPr id="3" name="Inhaltsplatzhalter 2">
            <a:extLst>
              <a:ext uri="{FF2B5EF4-FFF2-40B4-BE49-F238E27FC236}">
                <a16:creationId xmlns:a16="http://schemas.microsoft.com/office/drawing/2014/main" id="{876CE459-065B-4EBE-A13B-F3C5D6DC41FE}"/>
              </a:ext>
            </a:extLst>
          </p:cNvPr>
          <p:cNvSpPr>
            <a:spLocks noGrp="1"/>
          </p:cNvSpPr>
          <p:nvPr>
            <p:ph idx="1"/>
          </p:nvPr>
        </p:nvSpPr>
        <p:spPr/>
        <p:txBody>
          <a:bodyPr>
            <a:normAutofit/>
          </a:bodyPr>
          <a:lstStyle/>
          <a:p>
            <a:r>
              <a:rPr lang="en-US" sz="2400" dirty="0" err="1">
                <a:latin typeface="Myriad Pro"/>
              </a:rPr>
              <a:t>Medienarbeit</a:t>
            </a:r>
            <a:r>
              <a:rPr lang="en-US" sz="2400" dirty="0">
                <a:latin typeface="Myriad Pro"/>
              </a:rPr>
              <a:t> </a:t>
            </a:r>
            <a:r>
              <a:rPr lang="en-US" sz="2400" dirty="0" err="1">
                <a:latin typeface="Myriad Pro"/>
              </a:rPr>
              <a:t>als</a:t>
            </a:r>
            <a:r>
              <a:rPr lang="en-US" sz="2400" dirty="0">
                <a:latin typeface="Myriad Pro"/>
              </a:rPr>
              <a:t> Instrument der Public Relations </a:t>
            </a:r>
            <a:r>
              <a:rPr lang="en-US" sz="2400" dirty="0" err="1">
                <a:latin typeface="Myriad Pro"/>
              </a:rPr>
              <a:t>umfasst</a:t>
            </a:r>
            <a:r>
              <a:rPr lang="en-US" sz="2400" dirty="0">
                <a:latin typeface="Myriad Pro"/>
              </a:rPr>
              <a:t> </a:t>
            </a:r>
          </a:p>
          <a:p>
            <a:pPr lvl="1">
              <a:buFont typeface="Courier New" panose="02070309020205020404" pitchFamily="49" charset="0"/>
              <a:buChar char="o"/>
            </a:pPr>
            <a:r>
              <a:rPr lang="en-US" dirty="0">
                <a:latin typeface="Myriad Pro"/>
              </a:rPr>
              <a:t>die </a:t>
            </a:r>
            <a:r>
              <a:rPr lang="en-US" dirty="0" err="1">
                <a:latin typeface="Myriad Pro"/>
              </a:rPr>
              <a:t>Bereitstellung</a:t>
            </a:r>
            <a:r>
              <a:rPr lang="en-US" dirty="0">
                <a:latin typeface="Myriad Pro"/>
              </a:rPr>
              <a:t> von </a:t>
            </a:r>
            <a:r>
              <a:rPr lang="en-US" dirty="0" err="1">
                <a:latin typeface="Myriad Pro"/>
              </a:rPr>
              <a:t>Informationen</a:t>
            </a:r>
            <a:r>
              <a:rPr lang="en-US" dirty="0">
                <a:latin typeface="Myriad Pro"/>
              </a:rPr>
              <a:t> </a:t>
            </a:r>
            <a:r>
              <a:rPr lang="en-US" dirty="0" err="1">
                <a:latin typeface="Myriad Pro"/>
              </a:rPr>
              <a:t>für</a:t>
            </a:r>
            <a:r>
              <a:rPr lang="en-US" dirty="0">
                <a:latin typeface="Myriad Pro"/>
              </a:rPr>
              <a:t> die Presse, </a:t>
            </a:r>
          </a:p>
          <a:p>
            <a:pPr lvl="1">
              <a:buFont typeface="Courier New" panose="02070309020205020404" pitchFamily="49" charset="0"/>
              <a:buChar char="o"/>
            </a:pPr>
            <a:r>
              <a:rPr lang="en-US" dirty="0">
                <a:latin typeface="Myriad Pro"/>
              </a:rPr>
              <a:t>die </a:t>
            </a:r>
            <a:r>
              <a:rPr lang="en-US" dirty="0" err="1">
                <a:latin typeface="Myriad Pro"/>
              </a:rPr>
              <a:t>Nutzung</a:t>
            </a:r>
            <a:r>
              <a:rPr lang="en-US" dirty="0">
                <a:latin typeface="Myriad Pro"/>
              </a:rPr>
              <a:t> von Print- und </a:t>
            </a:r>
            <a:r>
              <a:rPr lang="en-US" dirty="0" err="1">
                <a:latin typeface="Myriad Pro"/>
              </a:rPr>
              <a:t>elektronischen</a:t>
            </a:r>
            <a:r>
              <a:rPr lang="en-US" dirty="0">
                <a:latin typeface="Myriad Pro"/>
              </a:rPr>
              <a:t> </a:t>
            </a:r>
            <a:r>
              <a:rPr lang="en-US" dirty="0" err="1">
                <a:latin typeface="Myriad Pro"/>
              </a:rPr>
              <a:t>Medien</a:t>
            </a:r>
            <a:r>
              <a:rPr lang="en-US" dirty="0">
                <a:latin typeface="Myriad Pro"/>
              </a:rPr>
              <a:t> </a:t>
            </a:r>
            <a:r>
              <a:rPr lang="en-US" dirty="0" err="1">
                <a:latin typeface="Myriad Pro"/>
              </a:rPr>
              <a:t>für</a:t>
            </a:r>
            <a:r>
              <a:rPr lang="en-US" dirty="0">
                <a:latin typeface="Myriad Pro"/>
              </a:rPr>
              <a:t> die </a:t>
            </a:r>
            <a:r>
              <a:rPr lang="en-US" dirty="0" err="1">
                <a:latin typeface="Myriad Pro"/>
              </a:rPr>
              <a:t>gezielte</a:t>
            </a:r>
            <a:r>
              <a:rPr lang="en-US" dirty="0">
                <a:latin typeface="Myriad Pro"/>
              </a:rPr>
              <a:t> </a:t>
            </a:r>
            <a:r>
              <a:rPr lang="en-US" dirty="0" err="1">
                <a:latin typeface="Myriad Pro"/>
              </a:rPr>
              <a:t>Platzierung</a:t>
            </a:r>
            <a:r>
              <a:rPr lang="en-US" dirty="0">
                <a:latin typeface="Myriad Pro"/>
              </a:rPr>
              <a:t> </a:t>
            </a:r>
            <a:r>
              <a:rPr lang="en-US" dirty="0" err="1">
                <a:latin typeface="Myriad Pro"/>
              </a:rPr>
              <a:t>eigener</a:t>
            </a:r>
            <a:r>
              <a:rPr lang="en-US" dirty="0">
                <a:latin typeface="Myriad Pro"/>
              </a:rPr>
              <a:t> </a:t>
            </a:r>
            <a:r>
              <a:rPr lang="en-US" dirty="0" err="1">
                <a:latin typeface="Myriad Pro"/>
              </a:rPr>
              <a:t>Botschaften</a:t>
            </a:r>
            <a:r>
              <a:rPr lang="en-US" dirty="0">
                <a:latin typeface="Myriad Pro"/>
              </a:rPr>
              <a:t> </a:t>
            </a:r>
          </a:p>
          <a:p>
            <a:pPr lvl="1">
              <a:buFont typeface="Courier New" panose="02070309020205020404" pitchFamily="49" charset="0"/>
              <a:buChar char="o"/>
            </a:pPr>
            <a:r>
              <a:rPr lang="en-US" dirty="0">
                <a:latin typeface="Myriad Pro"/>
              </a:rPr>
              <a:t>und die </a:t>
            </a:r>
            <a:r>
              <a:rPr lang="en-US" dirty="0" err="1">
                <a:latin typeface="Myriad Pro"/>
              </a:rPr>
              <a:t>Herstellung</a:t>
            </a:r>
            <a:r>
              <a:rPr lang="en-US" dirty="0">
                <a:latin typeface="Myriad Pro"/>
              </a:rPr>
              <a:t> und </a:t>
            </a:r>
            <a:r>
              <a:rPr lang="en-US" dirty="0" err="1">
                <a:latin typeface="Myriad Pro"/>
              </a:rPr>
              <a:t>Verbreitung</a:t>
            </a:r>
            <a:r>
              <a:rPr lang="en-US" dirty="0">
                <a:latin typeface="Myriad Pro"/>
              </a:rPr>
              <a:t> </a:t>
            </a:r>
            <a:r>
              <a:rPr lang="en-US" dirty="0" err="1">
                <a:latin typeface="Myriad Pro"/>
              </a:rPr>
              <a:t>eigener</a:t>
            </a:r>
            <a:r>
              <a:rPr lang="en-US" dirty="0">
                <a:latin typeface="Myriad Pro"/>
              </a:rPr>
              <a:t> </a:t>
            </a:r>
            <a:r>
              <a:rPr lang="en-US" dirty="0" err="1">
                <a:latin typeface="Myriad Pro"/>
              </a:rPr>
              <a:t>Medienerzeugnisse</a:t>
            </a:r>
            <a:r>
              <a:rPr lang="en-US" dirty="0">
                <a:latin typeface="Myriad Pro"/>
              </a:rPr>
              <a:t>.</a:t>
            </a:r>
          </a:p>
          <a:p>
            <a:pPr>
              <a:spcAft>
                <a:spcPts val="600"/>
              </a:spcAft>
            </a:pPr>
            <a:r>
              <a:rPr lang="en-US" sz="2400" dirty="0" err="1">
                <a:latin typeface="Myriad Pro"/>
              </a:rPr>
              <a:t>Ziel</a:t>
            </a:r>
            <a:r>
              <a:rPr lang="en-US" sz="2400" dirty="0">
                <a:latin typeface="Myriad Pro"/>
              </a:rPr>
              <a:t> </a:t>
            </a:r>
            <a:r>
              <a:rPr lang="en-US" sz="2400" dirty="0" err="1">
                <a:latin typeface="Myriad Pro"/>
              </a:rPr>
              <a:t>ist</a:t>
            </a:r>
            <a:r>
              <a:rPr lang="en-US" sz="2400" dirty="0">
                <a:latin typeface="Myriad Pro"/>
              </a:rPr>
              <a:t> stets die </a:t>
            </a:r>
            <a:r>
              <a:rPr lang="en-US" sz="2400" dirty="0" err="1">
                <a:latin typeface="Myriad Pro"/>
              </a:rPr>
              <a:t>Verbreitung</a:t>
            </a:r>
            <a:r>
              <a:rPr lang="en-US" sz="2400" dirty="0">
                <a:latin typeface="Myriad Pro"/>
              </a:rPr>
              <a:t>, </a:t>
            </a:r>
            <a:r>
              <a:rPr lang="en-US" sz="2400" dirty="0" err="1">
                <a:latin typeface="Myriad Pro"/>
              </a:rPr>
              <a:t>Ergänzung</a:t>
            </a:r>
            <a:r>
              <a:rPr lang="en-US" sz="2400" dirty="0">
                <a:latin typeface="Myriad Pro"/>
              </a:rPr>
              <a:t> </a:t>
            </a:r>
            <a:r>
              <a:rPr lang="en-US" sz="2400" dirty="0" err="1">
                <a:latin typeface="Myriad Pro"/>
              </a:rPr>
              <a:t>oder</a:t>
            </a:r>
            <a:r>
              <a:rPr lang="en-US" sz="2400" dirty="0">
                <a:latin typeface="Myriad Pro"/>
              </a:rPr>
              <a:t> </a:t>
            </a:r>
            <a:r>
              <a:rPr lang="en-US" sz="2400" dirty="0" err="1">
                <a:latin typeface="Myriad Pro"/>
              </a:rPr>
              <a:t>ggf</a:t>
            </a:r>
            <a:r>
              <a:rPr lang="en-US" sz="2400" dirty="0">
                <a:latin typeface="Myriad Pro"/>
              </a:rPr>
              <a:t>. </a:t>
            </a:r>
            <a:r>
              <a:rPr lang="en-US" sz="2400" dirty="0" err="1">
                <a:latin typeface="Myriad Pro"/>
              </a:rPr>
              <a:t>Richtigstellung</a:t>
            </a:r>
            <a:r>
              <a:rPr lang="en-US" sz="2400" dirty="0">
                <a:latin typeface="Myriad Pro"/>
              </a:rPr>
              <a:t> von </a:t>
            </a:r>
            <a:r>
              <a:rPr lang="en-US" sz="2400" dirty="0" err="1">
                <a:latin typeface="Myriad Pro"/>
              </a:rPr>
              <a:t>Informationen</a:t>
            </a:r>
            <a:r>
              <a:rPr lang="en-US" sz="2400" dirty="0">
                <a:latin typeface="Myriad Pro"/>
              </a:rPr>
              <a:t>. </a:t>
            </a:r>
          </a:p>
          <a:p>
            <a:pPr>
              <a:spcAft>
                <a:spcPts val="600"/>
              </a:spcAft>
            </a:pPr>
            <a:r>
              <a:rPr lang="en-US" sz="2400" dirty="0" err="1">
                <a:latin typeface="Myriad Pro"/>
              </a:rPr>
              <a:t>Dabei</a:t>
            </a:r>
            <a:r>
              <a:rPr lang="en-US" sz="2400" dirty="0">
                <a:latin typeface="Myriad Pro"/>
              </a:rPr>
              <a:t> </a:t>
            </a:r>
            <a:r>
              <a:rPr lang="en-US" sz="2400" dirty="0" err="1">
                <a:latin typeface="Myriad Pro"/>
              </a:rPr>
              <a:t>kann</a:t>
            </a:r>
            <a:r>
              <a:rPr lang="en-US" sz="2400" dirty="0">
                <a:latin typeface="Myriad Pro"/>
              </a:rPr>
              <a:t> </a:t>
            </a:r>
            <a:r>
              <a:rPr lang="en-US" sz="2400" dirty="0" err="1">
                <a:latin typeface="Myriad Pro"/>
              </a:rPr>
              <a:t>Medienarbeit</a:t>
            </a:r>
            <a:r>
              <a:rPr lang="en-US" sz="2400" dirty="0">
                <a:latin typeface="Myriad Pro"/>
              </a:rPr>
              <a:t> </a:t>
            </a:r>
            <a:r>
              <a:rPr lang="en-US" sz="2400" dirty="0" err="1">
                <a:latin typeface="Myriad Pro"/>
              </a:rPr>
              <a:t>einen</a:t>
            </a:r>
            <a:r>
              <a:rPr lang="en-US" sz="2400" dirty="0">
                <a:latin typeface="Myriad Pro"/>
              </a:rPr>
              <a:t> </a:t>
            </a:r>
            <a:r>
              <a:rPr lang="en-US" sz="2400" dirty="0" err="1">
                <a:latin typeface="Myriad Pro"/>
              </a:rPr>
              <a:t>Beitrag</a:t>
            </a:r>
            <a:r>
              <a:rPr lang="en-US" sz="2400" dirty="0">
                <a:latin typeface="Myriad Pro"/>
              </a:rPr>
              <a:t> </a:t>
            </a:r>
            <a:r>
              <a:rPr lang="en-US" sz="2400" dirty="0" err="1">
                <a:latin typeface="Myriad Pro"/>
              </a:rPr>
              <a:t>zu</a:t>
            </a:r>
            <a:r>
              <a:rPr lang="en-US" sz="2400" dirty="0">
                <a:latin typeface="Myriad Pro"/>
              </a:rPr>
              <a:t> </a:t>
            </a:r>
            <a:r>
              <a:rPr lang="en-US" sz="2400" dirty="0" err="1">
                <a:latin typeface="Myriad Pro"/>
              </a:rPr>
              <a:t>bereits</a:t>
            </a:r>
            <a:r>
              <a:rPr lang="en-US" sz="2400" dirty="0">
                <a:latin typeface="Myriad Pro"/>
              </a:rPr>
              <a:t> </a:t>
            </a:r>
            <a:r>
              <a:rPr lang="en-US" sz="2400" dirty="0" err="1">
                <a:latin typeface="Myriad Pro"/>
              </a:rPr>
              <a:t>laufenden</a:t>
            </a:r>
            <a:r>
              <a:rPr lang="en-US" sz="2400" dirty="0">
                <a:latin typeface="Myriad Pro"/>
              </a:rPr>
              <a:t> </a:t>
            </a:r>
            <a:r>
              <a:rPr lang="en-US" sz="2400" dirty="0" err="1">
                <a:latin typeface="Myriad Pro"/>
              </a:rPr>
              <a:t>Diskussionen</a:t>
            </a:r>
            <a:r>
              <a:rPr lang="en-US" sz="2400" dirty="0">
                <a:latin typeface="Myriad Pro"/>
              </a:rPr>
              <a:t> </a:t>
            </a:r>
            <a:r>
              <a:rPr lang="en-US" sz="2400" dirty="0" err="1">
                <a:latin typeface="Myriad Pro"/>
              </a:rPr>
              <a:t>liefern</a:t>
            </a:r>
            <a:r>
              <a:rPr lang="en-US" sz="2400" dirty="0">
                <a:latin typeface="Myriad Pro"/>
              </a:rPr>
              <a:t>, </a:t>
            </a:r>
            <a:r>
              <a:rPr lang="en-US" sz="2400" dirty="0" err="1">
                <a:latin typeface="Myriad Pro"/>
              </a:rPr>
              <a:t>neue</a:t>
            </a:r>
            <a:r>
              <a:rPr lang="en-US" sz="2400" dirty="0">
                <a:latin typeface="Myriad Pro"/>
              </a:rPr>
              <a:t> </a:t>
            </a:r>
            <a:r>
              <a:rPr lang="en-US" sz="2400" dirty="0" err="1">
                <a:latin typeface="Myriad Pro"/>
              </a:rPr>
              <a:t>Diskussionen</a:t>
            </a:r>
            <a:r>
              <a:rPr lang="en-US" sz="2400" dirty="0">
                <a:latin typeface="Myriad Pro"/>
              </a:rPr>
              <a:t> </a:t>
            </a:r>
            <a:r>
              <a:rPr lang="en-US" sz="2400" dirty="0" err="1">
                <a:latin typeface="Myriad Pro"/>
              </a:rPr>
              <a:t>auslösen</a:t>
            </a:r>
            <a:r>
              <a:rPr lang="en-US" sz="2400" dirty="0">
                <a:latin typeface="Myriad Pro"/>
              </a:rPr>
              <a:t> </a:t>
            </a:r>
            <a:r>
              <a:rPr lang="en-US" sz="2400" dirty="0" err="1">
                <a:latin typeface="Myriad Pro"/>
              </a:rPr>
              <a:t>oder</a:t>
            </a:r>
            <a:r>
              <a:rPr lang="en-US" sz="2400" dirty="0">
                <a:latin typeface="Myriad Pro"/>
              </a:rPr>
              <a:t> </a:t>
            </a:r>
            <a:r>
              <a:rPr lang="en-US" sz="2400" dirty="0" err="1">
                <a:latin typeface="Myriad Pro"/>
              </a:rPr>
              <a:t>einfach</a:t>
            </a:r>
            <a:r>
              <a:rPr lang="en-US" sz="2400" dirty="0">
                <a:latin typeface="Myriad Pro"/>
              </a:rPr>
              <a:t> in </a:t>
            </a:r>
            <a:r>
              <a:rPr lang="en-US" sz="2400" dirty="0" err="1">
                <a:latin typeface="Myriad Pro"/>
              </a:rPr>
              <a:t>eigener</a:t>
            </a:r>
            <a:r>
              <a:rPr lang="en-US" sz="2400" dirty="0">
                <a:latin typeface="Myriad Pro"/>
              </a:rPr>
              <a:t> </a:t>
            </a:r>
            <a:r>
              <a:rPr lang="en-US" sz="2400" dirty="0" err="1">
                <a:latin typeface="Myriad Pro"/>
              </a:rPr>
              <a:t>Sache</a:t>
            </a:r>
            <a:r>
              <a:rPr lang="en-US" sz="2400" dirty="0">
                <a:latin typeface="Myriad Pro"/>
              </a:rPr>
              <a:t> </a:t>
            </a:r>
            <a:r>
              <a:rPr lang="en-US" sz="2400" dirty="0" err="1">
                <a:latin typeface="Myriad Pro"/>
              </a:rPr>
              <a:t>informieren</a:t>
            </a:r>
            <a:r>
              <a:rPr lang="en-US" sz="2400" dirty="0">
                <a:latin typeface="Myriad Pro"/>
              </a:rPr>
              <a:t>.</a:t>
            </a:r>
          </a:p>
        </p:txBody>
      </p:sp>
      <p:sp>
        <p:nvSpPr>
          <p:cNvPr id="5" name="Textfeld 4">
            <a:extLst>
              <a:ext uri="{FF2B5EF4-FFF2-40B4-BE49-F238E27FC236}">
                <a16:creationId xmlns:a16="http://schemas.microsoft.com/office/drawing/2014/main" id="{2437EC4D-CD45-49A6-9A7B-5433E65C65B4}"/>
              </a:ext>
            </a:extLst>
          </p:cNvPr>
          <p:cNvSpPr txBox="1"/>
          <p:nvPr/>
        </p:nvSpPr>
        <p:spPr>
          <a:xfrm>
            <a:off x="7746125" y="6257836"/>
            <a:ext cx="4382813" cy="600164"/>
          </a:xfrm>
          <a:prstGeom prst="rect">
            <a:avLst/>
          </a:prstGeom>
          <a:noFill/>
        </p:spPr>
        <p:txBody>
          <a:bodyPr wrap="square" rtlCol="0">
            <a:spAutoFit/>
          </a:bodyPr>
          <a:lstStyle/>
          <a:p>
            <a:r>
              <a:rPr lang="en-US" sz="1100" dirty="0">
                <a:latin typeface="+mj-lt"/>
              </a:rPr>
              <a:t>Peter </a:t>
            </a:r>
            <a:r>
              <a:rPr lang="en-US" sz="1100" dirty="0" err="1">
                <a:latin typeface="+mj-lt"/>
              </a:rPr>
              <a:t>Szyszka</a:t>
            </a:r>
            <a:r>
              <a:rPr lang="en-US" sz="1100" dirty="0">
                <a:latin typeface="+mj-lt"/>
              </a:rPr>
              <a:t>, </a:t>
            </a:r>
            <a:r>
              <a:rPr lang="en-US" sz="1100" dirty="0" err="1">
                <a:latin typeface="+mj-lt"/>
              </a:rPr>
              <a:t>Cathrin</a:t>
            </a:r>
            <a:r>
              <a:rPr lang="en-US" sz="1100" dirty="0">
                <a:latin typeface="+mj-lt"/>
              </a:rPr>
              <a:t> Christoph: </a:t>
            </a:r>
            <a:r>
              <a:rPr lang="en-US" sz="1100" dirty="0" err="1">
                <a:latin typeface="+mj-lt"/>
              </a:rPr>
              <a:t>Medienarbeit</a:t>
            </a:r>
            <a:r>
              <a:rPr lang="en-US" sz="1100" dirty="0">
                <a:latin typeface="+mj-lt"/>
              </a:rPr>
              <a:t> (Presse-/</a:t>
            </a:r>
            <a:r>
              <a:rPr lang="en-US" sz="1100" dirty="0" err="1">
                <a:latin typeface="+mj-lt"/>
              </a:rPr>
              <a:t>Medienarbeit</a:t>
            </a:r>
            <a:r>
              <a:rPr lang="en-US" sz="1100" dirty="0">
                <a:latin typeface="+mj-lt"/>
              </a:rPr>
              <a:t>), </a:t>
            </a:r>
            <a:br>
              <a:rPr lang="en-US" sz="1100" dirty="0">
                <a:latin typeface="+mj-lt"/>
              </a:rPr>
            </a:br>
            <a:r>
              <a:rPr lang="en-US" sz="1100" dirty="0">
                <a:latin typeface="+mj-lt"/>
              </a:rPr>
              <a:t>in: Fröhlich, </a:t>
            </a:r>
            <a:r>
              <a:rPr lang="en-US" sz="1100" dirty="0" err="1">
                <a:latin typeface="+mj-lt"/>
              </a:rPr>
              <a:t>Szyszka</a:t>
            </a:r>
            <a:r>
              <a:rPr lang="en-US" sz="1100" dirty="0">
                <a:latin typeface="+mj-lt"/>
              </a:rPr>
              <a:t>, </a:t>
            </a:r>
            <a:r>
              <a:rPr lang="en-US" sz="1100" dirty="0" err="1">
                <a:latin typeface="+mj-lt"/>
              </a:rPr>
              <a:t>Bentele</a:t>
            </a:r>
            <a:r>
              <a:rPr lang="en-US" sz="1100" dirty="0">
                <a:latin typeface="+mj-lt"/>
              </a:rPr>
              <a:t> (hg): </a:t>
            </a:r>
            <a:r>
              <a:rPr lang="en-US" sz="1100" dirty="0" err="1">
                <a:latin typeface="+mj-lt"/>
              </a:rPr>
              <a:t>Handbuch</a:t>
            </a:r>
            <a:r>
              <a:rPr lang="en-US" sz="1100" dirty="0">
                <a:latin typeface="+mj-lt"/>
              </a:rPr>
              <a:t> der Public Relations, </a:t>
            </a:r>
            <a:br>
              <a:rPr lang="en-US" sz="1100" dirty="0">
                <a:latin typeface="+mj-lt"/>
              </a:rPr>
            </a:br>
            <a:r>
              <a:rPr lang="en-US" sz="1100" dirty="0">
                <a:latin typeface="+mj-lt"/>
              </a:rPr>
              <a:t>3. </a:t>
            </a:r>
            <a:r>
              <a:rPr lang="en-US" sz="1100" dirty="0" err="1">
                <a:latin typeface="+mj-lt"/>
              </a:rPr>
              <a:t>Auflage</a:t>
            </a:r>
            <a:r>
              <a:rPr lang="en-US" sz="1100" dirty="0">
                <a:latin typeface="+mj-lt"/>
              </a:rPr>
              <a:t>, Springer </a:t>
            </a:r>
            <a:r>
              <a:rPr lang="en-US" sz="1100" dirty="0" err="1">
                <a:latin typeface="+mj-lt"/>
              </a:rPr>
              <a:t>Fachmedien</a:t>
            </a:r>
            <a:r>
              <a:rPr lang="en-US" sz="1100" dirty="0">
                <a:latin typeface="+mj-lt"/>
              </a:rPr>
              <a:t> Wiesbaden 2015, S. 795-813, S. 797.</a:t>
            </a:r>
          </a:p>
        </p:txBody>
      </p:sp>
      <p:sp>
        <p:nvSpPr>
          <p:cNvPr id="8" name="Fußzeilenplatzhalter 7">
            <a:extLst>
              <a:ext uri="{FF2B5EF4-FFF2-40B4-BE49-F238E27FC236}">
                <a16:creationId xmlns:a16="http://schemas.microsoft.com/office/drawing/2014/main" id="{3FE079A5-67FE-4B27-85FB-C9795E140EDD}"/>
              </a:ext>
            </a:extLst>
          </p:cNvPr>
          <p:cNvSpPr>
            <a:spLocks noGrp="1"/>
          </p:cNvSpPr>
          <p:nvPr>
            <p:ph type="ftr" sz="quarter" idx="11"/>
          </p:nvPr>
        </p:nvSpPr>
        <p:spPr/>
        <p:txBody>
          <a:bodyPr/>
          <a:lstStyle/>
          <a:p>
            <a:pPr algn="l"/>
            <a:r>
              <a:rPr lang="de-DE" dirty="0"/>
              <a:t>Digital Enthusiast Harald Ille</a:t>
            </a:r>
          </a:p>
        </p:txBody>
      </p:sp>
      <p:sp>
        <p:nvSpPr>
          <p:cNvPr id="9" name="Foliennummernplatzhalter 8">
            <a:extLst>
              <a:ext uri="{FF2B5EF4-FFF2-40B4-BE49-F238E27FC236}">
                <a16:creationId xmlns:a16="http://schemas.microsoft.com/office/drawing/2014/main" id="{C676F508-2293-46BE-9917-5B3165F94841}"/>
              </a:ext>
            </a:extLst>
          </p:cNvPr>
          <p:cNvSpPr>
            <a:spLocks noGrp="1"/>
          </p:cNvSpPr>
          <p:nvPr>
            <p:ph type="sldNum" sz="quarter" idx="12"/>
          </p:nvPr>
        </p:nvSpPr>
        <p:spPr/>
        <p:txBody>
          <a:bodyPr/>
          <a:lstStyle/>
          <a:p>
            <a:fld id="{BAFF30EA-0E8F-4029-98E4-BCB635AEA523}" type="slidenum">
              <a:rPr lang="de-DE" smtClean="0"/>
              <a:pPr/>
              <a:t>5</a:t>
            </a:fld>
            <a:endParaRPr lang="de-DE" dirty="0"/>
          </a:p>
        </p:txBody>
      </p:sp>
    </p:spTree>
    <p:extLst>
      <p:ext uri="{BB962C8B-B14F-4D97-AF65-F5344CB8AC3E}">
        <p14:creationId xmlns:p14="http://schemas.microsoft.com/office/powerpoint/2010/main" val="2325714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reenshot enthält.&#10;&#10;Automatisch generierte Beschreibung">
            <a:extLst>
              <a:ext uri="{FF2B5EF4-FFF2-40B4-BE49-F238E27FC236}">
                <a16:creationId xmlns:a16="http://schemas.microsoft.com/office/drawing/2014/main" id="{0F91526E-7856-401F-B187-86BF94B0F163}"/>
              </a:ext>
            </a:extLst>
          </p:cNvPr>
          <p:cNvPicPr>
            <a:picLocks noGrp="1" noChangeAspect="1"/>
          </p:cNvPicPr>
          <p:nvPr>
            <p:ph idx="1"/>
          </p:nvPr>
        </p:nvPicPr>
        <p:blipFill>
          <a:blip r:embed="rId2"/>
          <a:stretch>
            <a:fillRect/>
          </a:stretch>
        </p:blipFill>
        <p:spPr>
          <a:xfrm>
            <a:off x="624240" y="609865"/>
            <a:ext cx="8603962" cy="5571066"/>
          </a:xfrm>
          <a:prstGeom prst="rect">
            <a:avLst/>
          </a:prstGeom>
        </p:spPr>
      </p:pic>
      <p:sp>
        <p:nvSpPr>
          <p:cNvPr id="34" name="Textfeld 33">
            <a:extLst>
              <a:ext uri="{FF2B5EF4-FFF2-40B4-BE49-F238E27FC236}">
                <a16:creationId xmlns:a16="http://schemas.microsoft.com/office/drawing/2014/main" id="{CF7A7205-877B-4686-AD7F-D605533D5BFF}"/>
              </a:ext>
            </a:extLst>
          </p:cNvPr>
          <p:cNvSpPr txBox="1"/>
          <p:nvPr/>
        </p:nvSpPr>
        <p:spPr>
          <a:xfrm>
            <a:off x="9536177" y="5314931"/>
            <a:ext cx="2560863" cy="954107"/>
          </a:xfrm>
          <a:prstGeom prst="rect">
            <a:avLst/>
          </a:prstGeom>
          <a:noFill/>
        </p:spPr>
        <p:txBody>
          <a:bodyPr wrap="square" rtlCol="0">
            <a:spAutoFit/>
          </a:bodyPr>
          <a:lstStyle/>
          <a:p>
            <a:r>
              <a:rPr lang="de-DE" sz="2800" dirty="0" err="1"/>
              <a:t>Infographic</a:t>
            </a:r>
            <a:r>
              <a:rPr lang="de-DE" sz="2800" dirty="0"/>
              <a:t> </a:t>
            </a:r>
            <a:r>
              <a:rPr lang="de-DE" sz="2800" dirty="0" err="1"/>
              <a:t>of</a:t>
            </a:r>
            <a:r>
              <a:rPr lang="de-DE" sz="2800" dirty="0"/>
              <a:t> </a:t>
            </a:r>
            <a:r>
              <a:rPr lang="de-DE" sz="2800" dirty="0" err="1"/>
              <a:t>Infographics</a:t>
            </a:r>
            <a:endParaRPr lang="de-DE" sz="2800" dirty="0"/>
          </a:p>
        </p:txBody>
      </p:sp>
      <p:sp>
        <p:nvSpPr>
          <p:cNvPr id="6" name="Fußzeilenplatzhalter 5">
            <a:extLst>
              <a:ext uri="{FF2B5EF4-FFF2-40B4-BE49-F238E27FC236}">
                <a16:creationId xmlns:a16="http://schemas.microsoft.com/office/drawing/2014/main" id="{F8A91261-BDA6-430F-AFC9-EF8DD916ADE7}"/>
              </a:ext>
            </a:extLst>
          </p:cNvPr>
          <p:cNvSpPr>
            <a:spLocks noGrp="1"/>
          </p:cNvSpPr>
          <p:nvPr>
            <p:ph type="ftr" sz="quarter" idx="11"/>
          </p:nvPr>
        </p:nvSpPr>
        <p:spPr/>
        <p:txBody>
          <a:bodyPr/>
          <a:lstStyle/>
          <a:p>
            <a:pPr algn="l"/>
            <a:r>
              <a:rPr lang="de-DE"/>
              <a:t>Digital Enthusiast Harald Ille</a:t>
            </a:r>
            <a:endParaRPr lang="de-DE" dirty="0"/>
          </a:p>
        </p:txBody>
      </p:sp>
      <p:sp>
        <p:nvSpPr>
          <p:cNvPr id="7" name="Foliennummernplatzhalter 6">
            <a:extLst>
              <a:ext uri="{FF2B5EF4-FFF2-40B4-BE49-F238E27FC236}">
                <a16:creationId xmlns:a16="http://schemas.microsoft.com/office/drawing/2014/main" id="{B7C08D88-FFEB-471C-A6E3-E7FA1F0B5CBF}"/>
              </a:ext>
            </a:extLst>
          </p:cNvPr>
          <p:cNvSpPr>
            <a:spLocks noGrp="1"/>
          </p:cNvSpPr>
          <p:nvPr>
            <p:ph type="sldNum" sz="quarter" idx="12"/>
          </p:nvPr>
        </p:nvSpPr>
        <p:spPr/>
        <p:txBody>
          <a:bodyPr/>
          <a:lstStyle/>
          <a:p>
            <a:fld id="{BAFF30EA-0E8F-4029-98E4-BCB635AEA523}" type="slidenum">
              <a:rPr lang="de-DE" smtClean="0"/>
              <a:pPr/>
              <a:t>50</a:t>
            </a:fld>
            <a:endParaRPr lang="de-DE" dirty="0"/>
          </a:p>
        </p:txBody>
      </p:sp>
    </p:spTree>
    <p:extLst>
      <p:ext uri="{BB962C8B-B14F-4D97-AF65-F5344CB8AC3E}">
        <p14:creationId xmlns:p14="http://schemas.microsoft.com/office/powerpoint/2010/main" val="3205745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A9D0E-43F7-4A3F-8923-D27BFA456B74}"/>
              </a:ext>
            </a:extLst>
          </p:cNvPr>
          <p:cNvSpPr>
            <a:spLocks noGrp="1"/>
          </p:cNvSpPr>
          <p:nvPr>
            <p:ph type="title"/>
          </p:nvPr>
        </p:nvSpPr>
        <p:spPr/>
        <p:txBody>
          <a:bodyPr/>
          <a:lstStyle/>
          <a:p>
            <a:r>
              <a:rPr lang="de-DE" dirty="0"/>
              <a:t>Infografiken</a:t>
            </a:r>
          </a:p>
        </p:txBody>
      </p:sp>
      <p:sp>
        <p:nvSpPr>
          <p:cNvPr id="3" name="Inhaltsplatzhalter 2">
            <a:extLst>
              <a:ext uri="{FF2B5EF4-FFF2-40B4-BE49-F238E27FC236}">
                <a16:creationId xmlns:a16="http://schemas.microsoft.com/office/drawing/2014/main" id="{83438CA7-9B6E-44FA-8E43-6D81646616D7}"/>
              </a:ext>
            </a:extLst>
          </p:cNvPr>
          <p:cNvSpPr>
            <a:spLocks noGrp="1"/>
          </p:cNvSpPr>
          <p:nvPr>
            <p:ph idx="1"/>
          </p:nvPr>
        </p:nvSpPr>
        <p:spPr/>
        <p:txBody>
          <a:bodyPr>
            <a:normAutofit lnSpcReduction="10000"/>
          </a:bodyPr>
          <a:lstStyle/>
          <a:p>
            <a:r>
              <a:rPr lang="de-DE" dirty="0"/>
              <a:t>Eine Infografik hat eine 30-fach höhere Chance, wahrgenommen zu werden, als reiner Text. </a:t>
            </a:r>
          </a:p>
          <a:p>
            <a:r>
              <a:rPr lang="de-DE" dirty="0"/>
              <a:t>Menschen erinnern sich an 80 % der Dinge, die sie gesehen oder getan haben, und nur an 20 % dessen, was sie gelesen haben.</a:t>
            </a:r>
          </a:p>
          <a:p>
            <a:r>
              <a:rPr lang="de-DE" dirty="0"/>
              <a:t>Infografiken könnt Ihr erstellen mit </a:t>
            </a:r>
            <a:r>
              <a:rPr lang="de-DE" dirty="0" err="1"/>
              <a:t>Canva</a:t>
            </a:r>
            <a:r>
              <a:rPr lang="de-DE" dirty="0"/>
              <a:t>, Adobe Spark, </a:t>
            </a:r>
            <a:r>
              <a:rPr lang="de-DE" dirty="0" err="1"/>
              <a:t>Venngage</a:t>
            </a:r>
            <a:r>
              <a:rPr lang="de-DE" dirty="0"/>
              <a:t>, easel.ly, </a:t>
            </a:r>
            <a:r>
              <a:rPr lang="de-DE" dirty="0" err="1"/>
              <a:t>Infogram</a:t>
            </a:r>
            <a:r>
              <a:rPr lang="de-DE" dirty="0"/>
              <a:t>,…</a:t>
            </a:r>
          </a:p>
          <a:p>
            <a:r>
              <a:rPr lang="de-DE" dirty="0"/>
              <a:t>Infografiken sind super für SEO: Sie werden bei Pinterest gepinnt und auf Instagram geteilt, werden in der Google Bildersuche schnell gefunden und kommunizieren Eure Botschaft „nebenbei“. </a:t>
            </a:r>
          </a:p>
        </p:txBody>
      </p:sp>
      <p:sp>
        <p:nvSpPr>
          <p:cNvPr id="7" name="Fußzeilenplatzhalter 6">
            <a:extLst>
              <a:ext uri="{FF2B5EF4-FFF2-40B4-BE49-F238E27FC236}">
                <a16:creationId xmlns:a16="http://schemas.microsoft.com/office/drawing/2014/main" id="{B2BA234D-35F9-4262-9204-A82EDAF2672F}"/>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F2A238A8-0611-4A4C-93ED-93A302D53203}"/>
              </a:ext>
            </a:extLst>
          </p:cNvPr>
          <p:cNvSpPr>
            <a:spLocks noGrp="1"/>
          </p:cNvSpPr>
          <p:nvPr>
            <p:ph type="sldNum" sz="quarter" idx="12"/>
          </p:nvPr>
        </p:nvSpPr>
        <p:spPr/>
        <p:txBody>
          <a:bodyPr/>
          <a:lstStyle/>
          <a:p>
            <a:fld id="{BAFF30EA-0E8F-4029-98E4-BCB635AEA523}" type="slidenum">
              <a:rPr lang="de-DE" smtClean="0"/>
              <a:pPr/>
              <a:t>51</a:t>
            </a:fld>
            <a:endParaRPr lang="de-DE" dirty="0"/>
          </a:p>
        </p:txBody>
      </p:sp>
    </p:spTree>
    <p:extLst>
      <p:ext uri="{BB962C8B-B14F-4D97-AF65-F5344CB8AC3E}">
        <p14:creationId xmlns:p14="http://schemas.microsoft.com/office/powerpoint/2010/main" val="3770687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en 2" title="Infographic of Infographics">
            <a:hlinkClick r:id="" action="ppaction://media"/>
            <a:extLst>
              <a:ext uri="{FF2B5EF4-FFF2-40B4-BE49-F238E27FC236}">
                <a16:creationId xmlns:a16="http://schemas.microsoft.com/office/drawing/2014/main" id="{6C4C1878-5F7B-45D4-8199-DC5D10E25D0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6" name="Fußzeilenplatzhalter 5">
            <a:extLst>
              <a:ext uri="{FF2B5EF4-FFF2-40B4-BE49-F238E27FC236}">
                <a16:creationId xmlns:a16="http://schemas.microsoft.com/office/drawing/2014/main" id="{078725F0-D1E0-41F3-AF7F-064F4A436677}"/>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2321879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8B006-7790-424A-8689-1CF89B2936A9}"/>
              </a:ext>
            </a:extLst>
          </p:cNvPr>
          <p:cNvSpPr>
            <a:spLocks noGrp="1"/>
          </p:cNvSpPr>
          <p:nvPr>
            <p:ph type="title"/>
          </p:nvPr>
        </p:nvSpPr>
        <p:spPr/>
        <p:txBody>
          <a:bodyPr/>
          <a:lstStyle/>
          <a:p>
            <a:r>
              <a:rPr lang="de-DE" dirty="0"/>
              <a:t>Pressekonferenz</a:t>
            </a:r>
          </a:p>
        </p:txBody>
      </p:sp>
      <p:sp>
        <p:nvSpPr>
          <p:cNvPr id="3" name="Inhaltsplatzhalter 2">
            <a:extLst>
              <a:ext uri="{FF2B5EF4-FFF2-40B4-BE49-F238E27FC236}">
                <a16:creationId xmlns:a16="http://schemas.microsoft.com/office/drawing/2014/main" id="{08D9B934-A96E-45F0-A5B9-05BE9B9BB5B2}"/>
              </a:ext>
            </a:extLst>
          </p:cNvPr>
          <p:cNvSpPr>
            <a:spLocks noGrp="1"/>
          </p:cNvSpPr>
          <p:nvPr>
            <p:ph idx="1"/>
          </p:nvPr>
        </p:nvSpPr>
        <p:spPr>
          <a:xfrm>
            <a:off x="825137" y="1825625"/>
            <a:ext cx="10515600" cy="4351338"/>
          </a:xfrm>
        </p:spPr>
        <p:txBody>
          <a:bodyPr>
            <a:normAutofit fontScale="85000" lnSpcReduction="20000"/>
          </a:bodyPr>
          <a:lstStyle/>
          <a:p>
            <a:pPr marL="342900" indent="-342900">
              <a:lnSpc>
                <a:spcPct val="110000"/>
              </a:lnSpc>
              <a:buFont typeface="+mj-lt"/>
              <a:buAutoNum type="arabicPeriod"/>
            </a:pPr>
            <a:r>
              <a:rPr lang="de-DE" dirty="0"/>
              <a:t>„Pressekonferenzen sind Plenumsveranstaltungen, die turnusmäßig (z.B. Jahrespressekonferenz) oder aus einem bestimmten Anlass stattfinden. Als Ereignis weisen sie einem Thema, zu dessen Verbreitung sie stattfinden, besondere Bedeutung zu…“ </a:t>
            </a:r>
          </a:p>
          <a:p>
            <a:pPr marL="342900" indent="-342900">
              <a:lnSpc>
                <a:spcPct val="110000"/>
              </a:lnSpc>
              <a:buFont typeface="+mj-lt"/>
              <a:buAutoNum type="arabicPeriod"/>
            </a:pPr>
            <a:r>
              <a:rPr lang="de-DE" dirty="0"/>
              <a:t>„Das Abhalten von Pressekonferenzen ist immer noch eines der bedeutendsten Instrumente der Pressearbeit. Eine Pressekonferenz bietet, vor allem wenn umfangreiche Informationen vermittelt werden müssen, der Unternehmensleitung und den Journalisten gleichermaßen die Möglichkeit zum direkten Informationsaustausch.“ </a:t>
            </a:r>
          </a:p>
          <a:p>
            <a:pPr marL="342900" indent="-342900">
              <a:lnSpc>
                <a:spcPct val="110000"/>
              </a:lnSpc>
              <a:buFont typeface="+mj-lt"/>
              <a:buAutoNum type="arabicPeriod"/>
            </a:pPr>
            <a:r>
              <a:rPr lang="de-DE" dirty="0"/>
              <a:t>Eine Pressekonferenz überzeugt durch das aktuelle Thema und hochkarätige Gesprächspartner. Sie ist formalisiert und dauert etwa eine Stunde.“</a:t>
            </a:r>
          </a:p>
        </p:txBody>
      </p:sp>
      <p:sp>
        <p:nvSpPr>
          <p:cNvPr id="5" name="Textfeld 4">
            <a:extLst>
              <a:ext uri="{FF2B5EF4-FFF2-40B4-BE49-F238E27FC236}">
                <a16:creationId xmlns:a16="http://schemas.microsoft.com/office/drawing/2014/main" id="{78FF3CBC-38DD-4F9B-B28D-67A34D398F34}"/>
              </a:ext>
            </a:extLst>
          </p:cNvPr>
          <p:cNvSpPr txBox="1"/>
          <p:nvPr/>
        </p:nvSpPr>
        <p:spPr>
          <a:xfrm>
            <a:off x="6653349" y="6108154"/>
            <a:ext cx="5538651" cy="769441"/>
          </a:xfrm>
          <a:prstGeom prst="rect">
            <a:avLst/>
          </a:prstGeom>
          <a:noFill/>
        </p:spPr>
        <p:txBody>
          <a:bodyPr wrap="square" rtlCol="0">
            <a:spAutoFit/>
          </a:bodyPr>
          <a:lstStyle/>
          <a:p>
            <a:r>
              <a:rPr lang="de-DE" sz="1100" dirty="0">
                <a:latin typeface="+mj-lt"/>
              </a:rPr>
              <a:t>1. Peter Szyszka/Cathrin Christoph: Medienarbeit (Presse-/Medienarbeit), in Fröhlich, Szyszka, Bentele (</a:t>
            </a:r>
            <a:r>
              <a:rPr lang="de-DE" sz="1100" dirty="0" err="1">
                <a:latin typeface="+mj-lt"/>
              </a:rPr>
              <a:t>hg</a:t>
            </a:r>
            <a:r>
              <a:rPr lang="de-DE" sz="1100" dirty="0">
                <a:latin typeface="+mj-lt"/>
              </a:rPr>
              <a:t>.): Handbuch der Public Relations, Wiesbaden 2015, S. 795-814, S.806</a:t>
            </a:r>
          </a:p>
          <a:p>
            <a:r>
              <a:rPr lang="de-DE" sz="1100" dirty="0">
                <a:latin typeface="+mj-lt"/>
              </a:rPr>
              <a:t>2. Claudia Mast (</a:t>
            </a:r>
            <a:r>
              <a:rPr lang="de-DE" sz="1100" dirty="0" err="1">
                <a:latin typeface="+mj-lt"/>
              </a:rPr>
              <a:t>hg</a:t>
            </a:r>
            <a:r>
              <a:rPr lang="de-DE" sz="1100" dirty="0">
                <a:latin typeface="+mj-lt"/>
              </a:rPr>
              <a:t>.), ABC des Journalismus, 10. Auflage, Konstanz 2004,  S. 619</a:t>
            </a:r>
          </a:p>
          <a:p>
            <a:r>
              <a:rPr lang="de-DE" sz="1100" dirty="0">
                <a:latin typeface="+mj-lt"/>
              </a:rPr>
              <a:t>3. Gabriele Hooffacker/Peter </a:t>
            </a:r>
            <a:r>
              <a:rPr lang="de-DE" sz="1100" dirty="0" err="1">
                <a:latin typeface="+mj-lt"/>
              </a:rPr>
              <a:t>Lokk</a:t>
            </a:r>
            <a:r>
              <a:rPr lang="de-DE" sz="1100" dirty="0">
                <a:latin typeface="+mj-lt"/>
              </a:rPr>
              <a:t>: Pressearbeit praktisch, Berlin 2011, S. 78</a:t>
            </a:r>
          </a:p>
        </p:txBody>
      </p:sp>
      <p:sp>
        <p:nvSpPr>
          <p:cNvPr id="8" name="Fußzeilenplatzhalter 7">
            <a:extLst>
              <a:ext uri="{FF2B5EF4-FFF2-40B4-BE49-F238E27FC236}">
                <a16:creationId xmlns:a16="http://schemas.microsoft.com/office/drawing/2014/main" id="{279926AD-7672-4275-BF0F-54604E749BB2}"/>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17D614EB-FD2C-4384-B9BE-EF17477D29E2}"/>
              </a:ext>
            </a:extLst>
          </p:cNvPr>
          <p:cNvSpPr>
            <a:spLocks noGrp="1"/>
          </p:cNvSpPr>
          <p:nvPr>
            <p:ph type="sldNum" sz="quarter" idx="12"/>
          </p:nvPr>
        </p:nvSpPr>
        <p:spPr/>
        <p:txBody>
          <a:bodyPr/>
          <a:lstStyle/>
          <a:p>
            <a:fld id="{BAFF30EA-0E8F-4029-98E4-BCB635AEA523}" type="slidenum">
              <a:rPr lang="de-DE" smtClean="0"/>
              <a:pPr/>
              <a:t>53</a:t>
            </a:fld>
            <a:endParaRPr lang="de-DE" dirty="0"/>
          </a:p>
        </p:txBody>
      </p:sp>
    </p:spTree>
    <p:extLst>
      <p:ext uri="{BB962C8B-B14F-4D97-AF65-F5344CB8AC3E}">
        <p14:creationId xmlns:p14="http://schemas.microsoft.com/office/powerpoint/2010/main" val="2426958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22B9D-66BE-47E2-AB88-DBE441516301}"/>
              </a:ext>
            </a:extLst>
          </p:cNvPr>
          <p:cNvSpPr>
            <a:spLocks noGrp="1"/>
          </p:cNvSpPr>
          <p:nvPr>
            <p:ph type="title"/>
          </p:nvPr>
        </p:nvSpPr>
        <p:spPr>
          <a:xfrm>
            <a:off x="1759287" y="798881"/>
            <a:ext cx="8673427" cy="1048945"/>
          </a:xfrm>
        </p:spPr>
        <p:txBody>
          <a:bodyPr>
            <a:normAutofit/>
          </a:bodyPr>
          <a:lstStyle/>
          <a:p>
            <a:r>
              <a:rPr lang="de-DE">
                <a:solidFill>
                  <a:schemeClr val="tx1"/>
                </a:solidFill>
              </a:rPr>
              <a:t>Wann ist eine PK sinnvoll?</a:t>
            </a:r>
          </a:p>
        </p:txBody>
      </p:sp>
      <p:graphicFrame>
        <p:nvGraphicFramePr>
          <p:cNvPr id="5" name="Inhaltsplatzhalter 2">
            <a:extLst>
              <a:ext uri="{FF2B5EF4-FFF2-40B4-BE49-F238E27FC236}">
                <a16:creationId xmlns:a16="http://schemas.microsoft.com/office/drawing/2014/main" id="{6790E8BA-09A9-455D-A8FA-0490F4E0B6E1}"/>
              </a:ext>
            </a:extLst>
          </p:cNvPr>
          <p:cNvGraphicFramePr>
            <a:graphicFrameLocks noGrp="1"/>
          </p:cNvGraphicFramePr>
          <p:nvPr>
            <p:ph idx="1"/>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ußzeilenplatzhalter 6">
            <a:extLst>
              <a:ext uri="{FF2B5EF4-FFF2-40B4-BE49-F238E27FC236}">
                <a16:creationId xmlns:a16="http://schemas.microsoft.com/office/drawing/2014/main" id="{9852FE71-14E7-45A5-AD82-16397AB2105A}"/>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E27FE7AC-4316-432C-92BA-AB71AF096A8F}"/>
              </a:ext>
            </a:extLst>
          </p:cNvPr>
          <p:cNvSpPr>
            <a:spLocks noGrp="1"/>
          </p:cNvSpPr>
          <p:nvPr>
            <p:ph type="sldNum" sz="quarter" idx="12"/>
          </p:nvPr>
        </p:nvSpPr>
        <p:spPr/>
        <p:txBody>
          <a:bodyPr/>
          <a:lstStyle/>
          <a:p>
            <a:fld id="{BAFF30EA-0E8F-4029-98E4-BCB635AEA523}" type="slidenum">
              <a:rPr lang="de-DE" smtClean="0"/>
              <a:pPr/>
              <a:t>54</a:t>
            </a:fld>
            <a:endParaRPr lang="de-DE" dirty="0"/>
          </a:p>
        </p:txBody>
      </p:sp>
    </p:spTree>
    <p:extLst>
      <p:ext uri="{BB962C8B-B14F-4D97-AF65-F5344CB8AC3E}">
        <p14:creationId xmlns:p14="http://schemas.microsoft.com/office/powerpoint/2010/main" val="103204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Inhaltsplatzhalter 3">
            <a:extLst>
              <a:ext uri="{FF2B5EF4-FFF2-40B4-BE49-F238E27FC236}">
                <a16:creationId xmlns:a16="http://schemas.microsoft.com/office/drawing/2014/main" id="{458AB83D-E2CB-4378-965B-85B240970884}"/>
              </a:ext>
            </a:extLst>
          </p:cNvPr>
          <p:cNvGraphicFramePr>
            <a:graphicFrameLocks/>
          </p:cNvGraphicFramePr>
          <p:nvPr/>
        </p:nvGraphicFramePr>
        <p:xfrm>
          <a:off x="756802" y="1895470"/>
          <a:ext cx="10515600" cy="4272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feld 32">
            <a:extLst>
              <a:ext uri="{FF2B5EF4-FFF2-40B4-BE49-F238E27FC236}">
                <a16:creationId xmlns:a16="http://schemas.microsoft.com/office/drawing/2014/main" id="{06BCDA6C-D300-4F1D-A62C-25B5B5066977}"/>
              </a:ext>
            </a:extLst>
          </p:cNvPr>
          <p:cNvSpPr txBox="1"/>
          <p:nvPr/>
        </p:nvSpPr>
        <p:spPr>
          <a:xfrm>
            <a:off x="625105" y="2056009"/>
            <a:ext cx="1988289" cy="646331"/>
          </a:xfrm>
          <a:prstGeom prst="rect">
            <a:avLst/>
          </a:prstGeom>
          <a:noFill/>
        </p:spPr>
        <p:txBody>
          <a:bodyPr wrap="square" rtlCol="0">
            <a:spAutoFit/>
          </a:bodyPr>
          <a:lstStyle/>
          <a:p>
            <a:pPr algn="ctr"/>
            <a:r>
              <a:rPr lang="de-DE" dirty="0"/>
              <a:t>Den passenden Zeitpunkt finden</a:t>
            </a:r>
          </a:p>
        </p:txBody>
      </p:sp>
      <p:cxnSp>
        <p:nvCxnSpPr>
          <p:cNvPr id="34" name="Gerader Verbinder 33">
            <a:extLst>
              <a:ext uri="{FF2B5EF4-FFF2-40B4-BE49-F238E27FC236}">
                <a16:creationId xmlns:a16="http://schemas.microsoft.com/office/drawing/2014/main" id="{31B129AD-5807-4998-9C29-4EFAA55A8AAE}"/>
              </a:ext>
            </a:extLst>
          </p:cNvPr>
          <p:cNvCxnSpPr/>
          <p:nvPr/>
        </p:nvCxnSpPr>
        <p:spPr>
          <a:xfrm>
            <a:off x="1541721" y="2700670"/>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3E4A9344-68C9-46F8-B1F5-B614D2BB88FF}"/>
              </a:ext>
            </a:extLst>
          </p:cNvPr>
          <p:cNvSpPr txBox="1"/>
          <p:nvPr/>
        </p:nvSpPr>
        <p:spPr>
          <a:xfrm>
            <a:off x="2213344" y="5213911"/>
            <a:ext cx="2103475" cy="646331"/>
          </a:xfrm>
          <a:prstGeom prst="rect">
            <a:avLst/>
          </a:prstGeom>
          <a:noFill/>
        </p:spPr>
        <p:txBody>
          <a:bodyPr wrap="square" rtlCol="0">
            <a:spAutoFit/>
          </a:bodyPr>
          <a:lstStyle/>
          <a:p>
            <a:pPr algn="ctr"/>
            <a:r>
              <a:rPr lang="de-DE" dirty="0"/>
              <a:t>Den passenden Ort suchen und buchen</a:t>
            </a:r>
          </a:p>
        </p:txBody>
      </p:sp>
      <p:cxnSp>
        <p:nvCxnSpPr>
          <p:cNvPr id="36" name="Gerader Verbinder 35">
            <a:extLst>
              <a:ext uri="{FF2B5EF4-FFF2-40B4-BE49-F238E27FC236}">
                <a16:creationId xmlns:a16="http://schemas.microsoft.com/office/drawing/2014/main" id="{89619B06-DAC5-4506-A2CE-5482EDF5FCFB}"/>
              </a:ext>
            </a:extLst>
          </p:cNvPr>
          <p:cNvCxnSpPr/>
          <p:nvPr/>
        </p:nvCxnSpPr>
        <p:spPr>
          <a:xfrm>
            <a:off x="3118884" y="4193186"/>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B81FA73C-F5B1-48B3-A98C-953ABE41C161}"/>
              </a:ext>
            </a:extLst>
          </p:cNvPr>
          <p:cNvSpPr txBox="1"/>
          <p:nvPr/>
        </p:nvSpPr>
        <p:spPr>
          <a:xfrm>
            <a:off x="3433430" y="2062062"/>
            <a:ext cx="2326757" cy="646331"/>
          </a:xfrm>
          <a:prstGeom prst="rect">
            <a:avLst/>
          </a:prstGeom>
          <a:noFill/>
        </p:spPr>
        <p:txBody>
          <a:bodyPr wrap="square" rtlCol="0">
            <a:spAutoFit/>
          </a:bodyPr>
          <a:lstStyle/>
          <a:p>
            <a:pPr algn="ctr"/>
            <a:r>
              <a:rPr lang="de-DE" dirty="0"/>
              <a:t>Wann lädt man ein? Wann fasst man nach?</a:t>
            </a:r>
          </a:p>
        </p:txBody>
      </p:sp>
      <p:cxnSp>
        <p:nvCxnSpPr>
          <p:cNvPr id="38" name="Gerader Verbinder 37">
            <a:extLst>
              <a:ext uri="{FF2B5EF4-FFF2-40B4-BE49-F238E27FC236}">
                <a16:creationId xmlns:a16="http://schemas.microsoft.com/office/drawing/2014/main" id="{AC91ADDC-77D0-4ABD-8637-52F70DAAA382}"/>
              </a:ext>
            </a:extLst>
          </p:cNvPr>
          <p:cNvCxnSpPr/>
          <p:nvPr/>
        </p:nvCxnSpPr>
        <p:spPr>
          <a:xfrm>
            <a:off x="4596808" y="3040030"/>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3178B76C-2ED0-401A-B164-A97B39FD1E2D}"/>
              </a:ext>
            </a:extLst>
          </p:cNvPr>
          <p:cNvSpPr txBox="1"/>
          <p:nvPr/>
        </p:nvSpPr>
        <p:spPr>
          <a:xfrm>
            <a:off x="5044262" y="5201639"/>
            <a:ext cx="2103475" cy="923330"/>
          </a:xfrm>
          <a:prstGeom prst="rect">
            <a:avLst/>
          </a:prstGeom>
          <a:noFill/>
        </p:spPr>
        <p:txBody>
          <a:bodyPr wrap="square" rtlCol="0">
            <a:spAutoFit/>
          </a:bodyPr>
          <a:lstStyle/>
          <a:p>
            <a:pPr algn="ctr"/>
            <a:r>
              <a:rPr lang="de-DE" dirty="0"/>
              <a:t>Stifte, Blöcke, </a:t>
            </a:r>
            <a:br>
              <a:rPr lang="de-DE" dirty="0"/>
            </a:br>
            <a:r>
              <a:rPr lang="de-DE" dirty="0"/>
              <a:t>Roll-</a:t>
            </a:r>
            <a:r>
              <a:rPr lang="de-DE" dirty="0" err="1"/>
              <a:t>ups</a:t>
            </a:r>
            <a:r>
              <a:rPr lang="de-DE" dirty="0"/>
              <a:t>, Präsentationen</a:t>
            </a:r>
          </a:p>
        </p:txBody>
      </p:sp>
      <p:cxnSp>
        <p:nvCxnSpPr>
          <p:cNvPr id="40" name="Gerader Verbinder 39">
            <a:extLst>
              <a:ext uri="{FF2B5EF4-FFF2-40B4-BE49-F238E27FC236}">
                <a16:creationId xmlns:a16="http://schemas.microsoft.com/office/drawing/2014/main" id="{7144321E-63D9-430E-975D-B3B716A4C0A2}"/>
              </a:ext>
            </a:extLst>
          </p:cNvPr>
          <p:cNvCxnSpPr/>
          <p:nvPr/>
        </p:nvCxnSpPr>
        <p:spPr>
          <a:xfrm>
            <a:off x="6081823" y="4180914"/>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37DB0CD7-5A00-4296-B318-EF8C3E250836}"/>
              </a:ext>
            </a:extLst>
          </p:cNvPr>
          <p:cNvSpPr txBox="1"/>
          <p:nvPr/>
        </p:nvSpPr>
        <p:spPr>
          <a:xfrm>
            <a:off x="6230236" y="2041450"/>
            <a:ext cx="2818071" cy="923330"/>
          </a:xfrm>
          <a:prstGeom prst="rect">
            <a:avLst/>
          </a:prstGeom>
          <a:noFill/>
        </p:spPr>
        <p:txBody>
          <a:bodyPr wrap="square" rtlCol="0">
            <a:spAutoFit/>
          </a:bodyPr>
          <a:lstStyle/>
          <a:p>
            <a:pPr algn="ctr"/>
            <a:r>
              <a:rPr lang="de-DE" dirty="0"/>
              <a:t>Hat jeder genug Platz? Kekse und Kaffee? </a:t>
            </a:r>
            <a:br>
              <a:rPr lang="de-DE" dirty="0"/>
            </a:br>
            <a:r>
              <a:rPr lang="de-DE" dirty="0"/>
              <a:t>Block und Stift?</a:t>
            </a:r>
          </a:p>
        </p:txBody>
      </p:sp>
      <p:cxnSp>
        <p:nvCxnSpPr>
          <p:cNvPr id="42" name="Gerader Verbinder 41">
            <a:extLst>
              <a:ext uri="{FF2B5EF4-FFF2-40B4-BE49-F238E27FC236}">
                <a16:creationId xmlns:a16="http://schemas.microsoft.com/office/drawing/2014/main" id="{721E2BCD-24E6-4539-8DD9-68C62C89A0C7}"/>
              </a:ext>
            </a:extLst>
          </p:cNvPr>
          <p:cNvCxnSpPr/>
          <p:nvPr/>
        </p:nvCxnSpPr>
        <p:spPr>
          <a:xfrm>
            <a:off x="7547877" y="3040030"/>
            <a:ext cx="0" cy="1020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6881B8B0-4575-4A53-AE5A-D79C062AA5E3}"/>
              </a:ext>
            </a:extLst>
          </p:cNvPr>
          <p:cNvCxnSpPr/>
          <p:nvPr/>
        </p:nvCxnSpPr>
        <p:spPr>
          <a:xfrm>
            <a:off x="9048307" y="4193186"/>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3B0DA3C6-1880-4FA0-A2BE-F96F91CB8B66}"/>
              </a:ext>
            </a:extLst>
          </p:cNvPr>
          <p:cNvSpPr txBox="1"/>
          <p:nvPr/>
        </p:nvSpPr>
        <p:spPr>
          <a:xfrm>
            <a:off x="8021376" y="5201638"/>
            <a:ext cx="2103475" cy="646331"/>
          </a:xfrm>
          <a:prstGeom prst="rect">
            <a:avLst/>
          </a:prstGeom>
          <a:noFill/>
        </p:spPr>
        <p:txBody>
          <a:bodyPr wrap="square" rtlCol="0">
            <a:spAutoFit/>
          </a:bodyPr>
          <a:lstStyle/>
          <a:p>
            <a:pPr algn="ctr"/>
            <a:r>
              <a:rPr lang="de-DE" dirty="0"/>
              <a:t>Kurzstatements,  Vita und Porträtfoto</a:t>
            </a:r>
          </a:p>
        </p:txBody>
      </p:sp>
      <p:cxnSp>
        <p:nvCxnSpPr>
          <p:cNvPr id="45" name="Gerader Verbinder 44">
            <a:extLst>
              <a:ext uri="{FF2B5EF4-FFF2-40B4-BE49-F238E27FC236}">
                <a16:creationId xmlns:a16="http://schemas.microsoft.com/office/drawing/2014/main" id="{AC8029A7-ECA6-48DE-8B6E-3A5239992DE4}"/>
              </a:ext>
            </a:extLst>
          </p:cNvPr>
          <p:cNvCxnSpPr/>
          <p:nvPr/>
        </p:nvCxnSpPr>
        <p:spPr>
          <a:xfrm>
            <a:off x="10544598" y="2687781"/>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99C5D597-81E1-4529-96C6-8F8C743D4657}"/>
              </a:ext>
            </a:extLst>
          </p:cNvPr>
          <p:cNvSpPr txBox="1"/>
          <p:nvPr/>
        </p:nvSpPr>
        <p:spPr>
          <a:xfrm>
            <a:off x="9374446" y="2056009"/>
            <a:ext cx="2103475" cy="646331"/>
          </a:xfrm>
          <a:prstGeom prst="rect">
            <a:avLst/>
          </a:prstGeom>
          <a:noFill/>
        </p:spPr>
        <p:txBody>
          <a:bodyPr wrap="square" rtlCol="0">
            <a:spAutoFit/>
          </a:bodyPr>
          <a:lstStyle/>
          <a:p>
            <a:pPr algn="ctr"/>
            <a:r>
              <a:rPr lang="de-DE" dirty="0"/>
              <a:t>Agenda festlegen, Fragen überlegen</a:t>
            </a:r>
          </a:p>
        </p:txBody>
      </p:sp>
      <p:sp>
        <p:nvSpPr>
          <p:cNvPr id="4" name="Titel 3">
            <a:extLst>
              <a:ext uri="{FF2B5EF4-FFF2-40B4-BE49-F238E27FC236}">
                <a16:creationId xmlns:a16="http://schemas.microsoft.com/office/drawing/2014/main" id="{91734C18-26B3-4EB2-A855-07049AE76804}"/>
              </a:ext>
            </a:extLst>
          </p:cNvPr>
          <p:cNvSpPr>
            <a:spLocks noGrp="1"/>
          </p:cNvSpPr>
          <p:nvPr>
            <p:ph type="title"/>
          </p:nvPr>
        </p:nvSpPr>
        <p:spPr/>
        <p:txBody>
          <a:bodyPr/>
          <a:lstStyle/>
          <a:p>
            <a:r>
              <a:rPr lang="de-DE" dirty="0"/>
              <a:t>Organisation einer PK</a:t>
            </a:r>
          </a:p>
        </p:txBody>
      </p:sp>
      <p:sp>
        <p:nvSpPr>
          <p:cNvPr id="6" name="Fußzeilenplatzhalter 5">
            <a:extLst>
              <a:ext uri="{FF2B5EF4-FFF2-40B4-BE49-F238E27FC236}">
                <a16:creationId xmlns:a16="http://schemas.microsoft.com/office/drawing/2014/main" id="{50DCE3F3-0857-4CF9-B957-6F4F8077257D}"/>
              </a:ext>
            </a:extLst>
          </p:cNvPr>
          <p:cNvSpPr>
            <a:spLocks noGrp="1"/>
          </p:cNvSpPr>
          <p:nvPr>
            <p:ph type="ftr" sz="quarter" idx="11"/>
          </p:nvPr>
        </p:nvSpPr>
        <p:spPr/>
        <p:txBody>
          <a:bodyPr/>
          <a:lstStyle/>
          <a:p>
            <a:pPr algn="l"/>
            <a:r>
              <a:rPr lang="de-DE"/>
              <a:t>Digital Enthusiast Harald Ille</a:t>
            </a:r>
            <a:endParaRPr lang="de-DE" dirty="0"/>
          </a:p>
        </p:txBody>
      </p:sp>
      <p:sp>
        <p:nvSpPr>
          <p:cNvPr id="7" name="Foliennummernplatzhalter 6">
            <a:extLst>
              <a:ext uri="{FF2B5EF4-FFF2-40B4-BE49-F238E27FC236}">
                <a16:creationId xmlns:a16="http://schemas.microsoft.com/office/drawing/2014/main" id="{E34D079C-D619-406F-BE15-860F415F0274}"/>
              </a:ext>
            </a:extLst>
          </p:cNvPr>
          <p:cNvSpPr>
            <a:spLocks noGrp="1"/>
          </p:cNvSpPr>
          <p:nvPr>
            <p:ph type="sldNum" sz="quarter" idx="12"/>
          </p:nvPr>
        </p:nvSpPr>
        <p:spPr/>
        <p:txBody>
          <a:bodyPr/>
          <a:lstStyle/>
          <a:p>
            <a:fld id="{BAFF30EA-0E8F-4029-98E4-BCB635AEA523}" type="slidenum">
              <a:rPr lang="de-DE" smtClean="0"/>
              <a:pPr/>
              <a:t>55</a:t>
            </a:fld>
            <a:endParaRPr lang="de-DE" dirty="0"/>
          </a:p>
        </p:txBody>
      </p:sp>
    </p:spTree>
    <p:extLst>
      <p:ext uri="{BB962C8B-B14F-4D97-AF65-F5344CB8AC3E}">
        <p14:creationId xmlns:p14="http://schemas.microsoft.com/office/powerpoint/2010/main" val="1619636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F196B249-1F32-4016-A4B4-D535ECB41315}"/>
              </a:ext>
            </a:extLst>
          </p:cNvPr>
          <p:cNvGraphicFramePr>
            <a:graphicFrameLocks noGrp="1"/>
          </p:cNvGraphicFramePr>
          <p:nvPr>
            <p:ph idx="1"/>
            <p:extLst>
              <p:ext uri="{D42A27DB-BD31-4B8C-83A1-F6EECF244321}">
                <p14:modId xmlns:p14="http://schemas.microsoft.com/office/powerpoint/2010/main" val="2493816518"/>
              </p:ext>
            </p:extLst>
          </p:nvPr>
        </p:nvGraphicFramePr>
        <p:xfrm>
          <a:off x="4506686" y="143691"/>
          <a:ext cx="7178040" cy="6557551"/>
        </p:xfrm>
        <a:graphic>
          <a:graphicData uri="http://schemas.openxmlformats.org/drawingml/2006/table">
            <a:tbl>
              <a:tblPr bandRow="1">
                <a:effectLst>
                  <a:outerShdw blurRad="50800" dist="38100" dir="2700000" algn="tl" rotWithShape="0">
                    <a:prstClr val="black">
                      <a:alpha val="40000"/>
                    </a:prstClr>
                  </a:outerShdw>
                </a:effectLst>
                <a:tableStyleId>{1E171933-4619-4E11-9A3F-F7608DF75F80}</a:tableStyleId>
              </a:tblPr>
              <a:tblGrid>
                <a:gridCol w="936630">
                  <a:extLst>
                    <a:ext uri="{9D8B030D-6E8A-4147-A177-3AD203B41FA5}">
                      <a16:colId xmlns:a16="http://schemas.microsoft.com/office/drawing/2014/main" val="3710558587"/>
                    </a:ext>
                  </a:extLst>
                </a:gridCol>
                <a:gridCol w="6241410">
                  <a:extLst>
                    <a:ext uri="{9D8B030D-6E8A-4147-A177-3AD203B41FA5}">
                      <a16:colId xmlns:a16="http://schemas.microsoft.com/office/drawing/2014/main" val="1059662863"/>
                    </a:ext>
                  </a:extLst>
                </a:gridCol>
              </a:tblGrid>
              <a:tr h="238465">
                <a:tc rowSpan="3">
                  <a:txBody>
                    <a:bodyPr/>
                    <a:lstStyle/>
                    <a:p>
                      <a:pPr>
                        <a:lnSpc>
                          <a:spcPct val="107000"/>
                        </a:lnSpc>
                        <a:spcAft>
                          <a:spcPts val="0"/>
                        </a:spcAft>
                      </a:pPr>
                      <a:r>
                        <a:rPr lang="de-DE" sz="1400" dirty="0">
                          <a:effectLst/>
                        </a:rPr>
                        <a:t>Thema</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tc>
                  <a:txBody>
                    <a:bodyPr/>
                    <a:lstStyle/>
                    <a:p>
                      <a:pPr>
                        <a:lnSpc>
                          <a:spcPct val="107000"/>
                        </a:lnSpc>
                        <a:spcAft>
                          <a:spcPts val="0"/>
                        </a:spcAft>
                      </a:pPr>
                      <a:r>
                        <a:rPr lang="de-DE" sz="1400" dirty="0">
                          <a:effectLst/>
                        </a:rPr>
                        <a:t>Gibt das Thema genug her für eine Pressekonferenz?</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3174733296"/>
                  </a:ext>
                </a:extLst>
              </a:tr>
              <a:tr h="238465">
                <a:tc vMerge="1">
                  <a:txBody>
                    <a:bodyPr/>
                    <a:lstStyle/>
                    <a:p>
                      <a:endParaRPr lang="de-DE"/>
                    </a:p>
                  </a:txBody>
                  <a:tcPr/>
                </a:tc>
                <a:tc>
                  <a:txBody>
                    <a:bodyPr/>
                    <a:lstStyle/>
                    <a:p>
                      <a:pPr>
                        <a:lnSpc>
                          <a:spcPct val="107000"/>
                        </a:lnSpc>
                        <a:spcAft>
                          <a:spcPts val="0"/>
                        </a:spcAft>
                      </a:pPr>
                      <a:r>
                        <a:rPr lang="de-DE" sz="1400" dirty="0">
                          <a:effectLst/>
                        </a:rPr>
                        <a:t>Lohnt sich der Aufwand?</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3881503630"/>
                  </a:ext>
                </a:extLst>
              </a:tr>
              <a:tr h="238465">
                <a:tc vMerge="1">
                  <a:txBody>
                    <a:bodyPr/>
                    <a:lstStyle/>
                    <a:p>
                      <a:endParaRPr lang="de-DE"/>
                    </a:p>
                  </a:txBody>
                  <a:tcPr/>
                </a:tc>
                <a:tc>
                  <a:txBody>
                    <a:bodyPr/>
                    <a:lstStyle/>
                    <a:p>
                      <a:pPr>
                        <a:lnSpc>
                          <a:spcPct val="107000"/>
                        </a:lnSpc>
                        <a:spcAft>
                          <a:spcPts val="0"/>
                        </a:spcAft>
                      </a:pPr>
                      <a:r>
                        <a:rPr lang="de-DE" sz="1400" dirty="0">
                          <a:effectLst/>
                        </a:rPr>
                        <a:t>Was kommt in die Pressemappe? </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245845148"/>
                  </a:ext>
                </a:extLst>
              </a:tr>
              <a:tr h="464067">
                <a:tc rowSpan="5">
                  <a:txBody>
                    <a:bodyPr/>
                    <a:lstStyle/>
                    <a:p>
                      <a:pPr>
                        <a:lnSpc>
                          <a:spcPct val="107000"/>
                        </a:lnSpc>
                        <a:spcAft>
                          <a:spcPts val="0"/>
                        </a:spcAft>
                      </a:pPr>
                      <a:r>
                        <a:rPr lang="de-DE" sz="1400">
                          <a:effectLst/>
                        </a:rPr>
                        <a:t>Termin</a:t>
                      </a:r>
                      <a:endParaRPr lang="de-DE" sz="1400">
                        <a:effectLst/>
                        <a:latin typeface="+mj-lt"/>
                        <a:ea typeface="Calibri" panose="020F0502020204030204" pitchFamily="34" charset="0"/>
                        <a:cs typeface="Times New Roman" panose="02020603050405020304" pitchFamily="18" charset="0"/>
                      </a:endParaRPr>
                    </a:p>
                  </a:txBody>
                  <a:tcPr marL="40221" marR="40221" marT="0" marB="0"/>
                </a:tc>
                <a:tc>
                  <a:txBody>
                    <a:bodyPr/>
                    <a:lstStyle/>
                    <a:p>
                      <a:pPr>
                        <a:lnSpc>
                          <a:spcPct val="107000"/>
                        </a:lnSpc>
                        <a:spcAft>
                          <a:spcPts val="0"/>
                        </a:spcAft>
                      </a:pPr>
                      <a:r>
                        <a:rPr lang="de-DE" sz="1400" dirty="0">
                          <a:effectLst/>
                        </a:rPr>
                        <a:t>Überschneidung mit wichtigen lokalen Ereignissen </a:t>
                      </a:r>
                      <a:br>
                        <a:rPr lang="de-DE" sz="1400" dirty="0">
                          <a:effectLst/>
                        </a:rPr>
                      </a:br>
                      <a:r>
                        <a:rPr lang="de-DE" sz="1400" dirty="0">
                          <a:effectLst/>
                        </a:rPr>
                        <a:t>(Messe, Sport) vermeiden</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chemeClr val="bg1"/>
                    </a:solidFill>
                  </a:tcPr>
                </a:tc>
                <a:extLst>
                  <a:ext uri="{0D108BD9-81ED-4DB2-BD59-A6C34878D82A}">
                    <a16:rowId xmlns:a16="http://schemas.microsoft.com/office/drawing/2014/main" val="50894014"/>
                  </a:ext>
                </a:extLst>
              </a:tr>
              <a:tr h="238465">
                <a:tc vMerge="1">
                  <a:txBody>
                    <a:bodyPr/>
                    <a:lstStyle/>
                    <a:p>
                      <a:endParaRPr lang="de-DE"/>
                    </a:p>
                  </a:txBody>
                  <a:tcPr/>
                </a:tc>
                <a:tc>
                  <a:txBody>
                    <a:bodyPr/>
                    <a:lstStyle/>
                    <a:p>
                      <a:pPr>
                        <a:lnSpc>
                          <a:spcPct val="107000"/>
                        </a:lnSpc>
                        <a:spcAft>
                          <a:spcPts val="0"/>
                        </a:spcAft>
                      </a:pPr>
                      <a:r>
                        <a:rPr lang="de-DE" sz="1400" dirty="0">
                          <a:effectLst/>
                        </a:rPr>
                        <a:t>Nicht vor 10 Uhr vormittags</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chemeClr val="bg1"/>
                    </a:solidFill>
                  </a:tcPr>
                </a:tc>
                <a:extLst>
                  <a:ext uri="{0D108BD9-81ED-4DB2-BD59-A6C34878D82A}">
                    <a16:rowId xmlns:a16="http://schemas.microsoft.com/office/drawing/2014/main" val="2562356924"/>
                  </a:ext>
                </a:extLst>
              </a:tr>
              <a:tr h="466280">
                <a:tc vMerge="1">
                  <a:txBody>
                    <a:bodyPr/>
                    <a:lstStyle/>
                    <a:p>
                      <a:endParaRPr lang="de-DE"/>
                    </a:p>
                  </a:txBody>
                  <a:tcPr/>
                </a:tc>
                <a:tc>
                  <a:txBody>
                    <a:bodyPr/>
                    <a:lstStyle/>
                    <a:p>
                      <a:pPr>
                        <a:lnSpc>
                          <a:spcPct val="107000"/>
                        </a:lnSpc>
                        <a:spcAft>
                          <a:spcPts val="0"/>
                        </a:spcAft>
                      </a:pPr>
                      <a:r>
                        <a:rPr lang="de-DE" sz="1400" dirty="0">
                          <a:effectLst/>
                        </a:rPr>
                        <a:t>Wenn abends: mindestens eine Stunde vor Veranstaltungsbeginn, damit die Pressevertreter mit den Referenten reden und fotografieren können.</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chemeClr val="bg1"/>
                    </a:solidFill>
                  </a:tcPr>
                </a:tc>
                <a:extLst>
                  <a:ext uri="{0D108BD9-81ED-4DB2-BD59-A6C34878D82A}">
                    <a16:rowId xmlns:a16="http://schemas.microsoft.com/office/drawing/2014/main" val="2146473882"/>
                  </a:ext>
                </a:extLst>
              </a:tr>
              <a:tr h="466280">
                <a:tc vMerge="1">
                  <a:txBody>
                    <a:bodyPr/>
                    <a:lstStyle/>
                    <a:p>
                      <a:endParaRPr lang="de-DE"/>
                    </a:p>
                  </a:txBody>
                  <a:tcPr/>
                </a:tc>
                <a:tc>
                  <a:txBody>
                    <a:bodyPr/>
                    <a:lstStyle/>
                    <a:p>
                      <a:pPr>
                        <a:lnSpc>
                          <a:spcPct val="107000"/>
                        </a:lnSpc>
                        <a:spcAft>
                          <a:spcPts val="0"/>
                        </a:spcAft>
                      </a:pPr>
                      <a:r>
                        <a:rPr lang="de-DE" sz="1400" dirty="0">
                          <a:effectLst/>
                        </a:rPr>
                        <a:t>Zeitdruck vermeiden</a:t>
                      </a:r>
                    </a:p>
                  </a:txBody>
                  <a:tcPr marL="40221" marR="40221" marT="0" marB="0">
                    <a:solidFill>
                      <a:schemeClr val="bg1"/>
                    </a:solidFill>
                  </a:tcPr>
                </a:tc>
                <a:extLst>
                  <a:ext uri="{0D108BD9-81ED-4DB2-BD59-A6C34878D82A}">
                    <a16:rowId xmlns:a16="http://schemas.microsoft.com/office/drawing/2014/main" val="2902528003"/>
                  </a:ext>
                </a:extLst>
              </a:tr>
              <a:tr h="943104">
                <a:tc vMerge="1">
                  <a:txBody>
                    <a:bodyPr/>
                    <a:lstStyle/>
                    <a:p>
                      <a:endParaRPr lang="de-DE"/>
                    </a:p>
                  </a:txBody>
                  <a:tcPr/>
                </a:tc>
                <a:tc>
                  <a:txBody>
                    <a:bodyPr/>
                    <a:lstStyle/>
                    <a:p>
                      <a:pPr>
                        <a:lnSpc>
                          <a:spcPct val="107000"/>
                        </a:lnSpc>
                        <a:spcAft>
                          <a:spcPts val="0"/>
                        </a:spcAft>
                      </a:pPr>
                      <a:r>
                        <a:rPr lang="de-DE" sz="1400" dirty="0">
                          <a:effectLst/>
                        </a:rPr>
                        <a:t>Bei Tageszeitungen: Wenn die Konferenz am Spätnachmittag stattfindet, erscheint der Beitrag mit großer Wahrscheinlichkeit nicht am nächsten Tag. Freitagnach-mittag ist für die Wochenendausgabe zu spät. Montags ist die Zeitung voller Sport.</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chemeClr val="bg1"/>
                    </a:solidFill>
                  </a:tcPr>
                </a:tc>
                <a:extLst>
                  <a:ext uri="{0D108BD9-81ED-4DB2-BD59-A6C34878D82A}">
                    <a16:rowId xmlns:a16="http://schemas.microsoft.com/office/drawing/2014/main" val="2381223488"/>
                  </a:ext>
                </a:extLst>
              </a:tr>
              <a:tr h="466280">
                <a:tc rowSpan="5">
                  <a:txBody>
                    <a:bodyPr/>
                    <a:lstStyle/>
                    <a:p>
                      <a:pPr>
                        <a:lnSpc>
                          <a:spcPct val="107000"/>
                        </a:lnSpc>
                        <a:spcAft>
                          <a:spcPts val="0"/>
                        </a:spcAft>
                      </a:pPr>
                      <a:r>
                        <a:rPr lang="de-DE" sz="1400" dirty="0">
                          <a:effectLst/>
                        </a:rPr>
                        <a:t>Ort</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tc>
                  <a:txBody>
                    <a:bodyPr/>
                    <a:lstStyle/>
                    <a:p>
                      <a:pPr>
                        <a:lnSpc>
                          <a:spcPct val="107000"/>
                        </a:lnSpc>
                        <a:spcAft>
                          <a:spcPts val="0"/>
                        </a:spcAft>
                      </a:pPr>
                      <a:r>
                        <a:rPr lang="de-DE" sz="1400" dirty="0">
                          <a:effectLst/>
                        </a:rPr>
                        <a:t>Dem Thema und dem Unternehmen/Organisation angemessen, </a:t>
                      </a:r>
                      <a:br>
                        <a:rPr lang="de-DE" sz="1400" dirty="0">
                          <a:effectLst/>
                        </a:rPr>
                      </a:br>
                      <a:r>
                        <a:rPr lang="de-DE" sz="1400" dirty="0">
                          <a:effectLst/>
                        </a:rPr>
                        <a:t>etwa der städtische Presseclub</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2203151538"/>
                  </a:ext>
                </a:extLst>
              </a:tr>
              <a:tr h="466280">
                <a:tc vMerge="1">
                  <a:txBody>
                    <a:bodyPr/>
                    <a:lstStyle/>
                    <a:p>
                      <a:endParaRPr lang="de-DE"/>
                    </a:p>
                  </a:txBody>
                  <a:tcPr/>
                </a:tc>
                <a:tc>
                  <a:txBody>
                    <a:bodyPr/>
                    <a:lstStyle/>
                    <a:p>
                      <a:pPr>
                        <a:lnSpc>
                          <a:spcPct val="107000"/>
                        </a:lnSpc>
                        <a:spcAft>
                          <a:spcPts val="0"/>
                        </a:spcAft>
                      </a:pPr>
                      <a:r>
                        <a:rPr lang="de-DE" sz="1400" dirty="0">
                          <a:effectLst/>
                        </a:rPr>
                        <a:t>Möglichst zentral gelegen</a:t>
                      </a:r>
                    </a:p>
                  </a:txBody>
                  <a:tcPr marL="40221" marR="40221" marT="0" marB="0">
                    <a:solidFill>
                      <a:srgbClr val="FDEBD3"/>
                    </a:solidFill>
                  </a:tcPr>
                </a:tc>
                <a:extLst>
                  <a:ext uri="{0D108BD9-81ED-4DB2-BD59-A6C34878D82A}">
                    <a16:rowId xmlns:a16="http://schemas.microsoft.com/office/drawing/2014/main" val="1290097559"/>
                  </a:ext>
                </a:extLst>
              </a:tr>
              <a:tr h="466280">
                <a:tc vMerge="1">
                  <a:txBody>
                    <a:bodyPr/>
                    <a:lstStyle/>
                    <a:p>
                      <a:endParaRPr lang="de-DE"/>
                    </a:p>
                  </a:txBody>
                  <a:tcPr/>
                </a:tc>
                <a:tc>
                  <a:txBody>
                    <a:bodyPr/>
                    <a:lstStyle/>
                    <a:p>
                      <a:pPr>
                        <a:lnSpc>
                          <a:spcPct val="107000"/>
                        </a:lnSpc>
                        <a:spcAft>
                          <a:spcPts val="0"/>
                        </a:spcAft>
                      </a:pPr>
                      <a:r>
                        <a:rPr lang="de-DE" sz="1400" dirty="0">
                          <a:effectLst/>
                        </a:rPr>
                        <a:t>Zu Vortrag, Diskussion und Bewirtung geeignet </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620721210"/>
                  </a:ext>
                </a:extLst>
              </a:tr>
              <a:tr h="466280">
                <a:tc vMerge="1">
                  <a:txBody>
                    <a:bodyPr/>
                    <a:lstStyle/>
                    <a:p>
                      <a:endParaRPr lang="de-DE"/>
                    </a:p>
                  </a:txBody>
                  <a:tcPr/>
                </a:tc>
                <a:tc>
                  <a:txBody>
                    <a:bodyPr/>
                    <a:lstStyle/>
                    <a:p>
                      <a:pPr>
                        <a:lnSpc>
                          <a:spcPct val="107000"/>
                        </a:lnSpc>
                        <a:spcAft>
                          <a:spcPts val="0"/>
                        </a:spcAft>
                      </a:pPr>
                      <a:r>
                        <a:rPr lang="de-DE" sz="1400" dirty="0">
                          <a:effectLst/>
                        </a:rPr>
                        <a:t>Störungsfrei von Telefon, Gaststättenlärm, Besuchern</a:t>
                      </a:r>
                    </a:p>
                  </a:txBody>
                  <a:tcPr marL="40221" marR="40221" marT="0" marB="0">
                    <a:solidFill>
                      <a:srgbClr val="FDEBD3"/>
                    </a:solidFill>
                  </a:tcPr>
                </a:tc>
                <a:extLst>
                  <a:ext uri="{0D108BD9-81ED-4DB2-BD59-A6C34878D82A}">
                    <a16:rowId xmlns:a16="http://schemas.microsoft.com/office/drawing/2014/main" val="26635231"/>
                  </a:ext>
                </a:extLst>
              </a:tr>
              <a:tr h="466280">
                <a:tc vMerge="1">
                  <a:txBody>
                    <a:bodyPr/>
                    <a:lstStyle/>
                    <a:p>
                      <a:endParaRPr lang="de-DE"/>
                    </a:p>
                  </a:txBody>
                  <a:tcPr/>
                </a:tc>
                <a:tc>
                  <a:txBody>
                    <a:bodyPr/>
                    <a:lstStyle/>
                    <a:p>
                      <a:pPr>
                        <a:lnSpc>
                          <a:spcPct val="107000"/>
                        </a:lnSpc>
                        <a:spcAft>
                          <a:spcPts val="0"/>
                        </a:spcAft>
                      </a:pPr>
                      <a:r>
                        <a:rPr lang="de-DE" sz="1400" dirty="0">
                          <a:effectLst/>
                        </a:rPr>
                        <a:t>Für besondere Events gerne auch ausgefallene Locations – im </a:t>
                      </a:r>
                      <a:r>
                        <a:rPr lang="de-DE" sz="1400" dirty="0" err="1">
                          <a:effectLst/>
                        </a:rPr>
                        <a:t>Freien,im</a:t>
                      </a:r>
                      <a:r>
                        <a:rPr lang="de-DE" sz="1400" dirty="0">
                          <a:effectLst/>
                        </a:rPr>
                        <a:t> Naturschutzgebiet, auf der Baustelle,  in einem Tempel…</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2103946951"/>
                  </a:ext>
                </a:extLst>
              </a:tr>
              <a:tr h="466280">
                <a:tc rowSpan="2">
                  <a:txBody>
                    <a:bodyPr/>
                    <a:lstStyle/>
                    <a:p>
                      <a:pPr>
                        <a:lnSpc>
                          <a:spcPct val="107000"/>
                        </a:lnSpc>
                        <a:spcAft>
                          <a:spcPts val="0"/>
                        </a:spcAft>
                      </a:pPr>
                      <a:r>
                        <a:rPr lang="de-DE" sz="1400" dirty="0">
                          <a:effectLst/>
                        </a:rPr>
                        <a:t>Bewirtung</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tc>
                <a:tc>
                  <a:txBody>
                    <a:bodyPr/>
                    <a:lstStyle/>
                    <a:p>
                      <a:pPr>
                        <a:lnSpc>
                          <a:spcPct val="107000"/>
                        </a:lnSpc>
                        <a:spcAft>
                          <a:spcPts val="0"/>
                        </a:spcAft>
                      </a:pPr>
                      <a:r>
                        <a:rPr lang="de-DE" sz="1400" dirty="0">
                          <a:effectLst/>
                        </a:rPr>
                        <a:t>Nach Tageszeit: Brezeln am Vormittag, Schnittchen am Nachmittag</a:t>
                      </a:r>
                    </a:p>
                  </a:txBody>
                  <a:tcPr marL="40221" marR="40221" marT="0" marB="0">
                    <a:solidFill>
                      <a:schemeClr val="bg1"/>
                    </a:solidFill>
                  </a:tcPr>
                </a:tc>
                <a:extLst>
                  <a:ext uri="{0D108BD9-81ED-4DB2-BD59-A6C34878D82A}">
                    <a16:rowId xmlns:a16="http://schemas.microsoft.com/office/drawing/2014/main" val="3161751910"/>
                  </a:ext>
                </a:extLst>
              </a:tr>
              <a:tr h="466280">
                <a:tc vMerge="1">
                  <a:txBody>
                    <a:bodyPr/>
                    <a:lstStyle/>
                    <a:p>
                      <a:endParaRPr lang="de-DE"/>
                    </a:p>
                  </a:txBody>
                  <a:tcPr/>
                </a:tc>
                <a:tc>
                  <a:txBody>
                    <a:bodyPr/>
                    <a:lstStyle/>
                    <a:p>
                      <a:pPr>
                        <a:lnSpc>
                          <a:spcPct val="107000"/>
                        </a:lnSpc>
                        <a:spcAft>
                          <a:spcPts val="0"/>
                        </a:spcAft>
                      </a:pPr>
                      <a:r>
                        <a:rPr lang="de-DE" sz="1400" dirty="0">
                          <a:effectLst/>
                        </a:rPr>
                        <a:t>Grundsätzlich Getränke wie Mineralwasser, Saft, Kaffee und Tee</a:t>
                      </a:r>
                    </a:p>
                  </a:txBody>
                  <a:tcPr marL="40221" marR="40221" marT="0" marB="0">
                    <a:solidFill>
                      <a:schemeClr val="bg1"/>
                    </a:solidFill>
                  </a:tcPr>
                </a:tc>
                <a:extLst>
                  <a:ext uri="{0D108BD9-81ED-4DB2-BD59-A6C34878D82A}">
                    <a16:rowId xmlns:a16="http://schemas.microsoft.com/office/drawing/2014/main" val="3695085246"/>
                  </a:ext>
                </a:extLst>
              </a:tr>
            </a:tbl>
          </a:graphicData>
        </a:graphic>
      </p:graphicFrame>
      <p:sp>
        <p:nvSpPr>
          <p:cNvPr id="5" name="Titel 4">
            <a:extLst>
              <a:ext uri="{FF2B5EF4-FFF2-40B4-BE49-F238E27FC236}">
                <a16:creationId xmlns:a16="http://schemas.microsoft.com/office/drawing/2014/main" id="{28C8819C-C4EA-44D6-B910-1D9AD0A5AB51}"/>
              </a:ext>
            </a:extLst>
          </p:cNvPr>
          <p:cNvSpPr>
            <a:spLocks noGrp="1"/>
          </p:cNvSpPr>
          <p:nvPr>
            <p:ph type="title"/>
          </p:nvPr>
        </p:nvSpPr>
        <p:spPr/>
        <p:txBody>
          <a:bodyPr/>
          <a:lstStyle/>
          <a:p>
            <a:r>
              <a:rPr lang="de-DE" dirty="0"/>
              <a:t>Checkliste</a:t>
            </a:r>
          </a:p>
        </p:txBody>
      </p:sp>
      <p:sp>
        <p:nvSpPr>
          <p:cNvPr id="7" name="Fußzeilenplatzhalter 6">
            <a:extLst>
              <a:ext uri="{FF2B5EF4-FFF2-40B4-BE49-F238E27FC236}">
                <a16:creationId xmlns:a16="http://schemas.microsoft.com/office/drawing/2014/main" id="{FD8392F2-0B11-47C5-AEDE-EA1A0983A5F6}"/>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C91E2B2B-B6ED-4483-AA03-6889901710DF}"/>
              </a:ext>
            </a:extLst>
          </p:cNvPr>
          <p:cNvSpPr>
            <a:spLocks noGrp="1"/>
          </p:cNvSpPr>
          <p:nvPr>
            <p:ph type="sldNum" sz="quarter" idx="12"/>
          </p:nvPr>
        </p:nvSpPr>
        <p:spPr/>
        <p:txBody>
          <a:bodyPr/>
          <a:lstStyle/>
          <a:p>
            <a:fld id="{BAFF30EA-0E8F-4029-98E4-BCB635AEA523}" type="slidenum">
              <a:rPr lang="de-DE" smtClean="0"/>
              <a:pPr/>
              <a:t>56</a:t>
            </a:fld>
            <a:endParaRPr lang="de-DE" dirty="0"/>
          </a:p>
        </p:txBody>
      </p:sp>
    </p:spTree>
    <p:extLst>
      <p:ext uri="{BB962C8B-B14F-4D97-AF65-F5344CB8AC3E}">
        <p14:creationId xmlns:p14="http://schemas.microsoft.com/office/powerpoint/2010/main" val="2245846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B1FDA-A68E-4C40-BC3B-9120E1347D8F}"/>
              </a:ext>
            </a:extLst>
          </p:cNvPr>
          <p:cNvSpPr>
            <a:spLocks noGrp="1"/>
          </p:cNvSpPr>
          <p:nvPr>
            <p:ph type="title"/>
          </p:nvPr>
        </p:nvSpPr>
        <p:spPr/>
        <p:txBody>
          <a:bodyPr/>
          <a:lstStyle/>
          <a:p>
            <a:r>
              <a:rPr lang="de-DE" dirty="0"/>
              <a:t>Hintergrundgespräch</a:t>
            </a:r>
          </a:p>
        </p:txBody>
      </p:sp>
      <p:graphicFrame>
        <p:nvGraphicFramePr>
          <p:cNvPr id="11" name="Inhaltsplatzhalter 2">
            <a:extLst>
              <a:ext uri="{FF2B5EF4-FFF2-40B4-BE49-F238E27FC236}">
                <a16:creationId xmlns:a16="http://schemas.microsoft.com/office/drawing/2014/main" id="{B0E50D9A-CB28-48F0-974A-B6CD4A1BB060}"/>
              </a:ext>
            </a:extLst>
          </p:cNvPr>
          <p:cNvGraphicFramePr>
            <a:graphicFrameLocks/>
          </p:cNvGraphicFramePr>
          <p:nvPr>
            <p:extLst>
              <p:ext uri="{D42A27DB-BD31-4B8C-83A1-F6EECF244321}">
                <p14:modId xmlns:p14="http://schemas.microsoft.com/office/powerpoint/2010/main" val="1096523288"/>
              </p:ext>
            </p:extLst>
          </p:nvPr>
        </p:nvGraphicFramePr>
        <p:xfrm>
          <a:off x="489857" y="1345474"/>
          <a:ext cx="11488783" cy="5055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ußzeilenplatzhalter 5">
            <a:extLst>
              <a:ext uri="{FF2B5EF4-FFF2-40B4-BE49-F238E27FC236}">
                <a16:creationId xmlns:a16="http://schemas.microsoft.com/office/drawing/2014/main" id="{E0CA1256-8868-4C25-8EF7-D097832EDBB2}"/>
              </a:ext>
            </a:extLst>
          </p:cNvPr>
          <p:cNvSpPr>
            <a:spLocks noGrp="1"/>
          </p:cNvSpPr>
          <p:nvPr>
            <p:ph type="ftr" sz="quarter" idx="11"/>
          </p:nvPr>
        </p:nvSpPr>
        <p:spPr/>
        <p:txBody>
          <a:bodyPr/>
          <a:lstStyle/>
          <a:p>
            <a:pPr algn="l"/>
            <a:r>
              <a:rPr lang="de-DE"/>
              <a:t>Digital Enthusiast Harald Ille</a:t>
            </a:r>
            <a:endParaRPr lang="de-DE" dirty="0"/>
          </a:p>
        </p:txBody>
      </p:sp>
      <p:sp>
        <p:nvSpPr>
          <p:cNvPr id="7" name="Foliennummernplatzhalter 6">
            <a:extLst>
              <a:ext uri="{FF2B5EF4-FFF2-40B4-BE49-F238E27FC236}">
                <a16:creationId xmlns:a16="http://schemas.microsoft.com/office/drawing/2014/main" id="{4C570643-0D71-408D-B983-CCB0DC79801A}"/>
              </a:ext>
            </a:extLst>
          </p:cNvPr>
          <p:cNvSpPr>
            <a:spLocks noGrp="1"/>
          </p:cNvSpPr>
          <p:nvPr>
            <p:ph type="sldNum" sz="quarter" idx="12"/>
          </p:nvPr>
        </p:nvSpPr>
        <p:spPr/>
        <p:txBody>
          <a:bodyPr/>
          <a:lstStyle/>
          <a:p>
            <a:fld id="{BAFF30EA-0E8F-4029-98E4-BCB635AEA523}" type="slidenum">
              <a:rPr lang="de-DE" smtClean="0"/>
              <a:pPr/>
              <a:t>57</a:t>
            </a:fld>
            <a:endParaRPr lang="de-DE" dirty="0"/>
          </a:p>
        </p:txBody>
      </p:sp>
    </p:spTree>
    <p:extLst>
      <p:ext uri="{BB962C8B-B14F-4D97-AF65-F5344CB8AC3E}">
        <p14:creationId xmlns:p14="http://schemas.microsoft.com/office/powerpoint/2010/main" val="3062950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C45BE-5D5C-4CBC-B488-FA8887FC7B04}"/>
              </a:ext>
            </a:extLst>
          </p:cNvPr>
          <p:cNvSpPr>
            <a:spLocks noGrp="1"/>
          </p:cNvSpPr>
          <p:nvPr>
            <p:ph type="title"/>
          </p:nvPr>
        </p:nvSpPr>
        <p:spPr/>
        <p:txBody>
          <a:bodyPr/>
          <a:lstStyle/>
          <a:p>
            <a:r>
              <a:rPr lang="de-DE" dirty="0"/>
              <a:t>Was bedeutet „unter 3“?</a:t>
            </a:r>
          </a:p>
        </p:txBody>
      </p:sp>
      <p:sp>
        <p:nvSpPr>
          <p:cNvPr id="4" name="Fußzeilenplatzhalter 3">
            <a:extLst>
              <a:ext uri="{FF2B5EF4-FFF2-40B4-BE49-F238E27FC236}">
                <a16:creationId xmlns:a16="http://schemas.microsoft.com/office/drawing/2014/main" id="{DDFABB05-C26A-41F6-88C7-B2FD5766B82E}"/>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E67195AE-90CB-4649-82A3-35580B69A8EC}"/>
              </a:ext>
            </a:extLst>
          </p:cNvPr>
          <p:cNvSpPr>
            <a:spLocks noGrp="1"/>
          </p:cNvSpPr>
          <p:nvPr>
            <p:ph type="sldNum" sz="quarter" idx="12"/>
          </p:nvPr>
        </p:nvSpPr>
        <p:spPr/>
        <p:txBody>
          <a:bodyPr/>
          <a:lstStyle/>
          <a:p>
            <a:fld id="{BAFF30EA-0E8F-4029-98E4-BCB635AEA523}" type="slidenum">
              <a:rPr lang="de-DE" smtClean="0"/>
              <a:pPr/>
              <a:t>58</a:t>
            </a:fld>
            <a:endParaRPr lang="de-DE" dirty="0"/>
          </a:p>
        </p:txBody>
      </p:sp>
      <p:graphicFrame>
        <p:nvGraphicFramePr>
          <p:cNvPr id="7" name="Inhaltsplatzhalter 2">
            <a:extLst>
              <a:ext uri="{FF2B5EF4-FFF2-40B4-BE49-F238E27FC236}">
                <a16:creationId xmlns:a16="http://schemas.microsoft.com/office/drawing/2014/main" id="{9E85C1CF-8FA7-4ACE-9734-A8D8DD599028}"/>
              </a:ext>
            </a:extLst>
          </p:cNvPr>
          <p:cNvGraphicFramePr>
            <a:graphicFrameLocks noGrp="1"/>
          </p:cNvGraphicFramePr>
          <p:nvPr>
            <p:ph idx="1"/>
            <p:extLst>
              <p:ext uri="{D42A27DB-BD31-4B8C-83A1-F6EECF244321}">
                <p14:modId xmlns:p14="http://schemas.microsoft.com/office/powerpoint/2010/main" val="1630778879"/>
              </p:ext>
            </p:extLst>
          </p:nvPr>
        </p:nvGraphicFramePr>
        <p:xfrm>
          <a:off x="937479" y="1774825"/>
          <a:ext cx="1056872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8609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592BC-B2FF-466E-B55C-5E54DECEFA5F}"/>
              </a:ext>
            </a:extLst>
          </p:cNvPr>
          <p:cNvSpPr>
            <a:spLocks noGrp="1"/>
          </p:cNvSpPr>
          <p:nvPr>
            <p:ph type="title"/>
          </p:nvPr>
        </p:nvSpPr>
        <p:spPr>
          <a:xfrm>
            <a:off x="391378" y="320675"/>
            <a:ext cx="11407487" cy="1325563"/>
          </a:xfrm>
        </p:spPr>
        <p:txBody>
          <a:bodyPr>
            <a:normAutofit/>
          </a:bodyPr>
          <a:lstStyle/>
          <a:p>
            <a:r>
              <a:rPr lang="de-DE" sz="5400"/>
              <a:t>Was bedeutet „unter 3“</a:t>
            </a:r>
          </a:p>
        </p:txBody>
      </p:sp>
      <p:graphicFrame>
        <p:nvGraphicFramePr>
          <p:cNvPr id="21" name="Inhaltsplatzhalter 2">
            <a:extLst>
              <a:ext uri="{FF2B5EF4-FFF2-40B4-BE49-F238E27FC236}">
                <a16:creationId xmlns:a16="http://schemas.microsoft.com/office/drawing/2014/main" id="{29E485F0-8F32-4E8F-A6CB-0CC69E52CF7C}"/>
              </a:ext>
            </a:extLst>
          </p:cNvPr>
          <p:cNvGraphicFramePr>
            <a:graphicFrameLocks noGrp="1"/>
          </p:cNvGraphicFramePr>
          <p:nvPr>
            <p:ph idx="1"/>
            <p:extLst>
              <p:ext uri="{D42A27DB-BD31-4B8C-83A1-F6EECF244321}">
                <p14:modId xmlns:p14="http://schemas.microsoft.com/office/powerpoint/2010/main" val="481350785"/>
              </p:ext>
            </p:extLst>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ußzeilenplatzhalter 5">
            <a:extLst>
              <a:ext uri="{FF2B5EF4-FFF2-40B4-BE49-F238E27FC236}">
                <a16:creationId xmlns:a16="http://schemas.microsoft.com/office/drawing/2014/main" id="{A30CC91C-CD3C-4472-8F58-D44E587CD5E8}"/>
              </a:ext>
            </a:extLst>
          </p:cNvPr>
          <p:cNvSpPr>
            <a:spLocks noGrp="1"/>
          </p:cNvSpPr>
          <p:nvPr>
            <p:ph type="ftr" sz="quarter" idx="11"/>
          </p:nvPr>
        </p:nvSpPr>
        <p:spPr/>
        <p:txBody>
          <a:bodyPr/>
          <a:lstStyle/>
          <a:p>
            <a:pPr algn="l"/>
            <a:r>
              <a:rPr lang="de-DE"/>
              <a:t>Digital Enthusiast Harald Ille</a:t>
            </a:r>
            <a:endParaRPr lang="de-DE" dirty="0"/>
          </a:p>
        </p:txBody>
      </p:sp>
      <p:sp>
        <p:nvSpPr>
          <p:cNvPr id="7" name="Foliennummernplatzhalter 6">
            <a:extLst>
              <a:ext uri="{FF2B5EF4-FFF2-40B4-BE49-F238E27FC236}">
                <a16:creationId xmlns:a16="http://schemas.microsoft.com/office/drawing/2014/main" id="{3CFA8F04-1C6B-4203-90FF-0F0EF1260A9A}"/>
              </a:ext>
            </a:extLst>
          </p:cNvPr>
          <p:cNvSpPr>
            <a:spLocks noGrp="1"/>
          </p:cNvSpPr>
          <p:nvPr>
            <p:ph type="sldNum" sz="quarter" idx="12"/>
          </p:nvPr>
        </p:nvSpPr>
        <p:spPr/>
        <p:txBody>
          <a:bodyPr/>
          <a:lstStyle/>
          <a:p>
            <a:fld id="{BAFF30EA-0E8F-4029-98E4-BCB635AEA523}" type="slidenum">
              <a:rPr lang="de-DE" smtClean="0"/>
              <a:pPr/>
              <a:t>59</a:t>
            </a:fld>
            <a:endParaRPr lang="de-DE" dirty="0"/>
          </a:p>
        </p:txBody>
      </p:sp>
    </p:spTree>
    <p:extLst>
      <p:ext uri="{BB962C8B-B14F-4D97-AF65-F5344CB8AC3E}">
        <p14:creationId xmlns:p14="http://schemas.microsoft.com/office/powerpoint/2010/main" val="1660475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986BB-B601-45B9-B348-2A2741EDA32F}"/>
              </a:ext>
            </a:extLst>
          </p:cNvPr>
          <p:cNvSpPr>
            <a:spLocks noGrp="1"/>
          </p:cNvSpPr>
          <p:nvPr>
            <p:ph type="title"/>
          </p:nvPr>
        </p:nvSpPr>
        <p:spPr/>
        <p:txBody>
          <a:bodyPr/>
          <a:lstStyle/>
          <a:p>
            <a:r>
              <a:rPr lang="de-DE" dirty="0"/>
              <a:t>Aufgaben von Medienarbeit</a:t>
            </a:r>
          </a:p>
        </p:txBody>
      </p:sp>
      <p:sp>
        <p:nvSpPr>
          <p:cNvPr id="3" name="Inhaltsplatzhalter 2">
            <a:extLst>
              <a:ext uri="{FF2B5EF4-FFF2-40B4-BE49-F238E27FC236}">
                <a16:creationId xmlns:a16="http://schemas.microsoft.com/office/drawing/2014/main" id="{7224F7D3-9500-4722-B238-7CE71F925285}"/>
              </a:ext>
            </a:extLst>
          </p:cNvPr>
          <p:cNvSpPr>
            <a:spLocks noGrp="1"/>
          </p:cNvSpPr>
          <p:nvPr>
            <p:ph idx="1"/>
          </p:nvPr>
        </p:nvSpPr>
        <p:spPr/>
        <p:txBody>
          <a:bodyPr>
            <a:normAutofit lnSpcReduction="10000"/>
          </a:bodyPr>
          <a:lstStyle/>
          <a:p>
            <a:r>
              <a:rPr lang="de-DE" sz="2400" dirty="0"/>
              <a:t>Neben der </a:t>
            </a:r>
            <a:r>
              <a:rPr lang="de-DE" sz="2400" b="1" dirty="0"/>
              <a:t>Beziehungspflege</a:t>
            </a:r>
            <a:r>
              <a:rPr lang="de-DE" sz="2400" dirty="0"/>
              <a:t> zu Journalisten über persönliche Kontakte und Gespräche ist es Aufgabe der Presse- und Medienarbeit, </a:t>
            </a:r>
            <a:r>
              <a:rPr lang="de-DE" sz="2400" b="1" dirty="0"/>
              <a:t>Medienmitteilungen</a:t>
            </a:r>
            <a:r>
              <a:rPr lang="de-DE" sz="2400" dirty="0"/>
              <a:t> zu schreiben und zu versenden, </a:t>
            </a:r>
            <a:r>
              <a:rPr lang="de-DE" sz="2400" b="1" dirty="0"/>
              <a:t>Pressekonferenzen</a:t>
            </a:r>
            <a:r>
              <a:rPr lang="de-DE" sz="2400" dirty="0"/>
              <a:t> und –</a:t>
            </a:r>
            <a:r>
              <a:rPr lang="de-DE" sz="2400" dirty="0" err="1"/>
              <a:t>gespräche</a:t>
            </a:r>
            <a:r>
              <a:rPr lang="de-DE" sz="2400" dirty="0"/>
              <a:t> zu organisieren, </a:t>
            </a:r>
            <a:r>
              <a:rPr lang="de-DE" sz="2400" b="1" dirty="0"/>
              <a:t>Anfragen</a:t>
            </a:r>
            <a:r>
              <a:rPr lang="de-DE" sz="2400" dirty="0"/>
              <a:t> von Journalisten zu beantworten sowie Gesprächspartner aus dem Unternehmen für </a:t>
            </a:r>
            <a:r>
              <a:rPr lang="de-DE" sz="2400" b="1" dirty="0"/>
              <a:t>Interviews</a:t>
            </a:r>
            <a:r>
              <a:rPr lang="de-DE" sz="2400" dirty="0"/>
              <a:t> zu vermitteln. </a:t>
            </a:r>
          </a:p>
          <a:p>
            <a:r>
              <a:rPr lang="de-DE" sz="2400" dirty="0" err="1"/>
              <a:t>Darüberhinaus</a:t>
            </a:r>
            <a:r>
              <a:rPr lang="de-DE" sz="2400" dirty="0"/>
              <a:t> wird die Produktion von sendefertigen </a:t>
            </a:r>
            <a:r>
              <a:rPr lang="de-DE" sz="2400" b="1" dirty="0"/>
              <a:t>Hörfunk-</a:t>
            </a:r>
            <a:r>
              <a:rPr lang="de-DE" sz="2400" dirty="0"/>
              <a:t> und </a:t>
            </a:r>
            <a:r>
              <a:rPr lang="de-DE" sz="2400" b="1" dirty="0"/>
              <a:t>Fernsehbeiträgen</a:t>
            </a:r>
            <a:r>
              <a:rPr lang="de-DE" sz="2400" dirty="0"/>
              <a:t> zunehmend Teil der Medienarbeit.</a:t>
            </a:r>
          </a:p>
          <a:p>
            <a:r>
              <a:rPr lang="de-DE" sz="2400" dirty="0"/>
              <a:t>Erfolgreiche Medienarbeit setzt dabei fundierte Kenntnisse über die </a:t>
            </a:r>
            <a:r>
              <a:rPr lang="de-DE" sz="2400" b="1" dirty="0"/>
              <a:t>Medienlandschaft</a:t>
            </a:r>
            <a:r>
              <a:rPr lang="de-DE" sz="2400" dirty="0"/>
              <a:t> und den </a:t>
            </a:r>
            <a:r>
              <a:rPr lang="de-DE" sz="2400" b="1" dirty="0"/>
              <a:t>journalistischen Arbeitsablauf</a:t>
            </a:r>
            <a:r>
              <a:rPr lang="de-DE" sz="2400" dirty="0"/>
              <a:t> […] voraus.</a:t>
            </a:r>
          </a:p>
          <a:p>
            <a:r>
              <a:rPr lang="de-DE" sz="2400" dirty="0"/>
              <a:t>Ebenso entscheidend […] ist jedoch gleichzeitig die </a:t>
            </a:r>
            <a:r>
              <a:rPr lang="de-DE" sz="2400" b="1" dirty="0"/>
              <a:t>Identifikation</a:t>
            </a:r>
            <a:r>
              <a:rPr lang="de-DE" sz="2400" dirty="0"/>
              <a:t> und Differenzierung </a:t>
            </a:r>
            <a:r>
              <a:rPr lang="de-DE" sz="2400" b="1" dirty="0"/>
              <a:t>der Leser</a:t>
            </a:r>
            <a:r>
              <a:rPr lang="de-DE" sz="2400" dirty="0"/>
              <a:t> als Endzielgruppen, die mittels der Medien erreicht werden sollen.</a:t>
            </a:r>
          </a:p>
        </p:txBody>
      </p:sp>
      <p:sp>
        <p:nvSpPr>
          <p:cNvPr id="4" name="Fußzeilenplatzhalter 3">
            <a:extLst>
              <a:ext uri="{FF2B5EF4-FFF2-40B4-BE49-F238E27FC236}">
                <a16:creationId xmlns:a16="http://schemas.microsoft.com/office/drawing/2014/main" id="{7C60D541-0D14-42AA-974C-59AC17F24D29}"/>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177882A3-500C-4D9B-AA70-1CDF401268C5}"/>
              </a:ext>
            </a:extLst>
          </p:cNvPr>
          <p:cNvSpPr>
            <a:spLocks noGrp="1"/>
          </p:cNvSpPr>
          <p:nvPr>
            <p:ph type="sldNum" sz="quarter" idx="12"/>
          </p:nvPr>
        </p:nvSpPr>
        <p:spPr/>
        <p:txBody>
          <a:bodyPr/>
          <a:lstStyle/>
          <a:p>
            <a:fld id="{BAFF30EA-0E8F-4029-98E4-BCB635AEA523}" type="slidenum">
              <a:rPr lang="de-DE" smtClean="0"/>
              <a:pPr/>
              <a:t>6</a:t>
            </a:fld>
            <a:endParaRPr lang="de-DE" dirty="0"/>
          </a:p>
        </p:txBody>
      </p:sp>
      <p:sp>
        <p:nvSpPr>
          <p:cNvPr id="7" name="Textfeld 6">
            <a:extLst>
              <a:ext uri="{FF2B5EF4-FFF2-40B4-BE49-F238E27FC236}">
                <a16:creationId xmlns:a16="http://schemas.microsoft.com/office/drawing/2014/main" id="{FA08979A-9D7F-43C1-8783-091F404AE666}"/>
              </a:ext>
            </a:extLst>
          </p:cNvPr>
          <p:cNvSpPr txBox="1"/>
          <p:nvPr/>
        </p:nvSpPr>
        <p:spPr>
          <a:xfrm>
            <a:off x="7746125" y="6257836"/>
            <a:ext cx="4382813" cy="600164"/>
          </a:xfrm>
          <a:prstGeom prst="rect">
            <a:avLst/>
          </a:prstGeom>
          <a:noFill/>
        </p:spPr>
        <p:txBody>
          <a:bodyPr wrap="square" rtlCol="0">
            <a:spAutoFit/>
          </a:bodyPr>
          <a:lstStyle/>
          <a:p>
            <a:r>
              <a:rPr lang="en-US" sz="1100" dirty="0">
                <a:latin typeface="+mj-lt"/>
              </a:rPr>
              <a:t>Ulrike </a:t>
            </a:r>
            <a:r>
              <a:rPr lang="en-US" sz="1100" dirty="0" err="1">
                <a:latin typeface="+mj-lt"/>
              </a:rPr>
              <a:t>Röttger</a:t>
            </a:r>
            <a:r>
              <a:rPr lang="en-US" sz="1100" dirty="0">
                <a:latin typeface="+mj-lt"/>
              </a:rPr>
              <a:t>, Jana </a:t>
            </a:r>
            <a:r>
              <a:rPr lang="en-US" sz="1100" dirty="0" err="1">
                <a:latin typeface="+mj-lt"/>
              </a:rPr>
              <a:t>Kobusch</a:t>
            </a:r>
            <a:r>
              <a:rPr lang="en-US" sz="1100" dirty="0">
                <a:latin typeface="+mj-lt"/>
              </a:rPr>
              <a:t>, Joachim </a:t>
            </a:r>
            <a:r>
              <a:rPr lang="en-US" sz="1100" dirty="0" err="1">
                <a:latin typeface="+mj-lt"/>
              </a:rPr>
              <a:t>Preusse</a:t>
            </a:r>
            <a:r>
              <a:rPr lang="en-US" sz="1100" dirty="0">
                <a:latin typeface="+mj-lt"/>
              </a:rPr>
              <a:t>: </a:t>
            </a:r>
            <a:r>
              <a:rPr lang="en-US" sz="1100" dirty="0" err="1">
                <a:latin typeface="+mj-lt"/>
              </a:rPr>
              <a:t>Grundlagen</a:t>
            </a:r>
            <a:r>
              <a:rPr lang="en-US" sz="1100" dirty="0">
                <a:latin typeface="+mj-lt"/>
              </a:rPr>
              <a:t> der Public Relations. Eine </a:t>
            </a:r>
            <a:r>
              <a:rPr lang="en-US" sz="1100" dirty="0" err="1">
                <a:latin typeface="+mj-lt"/>
              </a:rPr>
              <a:t>kommunikationswissenschaftliche</a:t>
            </a:r>
            <a:r>
              <a:rPr lang="en-US" sz="1100" dirty="0">
                <a:latin typeface="+mj-lt"/>
              </a:rPr>
              <a:t> </a:t>
            </a:r>
            <a:r>
              <a:rPr lang="en-US" sz="1100" dirty="0" err="1">
                <a:latin typeface="+mj-lt"/>
              </a:rPr>
              <a:t>Einführung</a:t>
            </a:r>
            <a:r>
              <a:rPr lang="en-US" sz="1100" dirty="0">
                <a:latin typeface="+mj-lt"/>
              </a:rPr>
              <a:t>, 3. </a:t>
            </a:r>
            <a:r>
              <a:rPr lang="en-US" sz="1100" dirty="0" err="1">
                <a:latin typeface="+mj-lt"/>
              </a:rPr>
              <a:t>Auflage</a:t>
            </a:r>
            <a:r>
              <a:rPr lang="en-US" sz="1100" dirty="0">
                <a:latin typeface="+mj-lt"/>
              </a:rPr>
              <a:t>, Springer </a:t>
            </a:r>
            <a:r>
              <a:rPr lang="en-US" sz="1100" dirty="0" err="1">
                <a:latin typeface="+mj-lt"/>
              </a:rPr>
              <a:t>Fachmedien</a:t>
            </a:r>
            <a:r>
              <a:rPr lang="en-US" sz="1100" dirty="0">
                <a:latin typeface="+mj-lt"/>
              </a:rPr>
              <a:t> Wiesbaden 2018, S. 158.</a:t>
            </a:r>
          </a:p>
        </p:txBody>
      </p:sp>
    </p:spTree>
    <p:extLst>
      <p:ext uri="{BB962C8B-B14F-4D97-AF65-F5344CB8AC3E}">
        <p14:creationId xmlns:p14="http://schemas.microsoft.com/office/powerpoint/2010/main" val="1817257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EBDDD0-3331-40CC-ACD3-A1BAF55AD546}"/>
              </a:ext>
            </a:extLst>
          </p:cNvPr>
          <p:cNvSpPr>
            <a:spLocks noGrp="1"/>
          </p:cNvSpPr>
          <p:nvPr>
            <p:ph type="title"/>
          </p:nvPr>
        </p:nvSpPr>
        <p:spPr/>
        <p:txBody>
          <a:bodyPr/>
          <a:lstStyle/>
          <a:p>
            <a:r>
              <a:rPr lang="de-DE" dirty="0"/>
              <a:t>Presse-Workshop</a:t>
            </a:r>
          </a:p>
        </p:txBody>
      </p:sp>
      <p:sp>
        <p:nvSpPr>
          <p:cNvPr id="3" name="Inhaltsplatzhalter 2">
            <a:extLst>
              <a:ext uri="{FF2B5EF4-FFF2-40B4-BE49-F238E27FC236}">
                <a16:creationId xmlns:a16="http://schemas.microsoft.com/office/drawing/2014/main" id="{561C2CC4-2542-4773-82A3-206791FC368E}"/>
              </a:ext>
            </a:extLst>
          </p:cNvPr>
          <p:cNvSpPr>
            <a:spLocks noGrp="1"/>
          </p:cNvSpPr>
          <p:nvPr>
            <p:ph idx="1"/>
          </p:nvPr>
        </p:nvSpPr>
        <p:spPr/>
        <p:txBody>
          <a:bodyPr>
            <a:normAutofit fontScale="85000" lnSpcReduction="10000"/>
          </a:bodyPr>
          <a:lstStyle/>
          <a:p>
            <a:r>
              <a:rPr lang="de-DE" dirty="0"/>
              <a:t>Eine gute Möglichkeit, „mehr Hintergrund“ und damit mehr Anknüpfungspunkte zu bieten als nur Experten-Statements.</a:t>
            </a:r>
          </a:p>
          <a:p>
            <a:r>
              <a:rPr lang="de-DE" dirty="0"/>
              <a:t>Diese Presseworkshops dienen vor allem der Kontaktpflege: den Journalisten viel Hintergrund bieten und immer wieder ins Gespräch kommen!</a:t>
            </a:r>
          </a:p>
          <a:p>
            <a:r>
              <a:rPr lang="de-DE" dirty="0"/>
              <a:t>Workshops dauern daher mindestens 3-4 Stunden, manchmal auch einen ganzen Tag.  Achtung: Journalisten haben grundsätzlich keine Zeit! </a:t>
            </a:r>
          </a:p>
          <a:p>
            <a:r>
              <a:rPr lang="de-DE" dirty="0"/>
              <a:t>Journalisten kommen daher nur, wenn sie wirklich etwas lernen können. Daher: Ganz gezielt, persönlich und mit Dialogangebot einladen.</a:t>
            </a:r>
          </a:p>
          <a:p>
            <a:r>
              <a:rPr lang="de-DE" dirty="0"/>
              <a:t>Hoher Vorbereitungsaufwand: Mindestens 10 Wochen Vorlauf, viele unterschiedliche Experten und Aspekte, gut durchgetakteter Ablauf und Raum für Gespräche.</a:t>
            </a:r>
          </a:p>
          <a:p>
            <a:endParaRPr lang="de-DE" dirty="0"/>
          </a:p>
        </p:txBody>
      </p:sp>
      <p:sp>
        <p:nvSpPr>
          <p:cNvPr id="7" name="Fußzeilenplatzhalter 6">
            <a:extLst>
              <a:ext uri="{FF2B5EF4-FFF2-40B4-BE49-F238E27FC236}">
                <a16:creationId xmlns:a16="http://schemas.microsoft.com/office/drawing/2014/main" id="{14B1078E-E494-43B2-9BDC-D2FAEEC40009}"/>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7D5E5DE8-78D4-425E-A8B0-BB8EA56B1CC2}"/>
              </a:ext>
            </a:extLst>
          </p:cNvPr>
          <p:cNvSpPr>
            <a:spLocks noGrp="1"/>
          </p:cNvSpPr>
          <p:nvPr>
            <p:ph type="sldNum" sz="quarter" idx="12"/>
          </p:nvPr>
        </p:nvSpPr>
        <p:spPr/>
        <p:txBody>
          <a:bodyPr/>
          <a:lstStyle/>
          <a:p>
            <a:fld id="{BAFF30EA-0E8F-4029-98E4-BCB635AEA523}" type="slidenum">
              <a:rPr lang="de-DE" smtClean="0"/>
              <a:pPr/>
              <a:t>60</a:t>
            </a:fld>
            <a:endParaRPr lang="de-DE" dirty="0"/>
          </a:p>
        </p:txBody>
      </p:sp>
    </p:spTree>
    <p:extLst>
      <p:ext uri="{BB962C8B-B14F-4D97-AF65-F5344CB8AC3E}">
        <p14:creationId xmlns:p14="http://schemas.microsoft.com/office/powerpoint/2010/main" val="1068611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Digitale Transformation bei Nestlￃﾩ Deutschland">
            <a:hlinkClick r:id="" action="ppaction://media"/>
            <a:extLst>
              <a:ext uri="{FF2B5EF4-FFF2-40B4-BE49-F238E27FC236}">
                <a16:creationId xmlns:a16="http://schemas.microsoft.com/office/drawing/2014/main" id="{A5846333-1881-4F84-B29D-23F72B695AD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6" name="Fußzeilenplatzhalter 5">
            <a:extLst>
              <a:ext uri="{FF2B5EF4-FFF2-40B4-BE49-F238E27FC236}">
                <a16:creationId xmlns:a16="http://schemas.microsoft.com/office/drawing/2014/main" id="{FF8CCFB3-ABB4-4179-A2E3-1364FF5BD670}"/>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4044706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42FEB-31B7-44DF-AE20-07B4D0B05B3D}"/>
              </a:ext>
            </a:extLst>
          </p:cNvPr>
          <p:cNvSpPr>
            <a:spLocks noGrp="1"/>
          </p:cNvSpPr>
          <p:nvPr>
            <p:ph type="title"/>
          </p:nvPr>
        </p:nvSpPr>
        <p:spPr/>
        <p:txBody>
          <a:bodyPr>
            <a:normAutofit/>
          </a:bodyPr>
          <a:lstStyle/>
          <a:p>
            <a:r>
              <a:rPr lang="de-DE" dirty="0"/>
              <a:t>Beispiel für einen Presseworkshop</a:t>
            </a:r>
          </a:p>
        </p:txBody>
      </p:sp>
      <p:sp>
        <p:nvSpPr>
          <p:cNvPr id="3" name="Inhaltsplatzhalter 2">
            <a:extLst>
              <a:ext uri="{FF2B5EF4-FFF2-40B4-BE49-F238E27FC236}">
                <a16:creationId xmlns:a16="http://schemas.microsoft.com/office/drawing/2014/main" id="{78C33BFB-E1AF-4385-8BD1-36736B31E85F}"/>
              </a:ext>
            </a:extLst>
          </p:cNvPr>
          <p:cNvSpPr>
            <a:spLocks noGrp="1"/>
          </p:cNvSpPr>
          <p:nvPr>
            <p:ph idx="1"/>
          </p:nvPr>
        </p:nvSpPr>
        <p:spPr/>
        <p:txBody>
          <a:bodyPr>
            <a:normAutofit fontScale="92500"/>
          </a:bodyPr>
          <a:lstStyle/>
          <a:p>
            <a:pPr marL="0" indent="0">
              <a:buNone/>
            </a:pPr>
            <a:r>
              <a:rPr lang="de-DE" sz="2400" dirty="0"/>
              <a:t>2001 fand in Frankfurt am Main der Deutsche Evangelische Kirchentag statt. Das Presse- und Informationsamt der Stadt hat dazu einen Presse-Workshop gemacht.</a:t>
            </a:r>
          </a:p>
          <a:p>
            <a:pPr marL="0" indent="0">
              <a:buNone/>
            </a:pPr>
            <a:r>
              <a:rPr lang="de-DE" sz="2400" dirty="0"/>
              <a:t>Ausgewählte Inhalte: </a:t>
            </a:r>
          </a:p>
          <a:p>
            <a:r>
              <a:rPr lang="de-DE" sz="2400" dirty="0"/>
              <a:t>Diskussion über Religion, Politik, Wirtschaft und Gesellschaft beim Hessischen Rundfunk im Maintower</a:t>
            </a:r>
          </a:p>
          <a:p>
            <a:r>
              <a:rPr lang="de-DE" sz="2400" dirty="0"/>
              <a:t>Gespräch über die Rechte religiöser Minderheiten in der Griechisch-Orthodoxen Kapelle im </a:t>
            </a:r>
            <a:r>
              <a:rPr lang="de-DE" sz="2400" dirty="0" err="1"/>
              <a:t>Grüneburgpark</a:t>
            </a:r>
            <a:r>
              <a:rPr lang="de-DE" sz="2400" dirty="0"/>
              <a:t> mit </a:t>
            </a:r>
            <a:r>
              <a:rPr lang="de-DE" sz="2400" dirty="0" err="1"/>
              <a:t>Hadayatullah</a:t>
            </a:r>
            <a:r>
              <a:rPr lang="de-DE" sz="2400" dirty="0"/>
              <a:t> Hübsch (Imam der </a:t>
            </a:r>
            <a:r>
              <a:rPr lang="de-DE" sz="2400" dirty="0" err="1"/>
              <a:t>Nuur</a:t>
            </a:r>
            <a:r>
              <a:rPr lang="de-DE" sz="2400" dirty="0"/>
              <a:t>-Moschee).</a:t>
            </a:r>
          </a:p>
          <a:p>
            <a:r>
              <a:rPr lang="de-DE" sz="2400" dirty="0"/>
              <a:t>Führung durch den Dom und die Dotationskirchen mit Interview mit dem zuständigen Stadtkämmerer,</a:t>
            </a:r>
          </a:p>
          <a:p>
            <a:r>
              <a:rPr lang="de-DE" sz="2400" dirty="0"/>
              <a:t>Kabaretteinlage im Institut für Stadtgeschichte zum Briefwechsel zwischen Luther und Melanchthon.</a:t>
            </a:r>
          </a:p>
        </p:txBody>
      </p:sp>
      <p:sp>
        <p:nvSpPr>
          <p:cNvPr id="7" name="Fußzeilenplatzhalter 6">
            <a:extLst>
              <a:ext uri="{FF2B5EF4-FFF2-40B4-BE49-F238E27FC236}">
                <a16:creationId xmlns:a16="http://schemas.microsoft.com/office/drawing/2014/main" id="{F7923984-8D85-41C8-A207-652810C35D45}"/>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BCEEB261-AD57-44B9-AD32-B66E9A0B0CF1}"/>
              </a:ext>
            </a:extLst>
          </p:cNvPr>
          <p:cNvSpPr>
            <a:spLocks noGrp="1"/>
          </p:cNvSpPr>
          <p:nvPr>
            <p:ph type="sldNum" sz="quarter" idx="12"/>
          </p:nvPr>
        </p:nvSpPr>
        <p:spPr/>
        <p:txBody>
          <a:bodyPr/>
          <a:lstStyle/>
          <a:p>
            <a:fld id="{BAFF30EA-0E8F-4029-98E4-BCB635AEA523}" type="slidenum">
              <a:rPr lang="de-DE" smtClean="0"/>
              <a:pPr/>
              <a:t>62</a:t>
            </a:fld>
            <a:endParaRPr lang="de-DE" dirty="0"/>
          </a:p>
        </p:txBody>
      </p:sp>
    </p:spTree>
    <p:extLst>
      <p:ext uri="{BB962C8B-B14F-4D97-AF65-F5344CB8AC3E}">
        <p14:creationId xmlns:p14="http://schemas.microsoft.com/office/powerpoint/2010/main" val="2576670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D8225-8DD0-4F70-87AA-BB9C7DBEC7C9}"/>
              </a:ext>
            </a:extLst>
          </p:cNvPr>
          <p:cNvSpPr>
            <a:spLocks noGrp="1"/>
          </p:cNvSpPr>
          <p:nvPr>
            <p:ph type="title"/>
          </p:nvPr>
        </p:nvSpPr>
        <p:spPr/>
        <p:txBody>
          <a:bodyPr/>
          <a:lstStyle/>
          <a:p>
            <a:r>
              <a:rPr lang="de-DE"/>
              <a:t>Pressereise</a:t>
            </a:r>
            <a:endParaRPr lang="de-DE" dirty="0"/>
          </a:p>
        </p:txBody>
      </p:sp>
      <p:sp>
        <p:nvSpPr>
          <p:cNvPr id="6" name="Rechteck 5">
            <a:extLst>
              <a:ext uri="{FF2B5EF4-FFF2-40B4-BE49-F238E27FC236}">
                <a16:creationId xmlns:a16="http://schemas.microsoft.com/office/drawing/2014/main" id="{D5AD15B9-826D-4366-905D-CADE65AD7440}"/>
              </a:ext>
            </a:extLst>
          </p:cNvPr>
          <p:cNvSpPr/>
          <p:nvPr/>
        </p:nvSpPr>
        <p:spPr>
          <a:xfrm>
            <a:off x="8041600" y="6273225"/>
            <a:ext cx="3032800" cy="584775"/>
          </a:xfrm>
          <a:prstGeom prst="rect">
            <a:avLst/>
          </a:prstGeom>
        </p:spPr>
        <p:txBody>
          <a:bodyPr wrap="square">
            <a:spAutoFit/>
          </a:bodyPr>
          <a:lstStyle/>
          <a:p>
            <a:pPr lvl="0"/>
            <a:r>
              <a:rPr lang="de-DE" sz="1600" dirty="0">
                <a:hlinkClick r:id="rId2"/>
              </a:rPr>
              <a:t>https://www.dpv.org/leistungen/infopool/pressereisen.html</a:t>
            </a:r>
            <a:r>
              <a:rPr lang="de-DE" sz="1600" dirty="0"/>
              <a:t> </a:t>
            </a:r>
            <a:endParaRPr lang="en-US" sz="1600" dirty="0"/>
          </a:p>
        </p:txBody>
      </p:sp>
      <p:sp>
        <p:nvSpPr>
          <p:cNvPr id="8" name="Fußzeilenplatzhalter 7">
            <a:extLst>
              <a:ext uri="{FF2B5EF4-FFF2-40B4-BE49-F238E27FC236}">
                <a16:creationId xmlns:a16="http://schemas.microsoft.com/office/drawing/2014/main" id="{35E847F6-1ECA-423A-A58F-5A3BF982681D}"/>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5759DBA8-D20C-4800-B3BF-2C4FC0BCCE36}"/>
              </a:ext>
            </a:extLst>
          </p:cNvPr>
          <p:cNvSpPr>
            <a:spLocks noGrp="1"/>
          </p:cNvSpPr>
          <p:nvPr>
            <p:ph type="sldNum" sz="quarter" idx="12"/>
          </p:nvPr>
        </p:nvSpPr>
        <p:spPr/>
        <p:txBody>
          <a:bodyPr/>
          <a:lstStyle/>
          <a:p>
            <a:fld id="{BAFF30EA-0E8F-4029-98E4-BCB635AEA523}" type="slidenum">
              <a:rPr lang="de-DE" smtClean="0"/>
              <a:pPr/>
              <a:t>63</a:t>
            </a:fld>
            <a:endParaRPr lang="de-DE" dirty="0"/>
          </a:p>
        </p:txBody>
      </p:sp>
      <p:pic>
        <p:nvPicPr>
          <p:cNvPr id="5" name="Grafik 4" descr="Pfeil: Leichte Kurve">
            <a:extLst>
              <a:ext uri="{FF2B5EF4-FFF2-40B4-BE49-F238E27FC236}">
                <a16:creationId xmlns:a16="http://schemas.microsoft.com/office/drawing/2014/main" id="{13D9228E-A368-4F9A-A28D-4AF868065F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38474">
            <a:off x="11118465" y="5895797"/>
            <a:ext cx="914400" cy="914400"/>
          </a:xfrm>
          <a:prstGeom prst="rect">
            <a:avLst/>
          </a:prstGeom>
        </p:spPr>
      </p:pic>
      <p:graphicFrame>
        <p:nvGraphicFramePr>
          <p:cNvPr id="11" name="Inhaltsplatzhalter 2">
            <a:extLst>
              <a:ext uri="{FF2B5EF4-FFF2-40B4-BE49-F238E27FC236}">
                <a16:creationId xmlns:a16="http://schemas.microsoft.com/office/drawing/2014/main" id="{BC1A03FB-925D-46F9-84A5-F8D5623F89C6}"/>
              </a:ext>
            </a:extLst>
          </p:cNvPr>
          <p:cNvGraphicFramePr>
            <a:graphicFrameLocks noGrp="1"/>
          </p:cNvGraphicFramePr>
          <p:nvPr>
            <p:ph idx="1"/>
            <p:extLst>
              <p:ext uri="{D42A27DB-BD31-4B8C-83A1-F6EECF244321}">
                <p14:modId xmlns:p14="http://schemas.microsoft.com/office/powerpoint/2010/main" val="3282472268"/>
              </p:ext>
            </p:extLst>
          </p:nvPr>
        </p:nvGraphicFramePr>
        <p:xfrm>
          <a:off x="838200" y="1567673"/>
          <a:ext cx="10515600" cy="47055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Ellipse 2">
            <a:hlinkClick r:id="rId2"/>
            <a:extLst>
              <a:ext uri="{FF2B5EF4-FFF2-40B4-BE49-F238E27FC236}">
                <a16:creationId xmlns:a16="http://schemas.microsoft.com/office/drawing/2014/main" id="{0D42C322-FC51-4F7C-A5C0-5380271A0F4C}"/>
              </a:ext>
            </a:extLst>
          </p:cNvPr>
          <p:cNvSpPr/>
          <p:nvPr/>
        </p:nvSpPr>
        <p:spPr>
          <a:xfrm>
            <a:off x="11038407" y="5725556"/>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Pfeil: Leichte Kurve">
            <a:extLst>
              <a:ext uri="{FF2B5EF4-FFF2-40B4-BE49-F238E27FC236}">
                <a16:creationId xmlns:a16="http://schemas.microsoft.com/office/drawing/2014/main" id="{6AF1FCCE-4253-4B0A-8B48-1F691E34C8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38474">
            <a:off x="11094657" y="5895796"/>
            <a:ext cx="914400" cy="914400"/>
          </a:xfrm>
          <a:prstGeom prst="rect">
            <a:avLst/>
          </a:prstGeom>
        </p:spPr>
      </p:pic>
    </p:spTree>
    <p:extLst>
      <p:ext uri="{BB962C8B-B14F-4D97-AF65-F5344CB8AC3E}">
        <p14:creationId xmlns:p14="http://schemas.microsoft.com/office/powerpoint/2010/main" val="1026012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3C4C54-A47C-4F1D-8458-470D785AFDB4}"/>
              </a:ext>
            </a:extLst>
          </p:cNvPr>
          <p:cNvSpPr>
            <a:spLocks noGrp="1"/>
          </p:cNvSpPr>
          <p:nvPr>
            <p:ph type="title"/>
          </p:nvPr>
        </p:nvSpPr>
        <p:spPr/>
        <p:txBody>
          <a:bodyPr/>
          <a:lstStyle/>
          <a:p>
            <a:r>
              <a:rPr lang="de-DE" dirty="0"/>
              <a:t>Beispiele für Pressemappen</a:t>
            </a:r>
          </a:p>
        </p:txBody>
      </p:sp>
      <p:sp>
        <p:nvSpPr>
          <p:cNvPr id="3" name="Textplatzhalter 2">
            <a:extLst>
              <a:ext uri="{FF2B5EF4-FFF2-40B4-BE49-F238E27FC236}">
                <a16:creationId xmlns:a16="http://schemas.microsoft.com/office/drawing/2014/main" id="{B7A3B250-20AE-46D3-9598-23212DCC7BC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9052D67-BADB-4FFF-A1F7-FC8D6F2072C8}"/>
              </a:ext>
            </a:extLst>
          </p:cNvPr>
          <p:cNvSpPr>
            <a:spLocks noGrp="1"/>
          </p:cNvSpPr>
          <p:nvPr>
            <p:ph type="sldNum" sz="quarter" idx="12"/>
          </p:nvPr>
        </p:nvSpPr>
        <p:spPr/>
        <p:txBody>
          <a:bodyPr/>
          <a:lstStyle/>
          <a:p>
            <a:fld id="{BAFF30EA-0E8F-4029-98E4-BCB635AEA523}" type="slidenum">
              <a:rPr lang="de-DE" smtClean="0"/>
              <a:pPr/>
              <a:t>64</a:t>
            </a:fld>
            <a:endParaRPr lang="de-DE" dirty="0"/>
          </a:p>
        </p:txBody>
      </p:sp>
      <p:sp>
        <p:nvSpPr>
          <p:cNvPr id="5" name="Fußzeilenplatzhalter 4">
            <a:extLst>
              <a:ext uri="{FF2B5EF4-FFF2-40B4-BE49-F238E27FC236}">
                <a16:creationId xmlns:a16="http://schemas.microsoft.com/office/drawing/2014/main" id="{0D8BFCD0-1698-463A-8D64-ED9B0BB46283}"/>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1511858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681FF-599D-41E5-83D7-772AB645AF4C}"/>
              </a:ext>
            </a:extLst>
          </p:cNvPr>
          <p:cNvSpPr>
            <a:spLocks noGrp="1"/>
          </p:cNvSpPr>
          <p:nvPr>
            <p:ph type="title"/>
          </p:nvPr>
        </p:nvSpPr>
        <p:spPr/>
        <p:txBody>
          <a:bodyPr/>
          <a:lstStyle/>
          <a:p>
            <a:r>
              <a:rPr lang="de-DE" dirty="0"/>
              <a:t>Download</a:t>
            </a:r>
          </a:p>
        </p:txBody>
      </p:sp>
      <p:sp>
        <p:nvSpPr>
          <p:cNvPr id="3" name="Inhaltsplatzhalter 2">
            <a:extLst>
              <a:ext uri="{FF2B5EF4-FFF2-40B4-BE49-F238E27FC236}">
                <a16:creationId xmlns:a16="http://schemas.microsoft.com/office/drawing/2014/main" id="{4213D00D-0FDD-40DE-BA53-DC4C9DB350E5}"/>
              </a:ext>
            </a:extLst>
          </p:cNvPr>
          <p:cNvSpPr>
            <a:spLocks noGrp="1"/>
          </p:cNvSpPr>
          <p:nvPr>
            <p:ph idx="1"/>
          </p:nvPr>
        </p:nvSpPr>
        <p:spPr/>
        <p:txBody>
          <a:bodyPr/>
          <a:lstStyle/>
          <a:p>
            <a:r>
              <a:rPr lang="de-DE" dirty="0" err="1">
                <a:hlinkClick r:id="rId2"/>
              </a:rPr>
              <a:t>OnePager</a:t>
            </a:r>
            <a:r>
              <a:rPr lang="de-DE" dirty="0">
                <a:hlinkClick r:id="rId2"/>
              </a:rPr>
              <a:t> zur Pressemappe</a:t>
            </a:r>
            <a:endParaRPr lang="de-DE" dirty="0"/>
          </a:p>
          <a:p>
            <a:r>
              <a:rPr lang="de-DE" dirty="0">
                <a:hlinkClick r:id="rId3"/>
              </a:rPr>
              <a:t>Die Pressemitteilung ist tot</a:t>
            </a:r>
            <a:r>
              <a:rPr lang="de-DE" dirty="0"/>
              <a:t>.</a:t>
            </a:r>
          </a:p>
          <a:p>
            <a:r>
              <a:rPr lang="de-DE">
                <a:hlinkClick r:id="rId4"/>
              </a:rPr>
              <a:t>https://www.agof.de/download/Downloads_Presse/Downloads_Pressemappen/Digitale-Pressemappe_10-Jahre-AGOF.PDF</a:t>
            </a:r>
            <a:endParaRPr lang="de-DE"/>
          </a:p>
          <a:p>
            <a:endParaRPr lang="de-DE" dirty="0"/>
          </a:p>
        </p:txBody>
      </p:sp>
      <p:sp>
        <p:nvSpPr>
          <p:cNvPr id="4" name="Fußzeilenplatzhalter 3">
            <a:extLst>
              <a:ext uri="{FF2B5EF4-FFF2-40B4-BE49-F238E27FC236}">
                <a16:creationId xmlns:a16="http://schemas.microsoft.com/office/drawing/2014/main" id="{BC5A5175-165E-471A-BE20-A29D9A8D3888}"/>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041D9701-54AF-4817-BFDE-A79FFEFF4EFF}"/>
              </a:ext>
            </a:extLst>
          </p:cNvPr>
          <p:cNvSpPr>
            <a:spLocks noGrp="1"/>
          </p:cNvSpPr>
          <p:nvPr>
            <p:ph type="sldNum" sz="quarter" idx="12"/>
          </p:nvPr>
        </p:nvSpPr>
        <p:spPr/>
        <p:txBody>
          <a:bodyPr/>
          <a:lstStyle/>
          <a:p>
            <a:fld id="{BAFF30EA-0E8F-4029-98E4-BCB635AEA523}" type="slidenum">
              <a:rPr lang="de-DE" smtClean="0"/>
              <a:pPr/>
              <a:t>65</a:t>
            </a:fld>
            <a:endParaRPr lang="de-DE" dirty="0"/>
          </a:p>
        </p:txBody>
      </p:sp>
    </p:spTree>
    <p:extLst>
      <p:ext uri="{BB962C8B-B14F-4D97-AF65-F5344CB8AC3E}">
        <p14:creationId xmlns:p14="http://schemas.microsoft.com/office/powerpoint/2010/main" val="3997909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15EE-0769-4A74-9455-54E923D9123A}"/>
              </a:ext>
            </a:extLst>
          </p:cNvPr>
          <p:cNvSpPr>
            <a:spLocks noGrp="1"/>
          </p:cNvSpPr>
          <p:nvPr>
            <p:ph type="title"/>
          </p:nvPr>
        </p:nvSpPr>
        <p:spPr/>
        <p:txBody>
          <a:bodyPr/>
          <a:lstStyle/>
          <a:p>
            <a:r>
              <a:rPr lang="de-DE" dirty="0"/>
              <a:t>Erfolgsmessung</a:t>
            </a:r>
          </a:p>
        </p:txBody>
      </p:sp>
      <p:sp>
        <p:nvSpPr>
          <p:cNvPr id="3" name="Textplatzhalter 2">
            <a:extLst>
              <a:ext uri="{FF2B5EF4-FFF2-40B4-BE49-F238E27FC236}">
                <a16:creationId xmlns:a16="http://schemas.microsoft.com/office/drawing/2014/main" id="{86C73382-5B58-4F32-9C6C-F4BEF03C36FB}"/>
              </a:ext>
            </a:extLst>
          </p:cNvPr>
          <p:cNvSpPr>
            <a:spLocks noGrp="1"/>
          </p:cNvSpPr>
          <p:nvPr>
            <p:ph type="body" idx="1"/>
          </p:nvPr>
        </p:nvSpPr>
        <p:spPr/>
        <p:txBody>
          <a:bodyPr/>
          <a:lstStyle/>
          <a:p>
            <a:r>
              <a:rPr lang="de-DE" dirty="0"/>
              <a:t>Wie ich herausfinde, ob meine Medienarbeit überhaupt wirkt </a:t>
            </a:r>
          </a:p>
        </p:txBody>
      </p:sp>
      <p:sp>
        <p:nvSpPr>
          <p:cNvPr id="7" name="Fußzeilenplatzhalter 6">
            <a:extLst>
              <a:ext uri="{FF2B5EF4-FFF2-40B4-BE49-F238E27FC236}">
                <a16:creationId xmlns:a16="http://schemas.microsoft.com/office/drawing/2014/main" id="{80929309-F446-4D41-B849-8C1A2EAEAF1B}"/>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2F6A2C10-EF27-4060-9994-59B2ABC584FB}"/>
              </a:ext>
            </a:extLst>
          </p:cNvPr>
          <p:cNvSpPr>
            <a:spLocks noGrp="1"/>
          </p:cNvSpPr>
          <p:nvPr>
            <p:ph type="sldNum" sz="quarter" idx="12"/>
          </p:nvPr>
        </p:nvSpPr>
        <p:spPr/>
        <p:txBody>
          <a:bodyPr/>
          <a:lstStyle/>
          <a:p>
            <a:fld id="{BAFF30EA-0E8F-4029-98E4-BCB635AEA523}" type="slidenum">
              <a:rPr lang="de-DE" smtClean="0"/>
              <a:pPr/>
              <a:t>66</a:t>
            </a:fld>
            <a:endParaRPr lang="de-DE" dirty="0"/>
          </a:p>
        </p:txBody>
      </p:sp>
    </p:spTree>
    <p:extLst>
      <p:ext uri="{BB962C8B-B14F-4D97-AF65-F5344CB8AC3E}">
        <p14:creationId xmlns:p14="http://schemas.microsoft.com/office/powerpoint/2010/main" val="3547754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6810C-FBFF-4C6B-959B-C22CC45C6A2A}"/>
              </a:ext>
            </a:extLst>
          </p:cNvPr>
          <p:cNvSpPr>
            <a:spLocks noGrp="1"/>
          </p:cNvSpPr>
          <p:nvPr>
            <p:ph type="title"/>
          </p:nvPr>
        </p:nvSpPr>
        <p:spPr/>
        <p:txBody>
          <a:bodyPr/>
          <a:lstStyle/>
          <a:p>
            <a:r>
              <a:rPr lang="de-DE" dirty="0"/>
              <a:t>3 Schritte</a:t>
            </a:r>
          </a:p>
        </p:txBody>
      </p:sp>
      <p:sp>
        <p:nvSpPr>
          <p:cNvPr id="3" name="Inhaltsplatzhalter 2">
            <a:extLst>
              <a:ext uri="{FF2B5EF4-FFF2-40B4-BE49-F238E27FC236}">
                <a16:creationId xmlns:a16="http://schemas.microsoft.com/office/drawing/2014/main" id="{739D8128-DEC5-4F90-AA9D-7B57DE760D9A}"/>
              </a:ext>
            </a:extLst>
          </p:cNvPr>
          <p:cNvSpPr>
            <a:spLocks noGrp="1"/>
          </p:cNvSpPr>
          <p:nvPr>
            <p:ph idx="1"/>
          </p:nvPr>
        </p:nvSpPr>
        <p:spPr/>
        <p:txBody>
          <a:bodyPr/>
          <a:lstStyle/>
          <a:p>
            <a:pPr marL="514350" indent="-514350">
              <a:buFont typeface="+mj-lt"/>
              <a:buAutoNum type="arabicPeriod"/>
            </a:pPr>
            <a:r>
              <a:rPr lang="de-DE" b="1" dirty="0"/>
              <a:t>Erhebung und Analyse:</a:t>
            </a:r>
            <a:r>
              <a:rPr lang="de-DE" dirty="0"/>
              <a:t> systematische Messung und Quantifizierung nach bekannten Regeln. Berechnung von Kennwerten/-zahlen (Key Performance </a:t>
            </a:r>
            <a:r>
              <a:rPr lang="de-DE" dirty="0" err="1"/>
              <a:t>Indicators</a:t>
            </a:r>
            <a:r>
              <a:rPr lang="de-DE" dirty="0"/>
              <a:t>).</a:t>
            </a:r>
          </a:p>
          <a:p>
            <a:pPr marL="514350" indent="-514350">
              <a:buFont typeface="+mj-lt"/>
              <a:buAutoNum type="arabicPeriod"/>
            </a:pPr>
            <a:r>
              <a:rPr lang="de-DE" b="1" dirty="0"/>
              <a:t>Bewertung: </a:t>
            </a:r>
            <a:r>
              <a:rPr lang="de-DE" dirty="0"/>
              <a:t>Kennwerte mit den Zielen abgleichen. Dazu brauchen wir messbare Aspekte (SMART). Bewertungen werden durch Ist-Soll-Vergleiche und Benchmarking möglich.  </a:t>
            </a:r>
          </a:p>
          <a:p>
            <a:pPr marL="514350" indent="-514350">
              <a:buFont typeface="+mj-lt"/>
              <a:buAutoNum type="arabicPeriod"/>
            </a:pPr>
            <a:r>
              <a:rPr lang="de-DE" b="1" dirty="0"/>
              <a:t>Ergebnisverwertung und Rückkopplung:</a:t>
            </a:r>
            <a:r>
              <a:rPr lang="de-DE" dirty="0"/>
              <a:t> Aus den Ergebnissen und Feedbacks Lehren ziehen, um die Maßnahmen zu optimieren. </a:t>
            </a:r>
          </a:p>
        </p:txBody>
      </p:sp>
      <p:sp>
        <p:nvSpPr>
          <p:cNvPr id="4" name="Fußzeilenplatzhalter 3">
            <a:extLst>
              <a:ext uri="{FF2B5EF4-FFF2-40B4-BE49-F238E27FC236}">
                <a16:creationId xmlns:a16="http://schemas.microsoft.com/office/drawing/2014/main" id="{7DD1F88D-3E89-40BA-AAF9-DFE770CA1528}"/>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FB1546A1-EDC9-410B-9771-9AC623042943}"/>
              </a:ext>
            </a:extLst>
          </p:cNvPr>
          <p:cNvSpPr>
            <a:spLocks noGrp="1"/>
          </p:cNvSpPr>
          <p:nvPr>
            <p:ph type="sldNum" sz="quarter" idx="12"/>
          </p:nvPr>
        </p:nvSpPr>
        <p:spPr/>
        <p:txBody>
          <a:bodyPr/>
          <a:lstStyle/>
          <a:p>
            <a:fld id="{BAFF30EA-0E8F-4029-98E4-BCB635AEA523}" type="slidenum">
              <a:rPr lang="de-DE" smtClean="0"/>
              <a:pPr/>
              <a:t>67</a:t>
            </a:fld>
            <a:endParaRPr lang="de-DE" dirty="0"/>
          </a:p>
        </p:txBody>
      </p:sp>
      <p:sp>
        <p:nvSpPr>
          <p:cNvPr id="8" name="Textfeld 7">
            <a:extLst>
              <a:ext uri="{FF2B5EF4-FFF2-40B4-BE49-F238E27FC236}">
                <a16:creationId xmlns:a16="http://schemas.microsoft.com/office/drawing/2014/main" id="{7A565B0D-FF95-4DAF-A8C9-46711543230B}"/>
              </a:ext>
            </a:extLst>
          </p:cNvPr>
          <p:cNvSpPr txBox="1"/>
          <p:nvPr/>
        </p:nvSpPr>
        <p:spPr>
          <a:xfrm>
            <a:off x="6356350" y="6173843"/>
            <a:ext cx="5835650" cy="738664"/>
          </a:xfrm>
          <a:prstGeom prst="rect">
            <a:avLst/>
          </a:prstGeom>
          <a:noFill/>
        </p:spPr>
        <p:txBody>
          <a:bodyPr wrap="square" rtlCol="0">
            <a:spAutoFit/>
          </a:bodyPr>
          <a:lstStyle/>
          <a:p>
            <a:r>
              <a:rPr lang="de-DE" sz="1400" dirty="0"/>
              <a:t>Patrick Weber, Wolfgang Schweiger: Evaluation und Erfolgskennzahlen für die Kommunikation in Internet und </a:t>
            </a:r>
            <a:r>
              <a:rPr lang="de-DE" sz="1400" dirty="0" err="1"/>
              <a:t>Social</a:t>
            </a:r>
            <a:r>
              <a:rPr lang="de-DE" sz="1400" dirty="0"/>
              <a:t> Media, in: </a:t>
            </a:r>
            <a:r>
              <a:rPr lang="de-DE" sz="1400" dirty="0" err="1"/>
              <a:t>Zerfaß</a:t>
            </a:r>
            <a:r>
              <a:rPr lang="de-DE" sz="1400" dirty="0"/>
              <a:t>/</a:t>
            </a:r>
            <a:r>
              <a:rPr lang="de-DE" sz="1400" dirty="0" err="1"/>
              <a:t>Pleil</a:t>
            </a:r>
            <a:r>
              <a:rPr lang="de-DE" sz="1400" dirty="0"/>
              <a:t> (</a:t>
            </a:r>
            <a:r>
              <a:rPr lang="de-DE" sz="1400" dirty="0" err="1"/>
              <a:t>hg</a:t>
            </a:r>
            <a:r>
              <a:rPr lang="de-DE" sz="1400" dirty="0"/>
              <a:t>.): Handbuch Online-PR, 2. Auflage, Köln 2017, S. 141-154, S.143.</a:t>
            </a:r>
          </a:p>
        </p:txBody>
      </p:sp>
    </p:spTree>
    <p:extLst>
      <p:ext uri="{BB962C8B-B14F-4D97-AF65-F5344CB8AC3E}">
        <p14:creationId xmlns:p14="http://schemas.microsoft.com/office/powerpoint/2010/main" val="2872452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8CF50501-48E7-4239-AFC8-4933E60D65AF}"/>
              </a:ext>
            </a:extLst>
          </p:cNvPr>
          <p:cNvGraphicFramePr>
            <a:graphicFrameLocks noGrp="1"/>
          </p:cNvGraphicFramePr>
          <p:nvPr>
            <p:ph idx="1"/>
            <p:extLst>
              <p:ext uri="{D42A27DB-BD31-4B8C-83A1-F6EECF244321}">
                <p14:modId xmlns:p14="http://schemas.microsoft.com/office/powerpoint/2010/main" val="810622573"/>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3">
            <a:extLst>
              <a:ext uri="{FF2B5EF4-FFF2-40B4-BE49-F238E27FC236}">
                <a16:creationId xmlns:a16="http://schemas.microsoft.com/office/drawing/2014/main" id="{5452A8AC-4CC3-45F3-AC1F-AAAA55979E11}"/>
              </a:ext>
            </a:extLst>
          </p:cNvPr>
          <p:cNvSpPr>
            <a:spLocks noGrp="1"/>
          </p:cNvSpPr>
          <p:nvPr>
            <p:ph type="title"/>
          </p:nvPr>
        </p:nvSpPr>
        <p:spPr/>
        <p:txBody>
          <a:bodyPr/>
          <a:lstStyle/>
          <a:p>
            <a:r>
              <a:rPr lang="de-DE" dirty="0"/>
              <a:t>Fragen ans Monitoring</a:t>
            </a:r>
          </a:p>
        </p:txBody>
      </p:sp>
      <p:sp>
        <p:nvSpPr>
          <p:cNvPr id="7" name="Fußzeilenplatzhalter 6">
            <a:extLst>
              <a:ext uri="{FF2B5EF4-FFF2-40B4-BE49-F238E27FC236}">
                <a16:creationId xmlns:a16="http://schemas.microsoft.com/office/drawing/2014/main" id="{2673524E-BAE1-4ED6-AF94-D4B52D5E23E9}"/>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A4C50E69-7558-4CF0-A342-8128B7505FFD}"/>
              </a:ext>
            </a:extLst>
          </p:cNvPr>
          <p:cNvSpPr>
            <a:spLocks noGrp="1"/>
          </p:cNvSpPr>
          <p:nvPr>
            <p:ph type="sldNum" sz="quarter" idx="12"/>
          </p:nvPr>
        </p:nvSpPr>
        <p:spPr/>
        <p:txBody>
          <a:bodyPr/>
          <a:lstStyle/>
          <a:p>
            <a:fld id="{BAFF30EA-0E8F-4029-98E4-BCB635AEA523}" type="slidenum">
              <a:rPr lang="de-DE" smtClean="0"/>
              <a:pPr/>
              <a:t>68</a:t>
            </a:fld>
            <a:endParaRPr lang="de-DE" dirty="0"/>
          </a:p>
        </p:txBody>
      </p:sp>
    </p:spTree>
    <p:extLst>
      <p:ext uri="{BB962C8B-B14F-4D97-AF65-F5344CB8AC3E}">
        <p14:creationId xmlns:p14="http://schemas.microsoft.com/office/powerpoint/2010/main" val="41815507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8CF50501-48E7-4239-AFC8-4933E60D65AF}"/>
              </a:ext>
            </a:extLst>
          </p:cNvPr>
          <p:cNvGraphicFramePr>
            <a:graphicFrameLocks noGrp="1"/>
          </p:cNvGraphicFramePr>
          <p:nvPr>
            <p:ph idx="1"/>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3">
            <a:extLst>
              <a:ext uri="{FF2B5EF4-FFF2-40B4-BE49-F238E27FC236}">
                <a16:creationId xmlns:a16="http://schemas.microsoft.com/office/drawing/2014/main" id="{7C27EFF1-9CF1-4229-81F9-5C2DD3FBE7EF}"/>
              </a:ext>
            </a:extLst>
          </p:cNvPr>
          <p:cNvSpPr>
            <a:spLocks noGrp="1"/>
          </p:cNvSpPr>
          <p:nvPr>
            <p:ph type="title"/>
          </p:nvPr>
        </p:nvSpPr>
        <p:spPr/>
        <p:txBody>
          <a:bodyPr/>
          <a:lstStyle/>
          <a:p>
            <a:r>
              <a:rPr lang="de-DE" dirty="0"/>
              <a:t>Tools fürs Monitoring</a:t>
            </a:r>
          </a:p>
        </p:txBody>
      </p:sp>
      <p:sp>
        <p:nvSpPr>
          <p:cNvPr id="7" name="Fußzeilenplatzhalter 6">
            <a:extLst>
              <a:ext uri="{FF2B5EF4-FFF2-40B4-BE49-F238E27FC236}">
                <a16:creationId xmlns:a16="http://schemas.microsoft.com/office/drawing/2014/main" id="{7B37F2E7-93B1-40EE-8852-E5932E5D1662}"/>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8A6F31D2-6A10-4E1F-9464-DF9C66626E16}"/>
              </a:ext>
            </a:extLst>
          </p:cNvPr>
          <p:cNvSpPr>
            <a:spLocks noGrp="1"/>
          </p:cNvSpPr>
          <p:nvPr>
            <p:ph type="sldNum" sz="quarter" idx="12"/>
          </p:nvPr>
        </p:nvSpPr>
        <p:spPr/>
        <p:txBody>
          <a:bodyPr/>
          <a:lstStyle/>
          <a:p>
            <a:fld id="{BAFF30EA-0E8F-4029-98E4-BCB635AEA523}" type="slidenum">
              <a:rPr lang="de-DE" smtClean="0"/>
              <a:pPr/>
              <a:t>69</a:t>
            </a:fld>
            <a:endParaRPr lang="de-DE" dirty="0"/>
          </a:p>
        </p:txBody>
      </p:sp>
    </p:spTree>
    <p:extLst>
      <p:ext uri="{BB962C8B-B14F-4D97-AF65-F5344CB8AC3E}">
        <p14:creationId xmlns:p14="http://schemas.microsoft.com/office/powerpoint/2010/main" val="1104982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F02998-72AD-4D2F-89E3-39888A3275E4}"/>
              </a:ext>
            </a:extLst>
          </p:cNvPr>
          <p:cNvSpPr>
            <a:spLocks noGrp="1"/>
          </p:cNvSpPr>
          <p:nvPr>
            <p:ph type="title"/>
          </p:nvPr>
        </p:nvSpPr>
        <p:spPr/>
        <p:txBody>
          <a:bodyPr/>
          <a:lstStyle/>
          <a:p>
            <a:r>
              <a:rPr lang="de-DE"/>
              <a:t>Welche Chancen bietet Medienarbeit?</a:t>
            </a:r>
            <a:endParaRPr lang="de-DE" dirty="0"/>
          </a:p>
        </p:txBody>
      </p:sp>
      <p:sp>
        <p:nvSpPr>
          <p:cNvPr id="4" name="Rechteck 3">
            <a:extLst>
              <a:ext uri="{FF2B5EF4-FFF2-40B4-BE49-F238E27FC236}">
                <a16:creationId xmlns:a16="http://schemas.microsoft.com/office/drawing/2014/main" id="{7AAEA76C-A164-47E9-9B6D-83297B03D6AE}"/>
              </a:ext>
            </a:extLst>
          </p:cNvPr>
          <p:cNvSpPr/>
          <p:nvPr/>
        </p:nvSpPr>
        <p:spPr>
          <a:xfrm>
            <a:off x="3048000" y="3105835"/>
            <a:ext cx="6096000" cy="646331"/>
          </a:xfrm>
          <a:prstGeom prst="rect">
            <a:avLst/>
          </a:prstGeom>
        </p:spPr>
        <p:txBody>
          <a:bodyPr>
            <a:spAutoFit/>
          </a:bodyPr>
          <a:lstStyle/>
          <a:p>
            <a:r>
              <a:rPr lang="en-US">
                <a:solidFill>
                  <a:schemeClr val="bg1"/>
                </a:solidFill>
              </a:rPr>
              <a:t>Was ist Medienarbeit – und wie grenzt sie  sich ab von Journalismus und Marketing?</a:t>
            </a:r>
            <a:endParaRPr lang="en-US" dirty="0">
              <a:solidFill>
                <a:schemeClr val="bg1"/>
              </a:solidFill>
            </a:endParaRPr>
          </a:p>
        </p:txBody>
      </p:sp>
      <p:graphicFrame>
        <p:nvGraphicFramePr>
          <p:cNvPr id="5" name="Inhaltsplatzhalter 2">
            <a:extLst>
              <a:ext uri="{FF2B5EF4-FFF2-40B4-BE49-F238E27FC236}">
                <a16:creationId xmlns:a16="http://schemas.microsoft.com/office/drawing/2014/main" id="{18A3DB38-8779-42EA-B59F-40FF9655C95C}"/>
              </a:ext>
            </a:extLst>
          </p:cNvPr>
          <p:cNvGraphicFramePr>
            <a:graphicFrameLocks noGrp="1"/>
          </p:cNvGraphicFramePr>
          <p:nvPr>
            <p:ph idx="1"/>
            <p:extLst>
              <p:ext uri="{D42A27DB-BD31-4B8C-83A1-F6EECF244321}">
                <p14:modId xmlns:p14="http://schemas.microsoft.com/office/powerpoint/2010/main" val="1204341437"/>
              </p:ext>
            </p:extLst>
          </p:nvPr>
        </p:nvGraphicFramePr>
        <p:xfrm>
          <a:off x="770709" y="1463041"/>
          <a:ext cx="11188337" cy="470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ußzeilenplatzhalter 7">
            <a:extLst>
              <a:ext uri="{FF2B5EF4-FFF2-40B4-BE49-F238E27FC236}">
                <a16:creationId xmlns:a16="http://schemas.microsoft.com/office/drawing/2014/main" id="{EA7633FE-FDA7-4F76-8421-893FFBCE913E}"/>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EE98511A-1130-4D35-9988-8494DAA7F293}"/>
              </a:ext>
            </a:extLst>
          </p:cNvPr>
          <p:cNvSpPr>
            <a:spLocks noGrp="1"/>
          </p:cNvSpPr>
          <p:nvPr>
            <p:ph type="sldNum" sz="quarter" idx="12"/>
          </p:nvPr>
        </p:nvSpPr>
        <p:spPr/>
        <p:txBody>
          <a:bodyPr/>
          <a:lstStyle/>
          <a:p>
            <a:fld id="{BAFF30EA-0E8F-4029-98E4-BCB635AEA523}" type="slidenum">
              <a:rPr lang="de-DE" smtClean="0"/>
              <a:pPr/>
              <a:t>7</a:t>
            </a:fld>
            <a:endParaRPr lang="de-DE" dirty="0"/>
          </a:p>
        </p:txBody>
      </p:sp>
    </p:spTree>
    <p:extLst>
      <p:ext uri="{BB962C8B-B14F-4D97-AF65-F5344CB8AC3E}">
        <p14:creationId xmlns:p14="http://schemas.microsoft.com/office/powerpoint/2010/main" val="72413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AAE2E-038F-4452-8255-9805B257B3C4}"/>
              </a:ext>
            </a:extLst>
          </p:cNvPr>
          <p:cNvSpPr>
            <a:spLocks noGrp="1"/>
          </p:cNvSpPr>
          <p:nvPr>
            <p:ph type="title"/>
          </p:nvPr>
        </p:nvSpPr>
        <p:spPr/>
        <p:txBody>
          <a:bodyPr/>
          <a:lstStyle/>
          <a:p>
            <a:r>
              <a:rPr lang="de-DE" dirty="0"/>
              <a:t>Traffic und Zugriffe</a:t>
            </a:r>
          </a:p>
        </p:txBody>
      </p:sp>
      <p:pic>
        <p:nvPicPr>
          <p:cNvPr id="5" name="Grafik 4">
            <a:extLst>
              <a:ext uri="{FF2B5EF4-FFF2-40B4-BE49-F238E27FC236}">
                <a16:creationId xmlns:a16="http://schemas.microsoft.com/office/drawing/2014/main" id="{93272B52-0AE2-4545-9B44-46C7B937B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094" y="1460479"/>
            <a:ext cx="10599806" cy="5246902"/>
          </a:xfrm>
          <a:prstGeom prst="rect">
            <a:avLst/>
          </a:prstGeom>
          <a:effectLst>
            <a:outerShdw blurRad="50800" dist="38100" dir="2700000" algn="tl" rotWithShape="0">
              <a:prstClr val="black">
                <a:alpha val="40000"/>
              </a:prstClr>
            </a:outerShdw>
          </a:effectLst>
        </p:spPr>
      </p:pic>
      <p:sp>
        <p:nvSpPr>
          <p:cNvPr id="7" name="Textfeld 6">
            <a:extLst>
              <a:ext uri="{FF2B5EF4-FFF2-40B4-BE49-F238E27FC236}">
                <a16:creationId xmlns:a16="http://schemas.microsoft.com/office/drawing/2014/main" id="{CECC11EA-8DBD-480C-8A45-FB9EC0F3682C}"/>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Google Analytics</a:t>
            </a:r>
          </a:p>
        </p:txBody>
      </p:sp>
      <p:sp>
        <p:nvSpPr>
          <p:cNvPr id="8" name="Fußzeilenplatzhalter 7">
            <a:extLst>
              <a:ext uri="{FF2B5EF4-FFF2-40B4-BE49-F238E27FC236}">
                <a16:creationId xmlns:a16="http://schemas.microsoft.com/office/drawing/2014/main" id="{06F84AC6-2BA7-4863-A18F-7B617E74AEF7}"/>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B3006F80-62D6-4E12-9EA3-04676F5B0366}"/>
              </a:ext>
            </a:extLst>
          </p:cNvPr>
          <p:cNvSpPr>
            <a:spLocks noGrp="1"/>
          </p:cNvSpPr>
          <p:nvPr>
            <p:ph type="sldNum" sz="quarter" idx="12"/>
          </p:nvPr>
        </p:nvSpPr>
        <p:spPr/>
        <p:txBody>
          <a:bodyPr/>
          <a:lstStyle/>
          <a:p>
            <a:fld id="{BAFF30EA-0E8F-4029-98E4-BCB635AEA523}" type="slidenum">
              <a:rPr lang="de-DE" smtClean="0"/>
              <a:pPr/>
              <a:t>70</a:t>
            </a:fld>
            <a:endParaRPr lang="de-DE" dirty="0"/>
          </a:p>
        </p:txBody>
      </p:sp>
    </p:spTree>
    <p:extLst>
      <p:ext uri="{BB962C8B-B14F-4D97-AF65-F5344CB8AC3E}">
        <p14:creationId xmlns:p14="http://schemas.microsoft.com/office/powerpoint/2010/main" val="23775199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06A87-2E6C-4722-BF5A-0E9B91A8C4EF}"/>
              </a:ext>
            </a:extLst>
          </p:cNvPr>
          <p:cNvSpPr>
            <a:spLocks noGrp="1"/>
          </p:cNvSpPr>
          <p:nvPr>
            <p:ph type="title"/>
          </p:nvPr>
        </p:nvSpPr>
        <p:spPr/>
        <p:txBody>
          <a:bodyPr/>
          <a:lstStyle/>
          <a:p>
            <a:r>
              <a:rPr lang="de-DE" dirty="0"/>
              <a:t>Tweets und Hashtags</a:t>
            </a:r>
          </a:p>
        </p:txBody>
      </p:sp>
      <p:pic>
        <p:nvPicPr>
          <p:cNvPr id="4" name="Inhaltsplatzhalter 3">
            <a:extLst>
              <a:ext uri="{FF2B5EF4-FFF2-40B4-BE49-F238E27FC236}">
                <a16:creationId xmlns:a16="http://schemas.microsoft.com/office/drawing/2014/main" id="{922ABC9D-2A82-466C-A100-5114195D9D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64" y="1452785"/>
            <a:ext cx="12166536" cy="6858000"/>
          </a:xfrm>
        </p:spPr>
      </p:pic>
      <p:sp>
        <p:nvSpPr>
          <p:cNvPr id="6" name="Textfeld 5">
            <a:extLst>
              <a:ext uri="{FF2B5EF4-FFF2-40B4-BE49-F238E27FC236}">
                <a16:creationId xmlns:a16="http://schemas.microsoft.com/office/drawing/2014/main" id="{071BFDB5-2DC5-44C1-98CF-A71E619B4396}"/>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a:t>
            </a:r>
            <a:r>
              <a:rPr lang="de-DE" dirty="0" err="1"/>
              <a:t>Tweetdeck</a:t>
            </a:r>
            <a:endParaRPr lang="de-DE" dirty="0"/>
          </a:p>
        </p:txBody>
      </p:sp>
      <p:sp>
        <p:nvSpPr>
          <p:cNvPr id="8" name="Fußzeilenplatzhalter 7">
            <a:extLst>
              <a:ext uri="{FF2B5EF4-FFF2-40B4-BE49-F238E27FC236}">
                <a16:creationId xmlns:a16="http://schemas.microsoft.com/office/drawing/2014/main" id="{D5707D61-180C-4EE9-AAD5-C57ACEBC4181}"/>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F57FCA5E-4402-47BF-9F57-2C33AD6BB8AA}"/>
              </a:ext>
            </a:extLst>
          </p:cNvPr>
          <p:cNvSpPr>
            <a:spLocks noGrp="1"/>
          </p:cNvSpPr>
          <p:nvPr>
            <p:ph type="sldNum" sz="quarter" idx="12"/>
          </p:nvPr>
        </p:nvSpPr>
        <p:spPr/>
        <p:txBody>
          <a:bodyPr/>
          <a:lstStyle/>
          <a:p>
            <a:fld id="{BAFF30EA-0E8F-4029-98E4-BCB635AEA523}" type="slidenum">
              <a:rPr lang="de-DE" smtClean="0"/>
              <a:pPr/>
              <a:t>71</a:t>
            </a:fld>
            <a:endParaRPr lang="de-DE" dirty="0"/>
          </a:p>
        </p:txBody>
      </p:sp>
    </p:spTree>
    <p:extLst>
      <p:ext uri="{BB962C8B-B14F-4D97-AF65-F5344CB8AC3E}">
        <p14:creationId xmlns:p14="http://schemas.microsoft.com/office/powerpoint/2010/main" val="4300900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A8BFFFB7-9633-47A2-8ED3-2FED7A404069}"/>
              </a:ext>
            </a:extLst>
          </p:cNvPr>
          <p:cNvPicPr>
            <a:picLocks noGrp="1" noChangeAspect="1"/>
          </p:cNvPicPr>
          <p:nvPr>
            <p:ph idx="1"/>
          </p:nvPr>
        </p:nvPicPr>
        <p:blipFill>
          <a:blip r:embed="rId2"/>
          <a:stretch>
            <a:fillRect/>
          </a:stretch>
        </p:blipFill>
        <p:spPr>
          <a:xfrm>
            <a:off x="523898" y="3899873"/>
            <a:ext cx="11088000" cy="2866687"/>
          </a:xfr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C2F039C0-01C1-4EBB-AFA7-0B32F243685E}"/>
              </a:ext>
            </a:extLst>
          </p:cNvPr>
          <p:cNvPicPr>
            <a:picLocks noChangeAspect="1"/>
          </p:cNvPicPr>
          <p:nvPr/>
        </p:nvPicPr>
        <p:blipFill rotWithShape="1">
          <a:blip r:embed="rId3"/>
          <a:srcRect t="28807" b="-814"/>
          <a:stretch/>
        </p:blipFill>
        <p:spPr>
          <a:xfrm>
            <a:off x="523898" y="1325879"/>
            <a:ext cx="11088000" cy="2717075"/>
          </a:xfrm>
          <a:prstGeom prst="rect">
            <a:avLst/>
          </a:prstGeom>
          <a:effectLst>
            <a:outerShdw blurRad="50800" dist="38100" dir="2700000" algn="tl" rotWithShape="0">
              <a:prstClr val="black">
                <a:alpha val="40000"/>
              </a:prstClr>
            </a:outerShdw>
          </a:effectLst>
        </p:spPr>
      </p:pic>
      <p:sp>
        <p:nvSpPr>
          <p:cNvPr id="3" name="Titel 2">
            <a:extLst>
              <a:ext uri="{FF2B5EF4-FFF2-40B4-BE49-F238E27FC236}">
                <a16:creationId xmlns:a16="http://schemas.microsoft.com/office/drawing/2014/main" id="{452A4C21-152F-492A-87CD-66773280DCF6}"/>
              </a:ext>
            </a:extLst>
          </p:cNvPr>
          <p:cNvSpPr>
            <a:spLocks noGrp="1"/>
          </p:cNvSpPr>
          <p:nvPr>
            <p:ph type="title"/>
          </p:nvPr>
        </p:nvSpPr>
        <p:spPr/>
        <p:txBody>
          <a:bodyPr/>
          <a:lstStyle/>
          <a:p>
            <a:r>
              <a:rPr lang="de-DE" dirty="0" err="1"/>
              <a:t>Mentions</a:t>
            </a:r>
            <a:r>
              <a:rPr lang="de-DE" dirty="0"/>
              <a:t> and Sentiment </a:t>
            </a:r>
          </a:p>
        </p:txBody>
      </p:sp>
      <p:sp>
        <p:nvSpPr>
          <p:cNvPr id="4" name="Textfeld 3">
            <a:extLst>
              <a:ext uri="{FF2B5EF4-FFF2-40B4-BE49-F238E27FC236}">
                <a16:creationId xmlns:a16="http://schemas.microsoft.com/office/drawing/2014/main" id="{454E08E6-A5B6-4BE6-995A-77D8D4D18B0E}"/>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Brandwatch</a:t>
            </a:r>
          </a:p>
        </p:txBody>
      </p:sp>
      <p:sp>
        <p:nvSpPr>
          <p:cNvPr id="9" name="Fußzeilenplatzhalter 8">
            <a:extLst>
              <a:ext uri="{FF2B5EF4-FFF2-40B4-BE49-F238E27FC236}">
                <a16:creationId xmlns:a16="http://schemas.microsoft.com/office/drawing/2014/main" id="{4D0DF492-D5EA-4C50-B169-710764B6B77A}"/>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A738EB72-5CB0-4640-B74B-7210341A4F47}"/>
              </a:ext>
            </a:extLst>
          </p:cNvPr>
          <p:cNvSpPr>
            <a:spLocks noGrp="1"/>
          </p:cNvSpPr>
          <p:nvPr>
            <p:ph type="sldNum" sz="quarter" idx="12"/>
          </p:nvPr>
        </p:nvSpPr>
        <p:spPr/>
        <p:txBody>
          <a:bodyPr/>
          <a:lstStyle/>
          <a:p>
            <a:fld id="{BAFF30EA-0E8F-4029-98E4-BCB635AEA523}" type="slidenum">
              <a:rPr lang="de-DE" smtClean="0"/>
              <a:pPr/>
              <a:t>72</a:t>
            </a:fld>
            <a:endParaRPr lang="de-DE" dirty="0"/>
          </a:p>
        </p:txBody>
      </p:sp>
    </p:spTree>
    <p:extLst>
      <p:ext uri="{BB962C8B-B14F-4D97-AF65-F5344CB8AC3E}">
        <p14:creationId xmlns:p14="http://schemas.microsoft.com/office/powerpoint/2010/main" val="128988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1ED5EC97-0B6F-4D01-BB28-3C14760189A0}"/>
              </a:ext>
            </a:extLst>
          </p:cNvPr>
          <p:cNvPicPr>
            <a:picLocks noGrp="1" noChangeAspect="1"/>
          </p:cNvPicPr>
          <p:nvPr>
            <p:ph idx="4294967295"/>
          </p:nvPr>
        </p:nvPicPr>
        <p:blipFill>
          <a:blip r:embed="rId2"/>
          <a:stretch>
            <a:fillRect/>
          </a:stretch>
        </p:blipFill>
        <p:spPr>
          <a:xfrm>
            <a:off x="189412" y="2264592"/>
            <a:ext cx="11904617" cy="3154857"/>
          </a:xfrm>
          <a:effectLst>
            <a:outerShdw blurRad="50800" dist="38100" dir="2700000" algn="tl" rotWithShape="0">
              <a:prstClr val="black">
                <a:alpha val="40000"/>
              </a:prstClr>
            </a:outerShdw>
          </a:effectLst>
        </p:spPr>
      </p:pic>
      <p:pic>
        <p:nvPicPr>
          <p:cNvPr id="9" name="Grafik 8">
            <a:extLst>
              <a:ext uri="{FF2B5EF4-FFF2-40B4-BE49-F238E27FC236}">
                <a16:creationId xmlns:a16="http://schemas.microsoft.com/office/drawing/2014/main" id="{CB0B57F1-5F1E-4BF6-8A7A-74FDBDB0ED95}"/>
              </a:ext>
            </a:extLst>
          </p:cNvPr>
          <p:cNvPicPr>
            <a:picLocks noChangeAspect="1"/>
          </p:cNvPicPr>
          <p:nvPr/>
        </p:nvPicPr>
        <p:blipFill rotWithShape="1">
          <a:blip r:embed="rId3"/>
          <a:srcRect l="3590" t="4232" r="3064" b="4695"/>
          <a:stretch/>
        </p:blipFill>
        <p:spPr>
          <a:xfrm>
            <a:off x="3960257" y="1184660"/>
            <a:ext cx="7739743" cy="5505994"/>
          </a:xfrm>
          <a:prstGeom prst="rect">
            <a:avLst/>
          </a:prstGeom>
          <a:effectLst>
            <a:outerShdw blurRad="50800" dist="38100" dir="2700000" algn="tl" rotWithShape="0">
              <a:prstClr val="black">
                <a:alpha val="40000"/>
              </a:prstClr>
            </a:outerShdw>
          </a:effectLst>
        </p:spPr>
      </p:pic>
      <p:sp>
        <p:nvSpPr>
          <p:cNvPr id="2" name="Textfeld 1">
            <a:extLst>
              <a:ext uri="{FF2B5EF4-FFF2-40B4-BE49-F238E27FC236}">
                <a16:creationId xmlns:a16="http://schemas.microsoft.com/office/drawing/2014/main" id="{F79502C3-CC1B-4F18-B6BD-34552C1E5AC8}"/>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Brandwatch</a:t>
            </a:r>
          </a:p>
        </p:txBody>
      </p:sp>
      <p:sp>
        <p:nvSpPr>
          <p:cNvPr id="6" name="Titel 2">
            <a:extLst>
              <a:ext uri="{FF2B5EF4-FFF2-40B4-BE49-F238E27FC236}">
                <a16:creationId xmlns:a16="http://schemas.microsoft.com/office/drawing/2014/main" id="{B007D9D4-A63F-4EEF-A6BD-1E10ABE678E2}"/>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a:solidFill>
                  <a:srgbClr val="4F707B"/>
                </a:solidFill>
                <a:latin typeface="Myriad Pro (Überschriften)"/>
                <a:ea typeface="+mj-ea"/>
                <a:cs typeface="+mj-cs"/>
              </a:defRPr>
            </a:lvl1pPr>
          </a:lstStyle>
          <a:p>
            <a:r>
              <a:rPr lang="de-DE"/>
              <a:t>Mentions and Sentiment </a:t>
            </a:r>
            <a:endParaRPr lang="de-DE" dirty="0"/>
          </a:p>
        </p:txBody>
      </p:sp>
      <p:sp>
        <p:nvSpPr>
          <p:cNvPr id="8" name="Fußzeilenplatzhalter 7">
            <a:extLst>
              <a:ext uri="{FF2B5EF4-FFF2-40B4-BE49-F238E27FC236}">
                <a16:creationId xmlns:a16="http://schemas.microsoft.com/office/drawing/2014/main" id="{FBA6B5B8-351A-4CA4-8080-AB48142BE369}"/>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21159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873991EB-2465-42E4-8733-DA9FEFE6BDDA}"/>
              </a:ext>
            </a:extLst>
          </p:cNvPr>
          <p:cNvPicPr>
            <a:picLocks noGrp="1" noChangeAspect="1"/>
          </p:cNvPicPr>
          <p:nvPr>
            <p:ph idx="1"/>
          </p:nvPr>
        </p:nvPicPr>
        <p:blipFill>
          <a:blip r:embed="rId2"/>
          <a:stretch>
            <a:fillRect/>
          </a:stretch>
        </p:blipFill>
        <p:spPr>
          <a:xfrm>
            <a:off x="222069" y="1646997"/>
            <a:ext cx="11776165" cy="4879014"/>
          </a:xfrm>
          <a:effectLst>
            <a:outerShdw blurRad="50800" dist="38100" dir="2700000" algn="tl" rotWithShape="0">
              <a:prstClr val="black">
                <a:alpha val="40000"/>
              </a:prstClr>
            </a:outerShdw>
          </a:effectLst>
        </p:spPr>
      </p:pic>
      <p:sp>
        <p:nvSpPr>
          <p:cNvPr id="3" name="Titel 2">
            <a:extLst>
              <a:ext uri="{FF2B5EF4-FFF2-40B4-BE49-F238E27FC236}">
                <a16:creationId xmlns:a16="http://schemas.microsoft.com/office/drawing/2014/main" id="{D2DDABC4-291A-4E12-A589-1D61C01FCD90}"/>
              </a:ext>
            </a:extLst>
          </p:cNvPr>
          <p:cNvSpPr>
            <a:spLocks noGrp="1"/>
          </p:cNvSpPr>
          <p:nvPr>
            <p:ph type="title"/>
          </p:nvPr>
        </p:nvSpPr>
        <p:spPr/>
        <p:txBody>
          <a:bodyPr/>
          <a:lstStyle/>
          <a:p>
            <a:r>
              <a:rPr lang="de-DE" dirty="0"/>
              <a:t>Wettbewerbsvergleiche</a:t>
            </a:r>
          </a:p>
        </p:txBody>
      </p:sp>
      <p:sp>
        <p:nvSpPr>
          <p:cNvPr id="4" name="Textfeld 3">
            <a:extLst>
              <a:ext uri="{FF2B5EF4-FFF2-40B4-BE49-F238E27FC236}">
                <a16:creationId xmlns:a16="http://schemas.microsoft.com/office/drawing/2014/main" id="{26AD5F26-9DED-4A8C-8464-7F570CE31342}"/>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Brandwatch</a:t>
            </a:r>
          </a:p>
        </p:txBody>
      </p:sp>
      <p:sp>
        <p:nvSpPr>
          <p:cNvPr id="8" name="Fußzeilenplatzhalter 7">
            <a:extLst>
              <a:ext uri="{FF2B5EF4-FFF2-40B4-BE49-F238E27FC236}">
                <a16:creationId xmlns:a16="http://schemas.microsoft.com/office/drawing/2014/main" id="{533C59B0-5722-4B40-B357-44BC6728E22D}"/>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0FAB30A6-B5BB-44C8-A2A9-B874E1284471}"/>
              </a:ext>
            </a:extLst>
          </p:cNvPr>
          <p:cNvSpPr>
            <a:spLocks noGrp="1"/>
          </p:cNvSpPr>
          <p:nvPr>
            <p:ph type="sldNum" sz="quarter" idx="12"/>
          </p:nvPr>
        </p:nvSpPr>
        <p:spPr/>
        <p:txBody>
          <a:bodyPr/>
          <a:lstStyle/>
          <a:p>
            <a:fld id="{BAFF30EA-0E8F-4029-98E4-BCB635AEA523}" type="slidenum">
              <a:rPr lang="de-DE" smtClean="0"/>
              <a:pPr/>
              <a:t>74</a:t>
            </a:fld>
            <a:endParaRPr lang="de-DE" dirty="0"/>
          </a:p>
        </p:txBody>
      </p:sp>
    </p:spTree>
    <p:extLst>
      <p:ext uri="{BB962C8B-B14F-4D97-AF65-F5344CB8AC3E}">
        <p14:creationId xmlns:p14="http://schemas.microsoft.com/office/powerpoint/2010/main" val="15482264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068CF-C253-418E-A919-67F561D9ED5D}"/>
              </a:ext>
            </a:extLst>
          </p:cNvPr>
          <p:cNvSpPr>
            <a:spLocks noGrp="1"/>
          </p:cNvSpPr>
          <p:nvPr>
            <p:ph type="title"/>
          </p:nvPr>
        </p:nvSpPr>
        <p:spPr/>
        <p:txBody>
          <a:bodyPr/>
          <a:lstStyle/>
          <a:p>
            <a:r>
              <a:rPr lang="de-DE" dirty="0"/>
              <a:t>Direkter Wettbewerber</a:t>
            </a:r>
          </a:p>
        </p:txBody>
      </p:sp>
      <p:pic>
        <p:nvPicPr>
          <p:cNvPr id="5" name="Grafik 4">
            <a:extLst>
              <a:ext uri="{FF2B5EF4-FFF2-40B4-BE49-F238E27FC236}">
                <a16:creationId xmlns:a16="http://schemas.microsoft.com/office/drawing/2014/main" id="{3A51CD1A-A242-4EC3-8103-1D08D8710B37}"/>
              </a:ext>
            </a:extLst>
          </p:cNvPr>
          <p:cNvPicPr>
            <a:picLocks noChangeAspect="1"/>
          </p:cNvPicPr>
          <p:nvPr/>
        </p:nvPicPr>
        <p:blipFill rotWithShape="1">
          <a:blip r:embed="rId2"/>
          <a:srcRect b="33267"/>
          <a:stretch/>
        </p:blipFill>
        <p:spPr>
          <a:xfrm>
            <a:off x="1967866" y="1961135"/>
            <a:ext cx="5011220" cy="4731318"/>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1E68859A-3889-4A01-98A8-9DEBCBDFC88C}"/>
              </a:ext>
            </a:extLst>
          </p:cNvPr>
          <p:cNvPicPr>
            <a:picLocks noChangeAspect="1"/>
          </p:cNvPicPr>
          <p:nvPr/>
        </p:nvPicPr>
        <p:blipFill>
          <a:blip r:embed="rId3"/>
          <a:stretch>
            <a:fillRect/>
          </a:stretch>
        </p:blipFill>
        <p:spPr>
          <a:xfrm>
            <a:off x="7254916" y="165547"/>
            <a:ext cx="4613252" cy="6526906"/>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088AC04F-16B4-4C74-8BB0-8A951A524CBF}"/>
              </a:ext>
            </a:extLst>
          </p:cNvPr>
          <p:cNvSpPr txBox="1"/>
          <p:nvPr/>
        </p:nvSpPr>
        <p:spPr>
          <a:xfrm>
            <a:off x="156445" y="5700837"/>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a:t>
            </a:r>
            <a:r>
              <a:rPr lang="de-DE" dirty="0" err="1"/>
              <a:t>Social</a:t>
            </a:r>
            <a:r>
              <a:rPr lang="de-DE" dirty="0"/>
              <a:t> Bakers</a:t>
            </a:r>
          </a:p>
        </p:txBody>
      </p:sp>
      <p:sp>
        <p:nvSpPr>
          <p:cNvPr id="8" name="Fußzeilenplatzhalter 7">
            <a:extLst>
              <a:ext uri="{FF2B5EF4-FFF2-40B4-BE49-F238E27FC236}">
                <a16:creationId xmlns:a16="http://schemas.microsoft.com/office/drawing/2014/main" id="{DBDFDC09-6C8C-4CC7-8CA4-22C1BDF84DDF}"/>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97BADF69-52BC-49EA-94CA-671F46294ADB}"/>
              </a:ext>
            </a:extLst>
          </p:cNvPr>
          <p:cNvSpPr>
            <a:spLocks noGrp="1"/>
          </p:cNvSpPr>
          <p:nvPr>
            <p:ph type="sldNum" sz="quarter" idx="12"/>
          </p:nvPr>
        </p:nvSpPr>
        <p:spPr/>
        <p:txBody>
          <a:bodyPr/>
          <a:lstStyle/>
          <a:p>
            <a:fld id="{BAFF30EA-0E8F-4029-98E4-BCB635AEA523}" type="slidenum">
              <a:rPr lang="de-DE" smtClean="0"/>
              <a:pPr/>
              <a:t>75</a:t>
            </a:fld>
            <a:endParaRPr lang="de-DE" dirty="0"/>
          </a:p>
        </p:txBody>
      </p:sp>
    </p:spTree>
    <p:extLst>
      <p:ext uri="{BB962C8B-B14F-4D97-AF65-F5344CB8AC3E}">
        <p14:creationId xmlns:p14="http://schemas.microsoft.com/office/powerpoint/2010/main" val="32024005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006AA8-B9AA-4BC3-A082-8C617BFB0952}"/>
              </a:ext>
            </a:extLst>
          </p:cNvPr>
          <p:cNvSpPr>
            <a:spLocks noGrp="1"/>
          </p:cNvSpPr>
          <p:nvPr>
            <p:ph type="title"/>
          </p:nvPr>
        </p:nvSpPr>
        <p:spPr/>
        <p:txBody>
          <a:bodyPr/>
          <a:lstStyle/>
          <a:p>
            <a:r>
              <a:rPr lang="de-DE" dirty="0"/>
              <a:t>Performance-Vergleich</a:t>
            </a:r>
          </a:p>
        </p:txBody>
      </p:sp>
      <p:pic>
        <p:nvPicPr>
          <p:cNvPr id="5" name="Grafik 4">
            <a:extLst>
              <a:ext uri="{FF2B5EF4-FFF2-40B4-BE49-F238E27FC236}">
                <a16:creationId xmlns:a16="http://schemas.microsoft.com/office/drawing/2014/main" id="{D9158686-5081-4725-89C5-DDBF05BDAE75}"/>
              </a:ext>
            </a:extLst>
          </p:cNvPr>
          <p:cNvPicPr>
            <a:picLocks noChangeAspect="1"/>
          </p:cNvPicPr>
          <p:nvPr/>
        </p:nvPicPr>
        <p:blipFill rotWithShape="1">
          <a:blip r:embed="rId2"/>
          <a:srcRect l="4575" t="25239" r="4567" b="6948"/>
          <a:stretch/>
        </p:blipFill>
        <p:spPr>
          <a:xfrm>
            <a:off x="6925266" y="1630969"/>
            <a:ext cx="4771760" cy="5040000"/>
          </a:xfrm>
          <a:prstGeom prst="rect">
            <a:avLst/>
          </a:prstGeom>
          <a:effectLst>
            <a:outerShdw blurRad="50800" dist="38100" dir="2700000" algn="tl" rotWithShape="0">
              <a:prstClr val="black">
                <a:alpha val="40000"/>
              </a:prstClr>
            </a:outerShdw>
          </a:effectLst>
        </p:spPr>
      </p:pic>
      <p:pic>
        <p:nvPicPr>
          <p:cNvPr id="7" name="Grafik 6">
            <a:hlinkClick r:id="rId3"/>
            <a:extLst>
              <a:ext uri="{FF2B5EF4-FFF2-40B4-BE49-F238E27FC236}">
                <a16:creationId xmlns:a16="http://schemas.microsoft.com/office/drawing/2014/main" id="{0AA57C59-50F0-4490-B56D-1FF45EC6A7D8}"/>
              </a:ext>
            </a:extLst>
          </p:cNvPr>
          <p:cNvPicPr>
            <a:picLocks noChangeAspect="1"/>
          </p:cNvPicPr>
          <p:nvPr/>
        </p:nvPicPr>
        <p:blipFill rotWithShape="1">
          <a:blip r:embed="rId4"/>
          <a:srcRect l="3695" t="11585" r="3889" b="26268"/>
          <a:stretch/>
        </p:blipFill>
        <p:spPr>
          <a:xfrm>
            <a:off x="1284723" y="1630969"/>
            <a:ext cx="5297317" cy="5040000"/>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7A54444C-46EE-4BC0-AD8D-DF61EF8FA9FC}"/>
              </a:ext>
            </a:extLst>
          </p:cNvPr>
          <p:cNvSpPr txBox="1"/>
          <p:nvPr/>
        </p:nvSpPr>
        <p:spPr>
          <a:xfrm>
            <a:off x="156445" y="5700837"/>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a:t>
            </a:r>
            <a:r>
              <a:rPr lang="de-DE" dirty="0" err="1"/>
              <a:t>Social</a:t>
            </a:r>
            <a:r>
              <a:rPr lang="de-DE" dirty="0"/>
              <a:t> Bakers</a:t>
            </a:r>
          </a:p>
        </p:txBody>
      </p:sp>
      <p:sp>
        <p:nvSpPr>
          <p:cNvPr id="8" name="Fußzeilenplatzhalter 7">
            <a:extLst>
              <a:ext uri="{FF2B5EF4-FFF2-40B4-BE49-F238E27FC236}">
                <a16:creationId xmlns:a16="http://schemas.microsoft.com/office/drawing/2014/main" id="{FB164DBA-492E-4FF7-9C12-FC928D5AB79A}"/>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CB0E9C63-BB62-47DF-A536-B6189A46BEC9}"/>
              </a:ext>
            </a:extLst>
          </p:cNvPr>
          <p:cNvSpPr>
            <a:spLocks noGrp="1"/>
          </p:cNvSpPr>
          <p:nvPr>
            <p:ph type="sldNum" sz="quarter" idx="12"/>
          </p:nvPr>
        </p:nvSpPr>
        <p:spPr/>
        <p:txBody>
          <a:bodyPr/>
          <a:lstStyle/>
          <a:p>
            <a:fld id="{BAFF30EA-0E8F-4029-98E4-BCB635AEA523}" type="slidenum">
              <a:rPr lang="de-DE" smtClean="0"/>
              <a:pPr/>
              <a:t>76</a:t>
            </a:fld>
            <a:endParaRPr lang="de-DE" dirty="0"/>
          </a:p>
        </p:txBody>
      </p:sp>
    </p:spTree>
    <p:extLst>
      <p:ext uri="{BB962C8B-B14F-4D97-AF65-F5344CB8AC3E}">
        <p14:creationId xmlns:p14="http://schemas.microsoft.com/office/powerpoint/2010/main" val="16699993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66B3F-4CD7-4A92-B715-D9696D348EC8}"/>
              </a:ext>
            </a:extLst>
          </p:cNvPr>
          <p:cNvSpPr>
            <a:spLocks noGrp="1"/>
          </p:cNvSpPr>
          <p:nvPr>
            <p:ph type="title"/>
          </p:nvPr>
        </p:nvSpPr>
        <p:spPr/>
        <p:txBody>
          <a:bodyPr/>
          <a:lstStyle/>
          <a:p>
            <a:r>
              <a:rPr lang="de-DE" dirty="0"/>
              <a:t>Presse-Clipping</a:t>
            </a:r>
          </a:p>
        </p:txBody>
      </p:sp>
      <p:graphicFrame>
        <p:nvGraphicFramePr>
          <p:cNvPr id="4" name="Inhaltsplatzhalter 2">
            <a:extLst>
              <a:ext uri="{FF2B5EF4-FFF2-40B4-BE49-F238E27FC236}">
                <a16:creationId xmlns:a16="http://schemas.microsoft.com/office/drawing/2014/main" id="{B547D3B7-F1A8-41D6-A313-8DCD64CD47B4}"/>
              </a:ext>
            </a:extLst>
          </p:cNvPr>
          <p:cNvGraphicFramePr>
            <a:graphicFrameLocks/>
          </p:cNvGraphicFramePr>
          <p:nvPr>
            <p:extLst>
              <p:ext uri="{D42A27DB-BD31-4B8C-83A1-F6EECF244321}">
                <p14:modId xmlns:p14="http://schemas.microsoft.com/office/powerpoint/2010/main" val="2898789852"/>
              </p:ext>
            </p:extLst>
          </p:nvPr>
        </p:nvGraphicFramePr>
        <p:xfrm>
          <a:off x="640080" y="1809206"/>
          <a:ext cx="10866120" cy="4520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llipse 6">
            <a:hlinkClick r:id="rId7"/>
            <a:extLst>
              <a:ext uri="{FF2B5EF4-FFF2-40B4-BE49-F238E27FC236}">
                <a16:creationId xmlns:a16="http://schemas.microsoft.com/office/drawing/2014/main" id="{6706D0A4-7859-4D5B-BA4A-0EB1F76C61A4}"/>
              </a:ext>
            </a:extLst>
          </p:cNvPr>
          <p:cNvSpPr/>
          <p:nvPr/>
        </p:nvSpPr>
        <p:spPr>
          <a:xfrm>
            <a:off x="10979079" y="5676644"/>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Pfeil: Leichte Kurve">
            <a:extLst>
              <a:ext uri="{FF2B5EF4-FFF2-40B4-BE49-F238E27FC236}">
                <a16:creationId xmlns:a16="http://schemas.microsoft.com/office/drawing/2014/main" id="{829820B3-2A43-42DF-B47A-B8298BE187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738474">
            <a:off x="11061879" y="5812852"/>
            <a:ext cx="914400" cy="914400"/>
          </a:xfrm>
          <a:prstGeom prst="rect">
            <a:avLst/>
          </a:prstGeom>
        </p:spPr>
      </p:pic>
      <p:sp>
        <p:nvSpPr>
          <p:cNvPr id="8" name="Fußzeilenplatzhalter 7">
            <a:extLst>
              <a:ext uri="{FF2B5EF4-FFF2-40B4-BE49-F238E27FC236}">
                <a16:creationId xmlns:a16="http://schemas.microsoft.com/office/drawing/2014/main" id="{238C111A-AC3A-4978-8B84-0CCD0A447219}"/>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2FA07190-1DB6-4EF2-B363-10819C16F99F}"/>
              </a:ext>
            </a:extLst>
          </p:cNvPr>
          <p:cNvSpPr>
            <a:spLocks noGrp="1"/>
          </p:cNvSpPr>
          <p:nvPr>
            <p:ph type="sldNum" sz="quarter" idx="12"/>
          </p:nvPr>
        </p:nvSpPr>
        <p:spPr/>
        <p:txBody>
          <a:bodyPr/>
          <a:lstStyle/>
          <a:p>
            <a:fld id="{BAFF30EA-0E8F-4029-98E4-BCB635AEA523}" type="slidenum">
              <a:rPr lang="de-DE" smtClean="0"/>
              <a:pPr/>
              <a:t>77</a:t>
            </a:fld>
            <a:endParaRPr lang="de-DE" dirty="0"/>
          </a:p>
        </p:txBody>
      </p:sp>
    </p:spTree>
    <p:extLst>
      <p:ext uri="{BB962C8B-B14F-4D97-AF65-F5344CB8AC3E}">
        <p14:creationId xmlns:p14="http://schemas.microsoft.com/office/powerpoint/2010/main" val="7547069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CD2C5-5547-4DAF-A425-2C7911D90997}"/>
              </a:ext>
            </a:extLst>
          </p:cNvPr>
          <p:cNvSpPr>
            <a:spLocks noGrp="1"/>
          </p:cNvSpPr>
          <p:nvPr>
            <p:ph type="title"/>
          </p:nvPr>
        </p:nvSpPr>
        <p:spPr/>
        <p:txBody>
          <a:bodyPr/>
          <a:lstStyle/>
          <a:p>
            <a:r>
              <a:rPr lang="de-DE" dirty="0"/>
              <a:t>Digitaler Pressespiegel</a:t>
            </a:r>
          </a:p>
        </p:txBody>
      </p:sp>
      <p:sp>
        <p:nvSpPr>
          <p:cNvPr id="3" name="Inhaltsplatzhalter 2">
            <a:extLst>
              <a:ext uri="{FF2B5EF4-FFF2-40B4-BE49-F238E27FC236}">
                <a16:creationId xmlns:a16="http://schemas.microsoft.com/office/drawing/2014/main" id="{86CE00B8-1D13-49CF-AD2E-DE83711DE358}"/>
              </a:ext>
            </a:extLst>
          </p:cNvPr>
          <p:cNvSpPr>
            <a:spLocks noGrp="1"/>
          </p:cNvSpPr>
          <p:nvPr>
            <p:ph idx="1"/>
          </p:nvPr>
        </p:nvSpPr>
        <p:spPr/>
        <p:txBody>
          <a:bodyPr>
            <a:normAutofit/>
          </a:bodyPr>
          <a:lstStyle/>
          <a:p>
            <a:r>
              <a:rPr lang="de-DE" sz="2400" dirty="0"/>
              <a:t>Digitale Pressespiegel sammeln „Bookmarks“, also Links auf die online erschienenen Artikel. </a:t>
            </a:r>
          </a:p>
          <a:p>
            <a:r>
              <a:rPr lang="de-DE" sz="2400" dirty="0"/>
              <a:t>Digitale Pressespiegel sind wichtige Bestandteile von digitalen Newsrooms. § 49 UrhG regelt die Nutzung. </a:t>
            </a:r>
          </a:p>
          <a:p>
            <a:r>
              <a:rPr lang="de-DE" sz="2400" dirty="0"/>
              <a:t>Artikel, die ausschließlich politische, wirtschaftliche oder religiöse Tagesfragen betreffen, dürfen im Rahmen eines Pressespiegels verbreitet werden. Sie dürfen maximal sieben Tage lang als grafische Abbildung verbreitet werden. </a:t>
            </a:r>
          </a:p>
          <a:p>
            <a:r>
              <a:rPr lang="de-DE" sz="2400" dirty="0"/>
              <a:t>Pressespiegel sind lizenzpflichtig – sonst würde ja niemand mehr Tageszeitungen kaufen, sondern nur noch die </a:t>
            </a:r>
            <a:r>
              <a:rPr lang="de-DE" sz="2400" dirty="0" err="1"/>
              <a:t>Clippings</a:t>
            </a:r>
            <a:r>
              <a:rPr lang="de-DE" sz="2400" dirty="0"/>
              <a:t> lesen.</a:t>
            </a:r>
          </a:p>
          <a:p>
            <a:endParaRPr lang="de-DE" sz="2400" dirty="0"/>
          </a:p>
        </p:txBody>
      </p:sp>
      <p:sp>
        <p:nvSpPr>
          <p:cNvPr id="5" name="Textfeld 4">
            <a:extLst>
              <a:ext uri="{FF2B5EF4-FFF2-40B4-BE49-F238E27FC236}">
                <a16:creationId xmlns:a16="http://schemas.microsoft.com/office/drawing/2014/main" id="{0CFAF239-040F-4D14-B2B0-932476812ED8}"/>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Anbieter: PMG, </a:t>
            </a:r>
            <a:r>
              <a:rPr lang="de-DE" dirty="0" err="1"/>
              <a:t>Meltwater</a:t>
            </a:r>
            <a:endParaRPr lang="de-DE" dirty="0"/>
          </a:p>
        </p:txBody>
      </p:sp>
      <p:sp>
        <p:nvSpPr>
          <p:cNvPr id="8" name="Fußzeilenplatzhalter 7">
            <a:extLst>
              <a:ext uri="{FF2B5EF4-FFF2-40B4-BE49-F238E27FC236}">
                <a16:creationId xmlns:a16="http://schemas.microsoft.com/office/drawing/2014/main" id="{17B95FA5-A4CA-4696-AACD-429CF7AA04AF}"/>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A6B0C369-A9DF-4194-A2C5-9C89EDFB95F6}"/>
              </a:ext>
            </a:extLst>
          </p:cNvPr>
          <p:cNvSpPr>
            <a:spLocks noGrp="1"/>
          </p:cNvSpPr>
          <p:nvPr>
            <p:ph type="sldNum" sz="quarter" idx="12"/>
          </p:nvPr>
        </p:nvSpPr>
        <p:spPr/>
        <p:txBody>
          <a:bodyPr/>
          <a:lstStyle/>
          <a:p>
            <a:fld id="{BAFF30EA-0E8F-4029-98E4-BCB635AEA523}" type="slidenum">
              <a:rPr lang="de-DE" smtClean="0"/>
              <a:pPr/>
              <a:t>78</a:t>
            </a:fld>
            <a:endParaRPr lang="de-DE" dirty="0"/>
          </a:p>
        </p:txBody>
      </p:sp>
    </p:spTree>
    <p:extLst>
      <p:ext uri="{BB962C8B-B14F-4D97-AF65-F5344CB8AC3E}">
        <p14:creationId xmlns:p14="http://schemas.microsoft.com/office/powerpoint/2010/main" val="7036558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E9061A-7184-4088-9E6D-13BC36B5AE17}"/>
              </a:ext>
            </a:extLst>
          </p:cNvPr>
          <p:cNvSpPr>
            <a:spLocks noGrp="1"/>
          </p:cNvSpPr>
          <p:nvPr>
            <p:ph type="title"/>
          </p:nvPr>
        </p:nvSpPr>
        <p:spPr/>
        <p:txBody>
          <a:bodyPr/>
          <a:lstStyle/>
          <a:p>
            <a:r>
              <a:rPr lang="de-DE" dirty="0"/>
              <a:t>Hülsta-Clipping</a:t>
            </a:r>
          </a:p>
        </p:txBody>
      </p:sp>
      <p:pic>
        <p:nvPicPr>
          <p:cNvPr id="5" name="Grafik 4">
            <a:extLst>
              <a:ext uri="{FF2B5EF4-FFF2-40B4-BE49-F238E27FC236}">
                <a16:creationId xmlns:a16="http://schemas.microsoft.com/office/drawing/2014/main" id="{F82F8FF5-B10D-48D8-A4EC-4F26009F5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75" y="2620974"/>
            <a:ext cx="5295896" cy="3270215"/>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6074B18E-B529-4E3B-991B-C2224D811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20974"/>
            <a:ext cx="5300660" cy="3273157"/>
          </a:xfrm>
          <a:prstGeom prst="rect">
            <a:avLst/>
          </a:prstGeom>
          <a:effectLst>
            <a:outerShdw blurRad="50800" dist="38100" dir="2700000" algn="tl" rotWithShape="0">
              <a:prstClr val="black">
                <a:alpha val="40000"/>
              </a:prstClr>
            </a:outerShdw>
          </a:effectLst>
        </p:spPr>
      </p:pic>
      <p:sp>
        <p:nvSpPr>
          <p:cNvPr id="8" name="Fußzeilenplatzhalter 7">
            <a:extLst>
              <a:ext uri="{FF2B5EF4-FFF2-40B4-BE49-F238E27FC236}">
                <a16:creationId xmlns:a16="http://schemas.microsoft.com/office/drawing/2014/main" id="{B55992C2-8491-449A-A8A2-85AB370A98B2}"/>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C7F32A68-4084-48E9-92E8-09A00D96FFA5}"/>
              </a:ext>
            </a:extLst>
          </p:cNvPr>
          <p:cNvSpPr>
            <a:spLocks noGrp="1"/>
          </p:cNvSpPr>
          <p:nvPr>
            <p:ph type="sldNum" sz="quarter" idx="12"/>
          </p:nvPr>
        </p:nvSpPr>
        <p:spPr/>
        <p:txBody>
          <a:bodyPr/>
          <a:lstStyle/>
          <a:p>
            <a:fld id="{BAFF30EA-0E8F-4029-98E4-BCB635AEA523}" type="slidenum">
              <a:rPr lang="de-DE" smtClean="0"/>
              <a:pPr/>
              <a:t>79</a:t>
            </a:fld>
            <a:endParaRPr lang="de-DE" dirty="0"/>
          </a:p>
        </p:txBody>
      </p:sp>
    </p:spTree>
    <p:extLst>
      <p:ext uri="{BB962C8B-B14F-4D97-AF65-F5344CB8AC3E}">
        <p14:creationId xmlns:p14="http://schemas.microsoft.com/office/powerpoint/2010/main" val="583269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5D293-9CE5-49AD-8D10-299C4E4BA7B5}"/>
              </a:ext>
            </a:extLst>
          </p:cNvPr>
          <p:cNvSpPr>
            <a:spLocks noGrp="1"/>
          </p:cNvSpPr>
          <p:nvPr>
            <p:ph type="title"/>
          </p:nvPr>
        </p:nvSpPr>
        <p:spPr/>
        <p:txBody>
          <a:bodyPr/>
          <a:lstStyle/>
          <a:p>
            <a:r>
              <a:rPr lang="de-DE" dirty="0"/>
              <a:t>Welchen Anspruch hat Medienarbeit?</a:t>
            </a:r>
          </a:p>
        </p:txBody>
      </p:sp>
      <p:graphicFrame>
        <p:nvGraphicFramePr>
          <p:cNvPr id="4" name="Inhaltsplatzhalter 3">
            <a:extLst>
              <a:ext uri="{FF2B5EF4-FFF2-40B4-BE49-F238E27FC236}">
                <a16:creationId xmlns:a16="http://schemas.microsoft.com/office/drawing/2014/main" id="{21903912-F417-44E5-90B3-E285AEB60481}"/>
              </a:ext>
            </a:extLst>
          </p:cNvPr>
          <p:cNvGraphicFramePr>
            <a:graphicFrameLocks noGrp="1"/>
          </p:cNvGraphicFramePr>
          <p:nvPr>
            <p:ph idx="1"/>
            <p:extLst>
              <p:ext uri="{D42A27DB-BD31-4B8C-83A1-F6EECF244321}">
                <p14:modId xmlns:p14="http://schemas.microsoft.com/office/powerpoint/2010/main" val="1098405776"/>
              </p:ext>
            </p:extLst>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ußzeilenplatzhalter 6">
            <a:extLst>
              <a:ext uri="{FF2B5EF4-FFF2-40B4-BE49-F238E27FC236}">
                <a16:creationId xmlns:a16="http://schemas.microsoft.com/office/drawing/2014/main" id="{F6E692E2-ABB8-4FE1-B2DE-26380EBB5D94}"/>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86F48E58-2EFF-4F04-8AEE-1A52FD56DC50}"/>
              </a:ext>
            </a:extLst>
          </p:cNvPr>
          <p:cNvSpPr>
            <a:spLocks noGrp="1"/>
          </p:cNvSpPr>
          <p:nvPr>
            <p:ph type="sldNum" sz="quarter" idx="12"/>
          </p:nvPr>
        </p:nvSpPr>
        <p:spPr/>
        <p:txBody>
          <a:bodyPr/>
          <a:lstStyle/>
          <a:p>
            <a:fld id="{BAFF30EA-0E8F-4029-98E4-BCB635AEA523}" type="slidenum">
              <a:rPr lang="de-DE" smtClean="0"/>
              <a:pPr/>
              <a:t>8</a:t>
            </a:fld>
            <a:endParaRPr lang="de-DE" dirty="0"/>
          </a:p>
        </p:txBody>
      </p:sp>
    </p:spTree>
    <p:extLst>
      <p:ext uri="{BB962C8B-B14F-4D97-AF65-F5344CB8AC3E}">
        <p14:creationId xmlns:p14="http://schemas.microsoft.com/office/powerpoint/2010/main" val="375591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658C9D-6387-41A3-BBA1-88E16DC2EE40}"/>
              </a:ext>
            </a:extLst>
          </p:cNvPr>
          <p:cNvSpPr>
            <a:spLocks noGrp="1"/>
          </p:cNvSpPr>
          <p:nvPr>
            <p:ph type="title"/>
          </p:nvPr>
        </p:nvSpPr>
        <p:spPr/>
        <p:txBody>
          <a:bodyPr/>
          <a:lstStyle/>
          <a:p>
            <a:r>
              <a:rPr lang="de-DE" dirty="0"/>
              <a:t>Verhältnis zum Journalismus</a:t>
            </a:r>
          </a:p>
        </p:txBody>
      </p:sp>
      <p:sp>
        <p:nvSpPr>
          <p:cNvPr id="3" name="Textfeld 2">
            <a:extLst>
              <a:ext uri="{FF2B5EF4-FFF2-40B4-BE49-F238E27FC236}">
                <a16:creationId xmlns:a16="http://schemas.microsoft.com/office/drawing/2014/main" id="{5D41B189-032C-4FC8-AA21-95A4C9D273E1}"/>
              </a:ext>
            </a:extLst>
          </p:cNvPr>
          <p:cNvSpPr txBox="1"/>
          <p:nvPr/>
        </p:nvSpPr>
        <p:spPr>
          <a:xfrm>
            <a:off x="7874349" y="6235324"/>
            <a:ext cx="3550286" cy="646331"/>
          </a:xfrm>
          <a:prstGeom prst="rect">
            <a:avLst/>
          </a:prstGeom>
          <a:noFill/>
        </p:spPr>
        <p:txBody>
          <a:bodyPr wrap="square" rtlCol="0">
            <a:spAutoFit/>
          </a:bodyPr>
          <a:lstStyle/>
          <a:p>
            <a:r>
              <a:rPr lang="de-DE" dirty="0"/>
              <a:t>Arbeitspapier:  </a:t>
            </a:r>
            <a:r>
              <a:rPr lang="de-DE" dirty="0">
                <a:hlinkClick r:id="rId2"/>
              </a:rPr>
              <a:t>Fünf Dinge, die Redakteure wirklich nerven.</a:t>
            </a:r>
            <a:endParaRPr lang="de-DE" dirty="0"/>
          </a:p>
        </p:txBody>
      </p:sp>
      <p:sp>
        <p:nvSpPr>
          <p:cNvPr id="4" name="Ellipse 3">
            <a:hlinkClick r:id="rId2"/>
            <a:extLst>
              <a:ext uri="{FF2B5EF4-FFF2-40B4-BE49-F238E27FC236}">
                <a16:creationId xmlns:a16="http://schemas.microsoft.com/office/drawing/2014/main" id="{0D110F9A-9176-40F1-BBFF-F2D8DEB79327}"/>
              </a:ext>
            </a:extLst>
          </p:cNvPr>
          <p:cNvSpPr/>
          <p:nvPr/>
        </p:nvSpPr>
        <p:spPr>
          <a:xfrm>
            <a:off x="11022517" y="5724041"/>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Pfeil: Leichte Kurve">
            <a:extLst>
              <a:ext uri="{FF2B5EF4-FFF2-40B4-BE49-F238E27FC236}">
                <a16:creationId xmlns:a16="http://schemas.microsoft.com/office/drawing/2014/main" id="{43725C85-F6B7-47DD-87EA-D786DB4EC0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38474">
            <a:off x="11089113" y="5874628"/>
            <a:ext cx="914400" cy="914400"/>
          </a:xfrm>
          <a:prstGeom prst="rect">
            <a:avLst/>
          </a:prstGeom>
        </p:spPr>
      </p:pic>
      <p:graphicFrame>
        <p:nvGraphicFramePr>
          <p:cNvPr id="10" name="Inhaltsplatzhalter 8">
            <a:extLst>
              <a:ext uri="{FF2B5EF4-FFF2-40B4-BE49-F238E27FC236}">
                <a16:creationId xmlns:a16="http://schemas.microsoft.com/office/drawing/2014/main" id="{E98D8FB3-A385-44FD-AB2C-956C5B6EF9E8}"/>
              </a:ext>
            </a:extLst>
          </p:cNvPr>
          <p:cNvGraphicFramePr>
            <a:graphicFrameLocks noGrp="1"/>
          </p:cNvGraphicFramePr>
          <p:nvPr>
            <p:ph idx="1"/>
            <p:extLst>
              <p:ext uri="{D42A27DB-BD31-4B8C-83A1-F6EECF244321}">
                <p14:modId xmlns:p14="http://schemas.microsoft.com/office/powerpoint/2010/main" val="2350041350"/>
              </p:ext>
            </p:extLst>
          </p:nvPr>
        </p:nvGraphicFramePr>
        <p:xfrm>
          <a:off x="838200" y="1828800"/>
          <a:ext cx="10515600" cy="38138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Fußzeilenplatzhalter 8">
            <a:extLst>
              <a:ext uri="{FF2B5EF4-FFF2-40B4-BE49-F238E27FC236}">
                <a16:creationId xmlns:a16="http://schemas.microsoft.com/office/drawing/2014/main" id="{C86CD3F2-71AC-4237-9BD7-4AF91DD978FF}"/>
              </a:ext>
            </a:extLst>
          </p:cNvPr>
          <p:cNvSpPr>
            <a:spLocks noGrp="1"/>
          </p:cNvSpPr>
          <p:nvPr>
            <p:ph type="ftr" sz="quarter" idx="11"/>
          </p:nvPr>
        </p:nvSpPr>
        <p:spPr/>
        <p:txBody>
          <a:bodyPr/>
          <a:lstStyle/>
          <a:p>
            <a:pPr algn="l"/>
            <a:r>
              <a:rPr lang="de-DE"/>
              <a:t>Digital Enthusiast Harald Ille</a:t>
            </a:r>
            <a:endParaRPr lang="de-DE" dirty="0"/>
          </a:p>
        </p:txBody>
      </p:sp>
      <p:sp>
        <p:nvSpPr>
          <p:cNvPr id="11" name="Foliennummernplatzhalter 10">
            <a:extLst>
              <a:ext uri="{FF2B5EF4-FFF2-40B4-BE49-F238E27FC236}">
                <a16:creationId xmlns:a16="http://schemas.microsoft.com/office/drawing/2014/main" id="{28DEC501-4BFD-49CF-8945-F6E3CD67D013}"/>
              </a:ext>
            </a:extLst>
          </p:cNvPr>
          <p:cNvSpPr>
            <a:spLocks noGrp="1"/>
          </p:cNvSpPr>
          <p:nvPr>
            <p:ph type="sldNum" sz="quarter" idx="12"/>
          </p:nvPr>
        </p:nvSpPr>
        <p:spPr/>
        <p:txBody>
          <a:bodyPr/>
          <a:lstStyle/>
          <a:p>
            <a:fld id="{BAFF30EA-0E8F-4029-98E4-BCB635AEA523}" type="slidenum">
              <a:rPr lang="de-DE" smtClean="0"/>
              <a:pPr/>
              <a:t>9</a:t>
            </a:fld>
            <a:endParaRPr lang="de-DE" dirty="0"/>
          </a:p>
        </p:txBody>
      </p:sp>
    </p:spTree>
    <p:extLst>
      <p:ext uri="{BB962C8B-B14F-4D97-AF65-F5344CB8AC3E}">
        <p14:creationId xmlns:p14="http://schemas.microsoft.com/office/powerpoint/2010/main" val="334821073"/>
      </p:ext>
    </p:extLst>
  </p:cSld>
  <p:clrMapOvr>
    <a:masterClrMapping/>
  </p:clrMapOvr>
</p:sld>
</file>

<file path=ppt/theme/theme1.xml><?xml version="1.0" encoding="utf-8"?>
<a:theme xmlns:a="http://schemas.openxmlformats.org/drawingml/2006/main" name="Office">
  <a:themeElements>
    <a:clrScheme name="PR-Enthusiast">
      <a:dk1>
        <a:srgbClr val="2A6C83"/>
      </a:dk1>
      <a:lt1>
        <a:sysClr val="window" lastClr="FFFFFF"/>
      </a:lt1>
      <a:dk2>
        <a:srgbClr val="F4952B"/>
      </a:dk2>
      <a:lt2>
        <a:srgbClr val="DFE3E5"/>
      </a:lt2>
      <a:accent1>
        <a:srgbClr val="2A6C83"/>
      </a:accent1>
      <a:accent2>
        <a:srgbClr val="F4952B"/>
      </a:accent2>
      <a:accent3>
        <a:srgbClr val="59C5C5"/>
      </a:accent3>
      <a:accent4>
        <a:srgbClr val="EF3B41"/>
      </a:accent4>
      <a:accent5>
        <a:srgbClr val="7F1416"/>
      </a:accent5>
      <a:accent6>
        <a:srgbClr val="F7DB5A"/>
      </a:accent6>
      <a:hlink>
        <a:srgbClr val="2A6C83"/>
      </a:hlink>
      <a:folHlink>
        <a:srgbClr val="7F1416"/>
      </a:folHlink>
    </a:clrScheme>
    <a:fontScheme name="PR-Enthusiast">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3" id="{90CA55D1-8A31-4BB4-9CBC-0E29B2E4968C}" vid="{79EC2882-45C5-4F6C-B838-9B7435BD0DB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4879</Words>
  <Application>Microsoft Office PowerPoint</Application>
  <PresentationFormat>Breitbild</PresentationFormat>
  <Paragraphs>642</Paragraphs>
  <Slides>79</Slides>
  <Notes>0</Notes>
  <HiddenSlides>0</HiddenSlides>
  <MMClips>9</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79</vt:i4>
      </vt:variant>
    </vt:vector>
  </HeadingPairs>
  <TitlesOfParts>
    <vt:vector size="90" baseType="lpstr">
      <vt:lpstr>Arial</vt:lpstr>
      <vt:lpstr>Calibri</vt:lpstr>
      <vt:lpstr>Calibri Light</vt:lpstr>
      <vt:lpstr>Cambria</vt:lpstr>
      <vt:lpstr>Courier New</vt:lpstr>
      <vt:lpstr>Myriad (Überschriften)</vt:lpstr>
      <vt:lpstr>Myriad Pro</vt:lpstr>
      <vt:lpstr>Myriad Pro (Textkörper)</vt:lpstr>
      <vt:lpstr>Myriad Pro (Überschrift)</vt:lpstr>
      <vt:lpstr>Myriad Pro (Überschriften)</vt:lpstr>
      <vt:lpstr>Office</vt:lpstr>
      <vt:lpstr>Presse-Workshop</vt:lpstr>
      <vt:lpstr>Harald Ille, M.A.</vt:lpstr>
      <vt:lpstr>Vereinfachen.</vt:lpstr>
      <vt:lpstr>Einordnung</vt:lpstr>
      <vt:lpstr>Was ist Medienarbeit?</vt:lpstr>
      <vt:lpstr>Aufgaben von Medienarbeit</vt:lpstr>
      <vt:lpstr>Welche Chancen bietet Medienarbeit?</vt:lpstr>
      <vt:lpstr>Welchen Anspruch hat Medienarbeit?</vt:lpstr>
      <vt:lpstr>Verhältnis zum Journalismus</vt:lpstr>
      <vt:lpstr>Vertrauensverhältnis</vt:lpstr>
      <vt:lpstr>PowerPoint-Präsentation</vt:lpstr>
      <vt:lpstr>Verhältnis zum Marketing</vt:lpstr>
      <vt:lpstr>Zusammenarbeit mit PR-Agenturen</vt:lpstr>
      <vt:lpstr>Medienkooperationen</vt:lpstr>
      <vt:lpstr>Grundlagen der Medienarbeit</vt:lpstr>
      <vt:lpstr>Warum lohnt sich Medienarbeit?</vt:lpstr>
      <vt:lpstr>Nachrichtenfaktoren</vt:lpstr>
      <vt:lpstr>Nachrichtenfaktoren</vt:lpstr>
      <vt:lpstr>Nachrichtenfaktoren</vt:lpstr>
      <vt:lpstr>PowerPoint-Präsentation</vt:lpstr>
      <vt:lpstr>Was macht eine Pressestelle?</vt:lpstr>
      <vt:lpstr>Aufgaben einer Pressestelle</vt:lpstr>
      <vt:lpstr>PowerPoint-Präsentation</vt:lpstr>
      <vt:lpstr>PowerPoint-Präsentation</vt:lpstr>
      <vt:lpstr>Ratschläge für einen schlechten Redner</vt:lpstr>
      <vt:lpstr>PowerPoint-Präsentation</vt:lpstr>
      <vt:lpstr>Pressemitteilung</vt:lpstr>
      <vt:lpstr>Pyramidenstil</vt:lpstr>
      <vt:lpstr>Elemente einer PM</vt:lpstr>
      <vt:lpstr>Gute PMs</vt:lpstr>
      <vt:lpstr>Presse-Mitteilung schreiben</vt:lpstr>
      <vt:lpstr>Die Pressemappe</vt:lpstr>
      <vt:lpstr>Elemente einer Pressemappe</vt:lpstr>
      <vt:lpstr>Gruppenarbeit</vt:lpstr>
      <vt:lpstr>Die perfekte Pressemitteilung</vt:lpstr>
      <vt:lpstr>Instrumente</vt:lpstr>
      <vt:lpstr>Presseverteiler</vt:lpstr>
      <vt:lpstr>Bilder, Tabellen, Grafiken</vt:lpstr>
      <vt:lpstr>PR-Bild des Jahres 2019</vt:lpstr>
      <vt:lpstr>Gute PR-Bilder</vt:lpstr>
      <vt:lpstr>Goldener Schnitt</vt:lpstr>
      <vt:lpstr>Drittel-Regel</vt:lpstr>
      <vt:lpstr>Porträtfotos</vt:lpstr>
      <vt:lpstr>Natürliche Rahmen</vt:lpstr>
      <vt:lpstr>Bildeinstellungen</vt:lpstr>
      <vt:lpstr>5-Shot-Regel</vt:lpstr>
      <vt:lpstr>Infografiken des Jahres</vt:lpstr>
      <vt:lpstr>PowerPoint-Präsentation</vt:lpstr>
      <vt:lpstr>PowerPoint-Präsentation</vt:lpstr>
      <vt:lpstr>PowerPoint-Präsentation</vt:lpstr>
      <vt:lpstr>Infografiken</vt:lpstr>
      <vt:lpstr>PowerPoint-Präsentation</vt:lpstr>
      <vt:lpstr>Pressekonferenz</vt:lpstr>
      <vt:lpstr>Wann ist eine PK sinnvoll?</vt:lpstr>
      <vt:lpstr>Organisation einer PK</vt:lpstr>
      <vt:lpstr>Checkliste</vt:lpstr>
      <vt:lpstr>Hintergrundgespräch</vt:lpstr>
      <vt:lpstr>Was bedeutet „unter 3“?</vt:lpstr>
      <vt:lpstr>Was bedeutet „unter 3“</vt:lpstr>
      <vt:lpstr>Presse-Workshop</vt:lpstr>
      <vt:lpstr>PowerPoint-Präsentation</vt:lpstr>
      <vt:lpstr>Beispiel für einen Presseworkshop</vt:lpstr>
      <vt:lpstr>Pressereise</vt:lpstr>
      <vt:lpstr>Beispiele für Pressemappen</vt:lpstr>
      <vt:lpstr>Download</vt:lpstr>
      <vt:lpstr>Erfolgsmessung</vt:lpstr>
      <vt:lpstr>3 Schritte</vt:lpstr>
      <vt:lpstr>Fragen ans Monitoring</vt:lpstr>
      <vt:lpstr>Tools fürs Monitoring</vt:lpstr>
      <vt:lpstr>Traffic und Zugriffe</vt:lpstr>
      <vt:lpstr>Tweets und Hashtags</vt:lpstr>
      <vt:lpstr>Mentions and Sentiment </vt:lpstr>
      <vt:lpstr>PowerPoint-Präsentation</vt:lpstr>
      <vt:lpstr>Wettbewerbsvergleiche</vt:lpstr>
      <vt:lpstr>Direkter Wettbewerber</vt:lpstr>
      <vt:lpstr>Performance-Vergleich</vt:lpstr>
      <vt:lpstr>Presse-Clipping</vt:lpstr>
      <vt:lpstr>Digitaler Pressespiegel</vt:lpstr>
      <vt:lpstr>Hülsta-Clipping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Harald Ille, M.A.</dc:title>
  <dc:creator>Harald Ille</dc:creator>
  <cp:lastModifiedBy>Harald Ille</cp:lastModifiedBy>
  <cp:revision>16</cp:revision>
  <dcterms:created xsi:type="dcterms:W3CDTF">2020-05-03T11:32:17Z</dcterms:created>
  <dcterms:modified xsi:type="dcterms:W3CDTF">2022-02-11T09:38:46Z</dcterms:modified>
</cp:coreProperties>
</file>