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6"/>
  </p:notesMasterIdLst>
  <p:sldIdLst>
    <p:sldId id="1035" r:id="rId5"/>
    <p:sldId id="914" r:id="rId6"/>
    <p:sldId id="1001" r:id="rId7"/>
    <p:sldId id="946" r:id="rId8"/>
    <p:sldId id="947" r:id="rId9"/>
    <p:sldId id="948" r:id="rId10"/>
    <p:sldId id="949" r:id="rId11"/>
    <p:sldId id="950" r:id="rId12"/>
    <p:sldId id="951" r:id="rId13"/>
    <p:sldId id="952" r:id="rId14"/>
    <p:sldId id="953" r:id="rId15"/>
    <p:sldId id="955" r:id="rId16"/>
    <p:sldId id="984" r:id="rId17"/>
    <p:sldId id="956" r:id="rId18"/>
    <p:sldId id="1024" r:id="rId19"/>
    <p:sldId id="986" r:id="rId20"/>
    <p:sldId id="985" r:id="rId21"/>
    <p:sldId id="1026" r:id="rId22"/>
    <p:sldId id="989" r:id="rId23"/>
    <p:sldId id="987" r:id="rId24"/>
    <p:sldId id="991" r:id="rId25"/>
    <p:sldId id="1030" r:id="rId26"/>
    <p:sldId id="992" r:id="rId27"/>
    <p:sldId id="993" r:id="rId28"/>
    <p:sldId id="994" r:id="rId29"/>
    <p:sldId id="995" r:id="rId30"/>
    <p:sldId id="996" r:id="rId31"/>
    <p:sldId id="997" r:id="rId32"/>
    <p:sldId id="998" r:id="rId33"/>
    <p:sldId id="999" r:id="rId34"/>
    <p:sldId id="1000" r:id="rId35"/>
    <p:sldId id="1014" r:id="rId36"/>
    <p:sldId id="1015" r:id="rId37"/>
    <p:sldId id="1016" r:id="rId38"/>
    <p:sldId id="1017" r:id="rId39"/>
    <p:sldId id="1018" r:id="rId40"/>
    <p:sldId id="1019" r:id="rId41"/>
    <p:sldId id="1020" r:id="rId42"/>
    <p:sldId id="1023" r:id="rId43"/>
    <p:sldId id="1031" r:id="rId44"/>
    <p:sldId id="350" r:id="rId45"/>
    <p:sldId id="936" r:id="rId46"/>
    <p:sldId id="1034" r:id="rId47"/>
    <p:sldId id="937" r:id="rId48"/>
    <p:sldId id="938" r:id="rId49"/>
    <p:sldId id="321" r:id="rId50"/>
    <p:sldId id="820" r:id="rId51"/>
    <p:sldId id="821" r:id="rId52"/>
    <p:sldId id="822" r:id="rId53"/>
    <p:sldId id="823" r:id="rId54"/>
    <p:sldId id="824" r:id="rId55"/>
    <p:sldId id="327" r:id="rId56"/>
    <p:sldId id="328" r:id="rId57"/>
    <p:sldId id="329" r:id="rId58"/>
    <p:sldId id="330" r:id="rId59"/>
    <p:sldId id="939" r:id="rId60"/>
    <p:sldId id="940" r:id="rId61"/>
    <p:sldId id="941" r:id="rId62"/>
    <p:sldId id="942" r:id="rId63"/>
    <p:sldId id="943" r:id="rId64"/>
    <p:sldId id="944" r:id="rId65"/>
    <p:sldId id="337" r:id="rId66"/>
    <p:sldId id="1007" r:id="rId67"/>
    <p:sldId id="1008" r:id="rId68"/>
    <p:sldId id="1009" r:id="rId69"/>
    <p:sldId id="1010" r:id="rId70"/>
    <p:sldId id="1011" r:id="rId71"/>
    <p:sldId id="1012" r:id="rId72"/>
    <p:sldId id="1013" r:id="rId73"/>
    <p:sldId id="1002" r:id="rId74"/>
    <p:sldId id="1003" r:id="rId75"/>
    <p:sldId id="1004" r:id="rId76"/>
    <p:sldId id="1005" r:id="rId77"/>
    <p:sldId id="1006" r:id="rId78"/>
    <p:sldId id="1032" r:id="rId79"/>
    <p:sldId id="957" r:id="rId80"/>
    <p:sldId id="958" r:id="rId81"/>
    <p:sldId id="959" r:id="rId82"/>
    <p:sldId id="960" r:id="rId83"/>
    <p:sldId id="961" r:id="rId84"/>
    <p:sldId id="962" r:id="rId85"/>
    <p:sldId id="963" r:id="rId86"/>
    <p:sldId id="964" r:id="rId87"/>
    <p:sldId id="965" r:id="rId88"/>
    <p:sldId id="966" r:id="rId89"/>
    <p:sldId id="967" r:id="rId90"/>
    <p:sldId id="969" r:id="rId91"/>
    <p:sldId id="970" r:id="rId92"/>
    <p:sldId id="971" r:id="rId93"/>
    <p:sldId id="972" r:id="rId94"/>
    <p:sldId id="1036" r:id="rId95"/>
    <p:sldId id="973" r:id="rId96"/>
    <p:sldId id="974" r:id="rId97"/>
    <p:sldId id="975" r:id="rId98"/>
    <p:sldId id="976" r:id="rId99"/>
    <p:sldId id="977" r:id="rId100"/>
    <p:sldId id="978" r:id="rId101"/>
    <p:sldId id="979" r:id="rId102"/>
    <p:sldId id="980" r:id="rId103"/>
    <p:sldId id="981" r:id="rId104"/>
    <p:sldId id="982" r:id="rId10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0DAC6B6-1637-4FC8-A322-A6C394DA3B17}">
          <p14:sldIdLst>
            <p14:sldId id="1035"/>
            <p14:sldId id="914"/>
            <p14:sldId id="1001"/>
          </p14:sldIdLst>
        </p14:section>
        <p14:section name="Was ist PR?" id="{ECA6A4B5-E88C-4090-BF18-1DF757DAD6B8}">
          <p14:sldIdLst>
            <p14:sldId id="946"/>
            <p14:sldId id="947"/>
            <p14:sldId id="948"/>
            <p14:sldId id="949"/>
            <p14:sldId id="950"/>
            <p14:sldId id="951"/>
            <p14:sldId id="952"/>
            <p14:sldId id="953"/>
            <p14:sldId id="955"/>
          </p14:sldIdLst>
        </p14:section>
        <p14:section name="Verantwortungskommunikation" id="{5E955105-ED4D-41AB-8AAD-FF0ABC2F4CEC}">
          <p14:sldIdLst>
            <p14:sldId id="984"/>
            <p14:sldId id="956"/>
            <p14:sldId id="1024"/>
            <p14:sldId id="986"/>
            <p14:sldId id="985"/>
            <p14:sldId id="1026"/>
            <p14:sldId id="989"/>
            <p14:sldId id="987"/>
            <p14:sldId id="991"/>
            <p14:sldId id="1030"/>
            <p14:sldId id="992"/>
            <p14:sldId id="993"/>
            <p14:sldId id="994"/>
            <p14:sldId id="995"/>
            <p14:sldId id="996"/>
            <p14:sldId id="997"/>
            <p14:sldId id="998"/>
            <p14:sldId id="999"/>
            <p14:sldId id="1000"/>
          </p14:sldIdLst>
        </p14:section>
        <p14:section name="Golden Circle" id="{BA500943-0668-4E93-A485-943348B157D2}">
          <p14:sldIdLst>
            <p14:sldId id="1014"/>
            <p14:sldId id="1015"/>
            <p14:sldId id="1016"/>
            <p14:sldId id="1017"/>
            <p14:sldId id="1018"/>
            <p14:sldId id="1019"/>
            <p14:sldId id="1020"/>
            <p14:sldId id="1023"/>
            <p14:sldId id="1031"/>
          </p14:sldIdLst>
        </p14:section>
        <p14:section name="Formulieren" id="{27B76826-44B4-4570-BC1D-1CC54C2D3BD3}">
          <p14:sldIdLst>
            <p14:sldId id="350"/>
            <p14:sldId id="936"/>
            <p14:sldId id="1034"/>
            <p14:sldId id="937"/>
            <p14:sldId id="938"/>
            <p14:sldId id="321"/>
            <p14:sldId id="820"/>
            <p14:sldId id="821"/>
            <p14:sldId id="822"/>
            <p14:sldId id="823"/>
            <p14:sldId id="824"/>
            <p14:sldId id="327"/>
            <p14:sldId id="328"/>
            <p14:sldId id="329"/>
            <p14:sldId id="330"/>
            <p14:sldId id="939"/>
            <p14:sldId id="940"/>
            <p14:sldId id="941"/>
            <p14:sldId id="942"/>
            <p14:sldId id="943"/>
            <p14:sldId id="944"/>
            <p14:sldId id="337"/>
          </p14:sldIdLst>
        </p14:section>
        <p14:section name="Storytelling" id="{5CF70098-BBAD-4D8A-840F-32CC05323BBC}">
          <p14:sldIdLst>
            <p14:sldId id="1007"/>
            <p14:sldId id="1008"/>
            <p14:sldId id="1009"/>
            <p14:sldId id="1010"/>
            <p14:sldId id="1011"/>
            <p14:sldId id="1012"/>
            <p14:sldId id="1013"/>
            <p14:sldId id="1002"/>
            <p14:sldId id="1003"/>
            <p14:sldId id="1004"/>
            <p14:sldId id="1005"/>
            <p14:sldId id="1006"/>
            <p14:sldId id="1032"/>
          </p14:sldIdLst>
        </p14:section>
        <p14:section name="Agenda Setting" id="{909B34EF-7266-43E9-BFDF-ADA3A19E4F37}">
          <p14:sldIdLst>
            <p14:sldId id="957"/>
            <p14:sldId id="958"/>
            <p14:sldId id="959"/>
            <p14:sldId id="960"/>
            <p14:sldId id="961"/>
            <p14:sldId id="962"/>
            <p14:sldId id="963"/>
            <p14:sldId id="964"/>
            <p14:sldId id="965"/>
            <p14:sldId id="966"/>
            <p14:sldId id="967"/>
            <p14:sldId id="969"/>
            <p14:sldId id="970"/>
            <p14:sldId id="971"/>
            <p14:sldId id="972"/>
            <p14:sldId id="1036"/>
            <p14:sldId id="973"/>
            <p14:sldId id="974"/>
          </p14:sldIdLst>
        </p14:section>
        <p14:section name="Reputationsmanagement" id="{806894AD-E52C-42B6-A68D-AB599205902A}">
          <p14:sldIdLst>
            <p14:sldId id="975"/>
            <p14:sldId id="976"/>
            <p14:sldId id="977"/>
            <p14:sldId id="978"/>
            <p14:sldId id="979"/>
            <p14:sldId id="980"/>
            <p14:sldId id="981"/>
            <p14:sldId id="9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BCC5"/>
    <a:srgbClr val="F9DBA9"/>
    <a:srgbClr val="F29713"/>
    <a:srgbClr val="65CBCB"/>
    <a:srgbClr val="4F707B"/>
    <a:srgbClr val="17697F"/>
    <a:srgbClr val="FAC078"/>
    <a:srgbClr val="F29715"/>
    <a:srgbClr val="588195"/>
    <a:srgbClr val="D8DD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465069-528A-4DE7-9022-66D354F30D19}" v="3" dt="2022-02-04T13:44:58.720"/>
  </p1510:revLst>
</p1510:revInfo>
</file>

<file path=ppt/tableStyles.xml><?xml version="1.0" encoding="utf-8"?>
<a:tblStyleLst xmlns:a="http://schemas.openxmlformats.org/drawingml/2006/main" def="{5C22544A-7EE6-4342-B048-85BDC9FD1C3A}">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6" autoAdjust="0"/>
    <p:restoredTop sz="94660"/>
  </p:normalViewPr>
  <p:slideViewPr>
    <p:cSldViewPr snapToGrid="0">
      <p:cViewPr varScale="1">
        <p:scale>
          <a:sx n="89" d="100"/>
          <a:sy n="89" d="100"/>
        </p:scale>
        <p:origin x="75"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5/10/relationships/revisionInfo" Target="revisionInfo.xml"/><Relationship Id="rId16" Type="http://schemas.openxmlformats.org/officeDocument/2006/relationships/slide" Target="slides/slide12.xml"/><Relationship Id="rId107"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ald Ille" userId="f09e564c-2b49-43d7-bca1-2045b5ae8838" providerId="ADAL" clId="{B0465069-528A-4DE7-9022-66D354F30D19}"/>
    <pc:docChg chg="custSel addSld delSld modSld modSection">
      <pc:chgData name="Harald Ille" userId="f09e564c-2b49-43d7-bca1-2045b5ae8838" providerId="ADAL" clId="{B0465069-528A-4DE7-9022-66D354F30D19}" dt="2022-02-10T07:59:22.377" v="91" actId="47"/>
      <pc:docMkLst>
        <pc:docMk/>
      </pc:docMkLst>
      <pc:sldChg chg="addSp delSp modSp mod">
        <pc:chgData name="Harald Ille" userId="f09e564c-2b49-43d7-bca1-2045b5ae8838" providerId="ADAL" clId="{B0465069-528A-4DE7-9022-66D354F30D19}" dt="2022-02-03T07:50:20.969" v="74" actId="20577"/>
        <pc:sldMkLst>
          <pc:docMk/>
          <pc:sldMk cId="3723768235" sldId="914"/>
        </pc:sldMkLst>
        <pc:spChg chg="mod">
          <ac:chgData name="Harald Ille" userId="f09e564c-2b49-43d7-bca1-2045b5ae8838" providerId="ADAL" clId="{B0465069-528A-4DE7-9022-66D354F30D19}" dt="2022-02-03T07:49:29.875" v="2" actId="1076"/>
          <ac:spMkLst>
            <pc:docMk/>
            <pc:sldMk cId="3723768235" sldId="914"/>
            <ac:spMk id="6" creationId="{49A689B7-1617-4C61-9C34-5001B1072E16}"/>
          </ac:spMkLst>
        </pc:spChg>
        <pc:spChg chg="mod">
          <ac:chgData name="Harald Ille" userId="f09e564c-2b49-43d7-bca1-2045b5ae8838" providerId="ADAL" clId="{B0465069-528A-4DE7-9022-66D354F30D19}" dt="2022-02-03T07:49:36.201" v="3" actId="1076"/>
          <ac:spMkLst>
            <pc:docMk/>
            <pc:sldMk cId="3723768235" sldId="914"/>
            <ac:spMk id="8" creationId="{F8CCF9FD-84F1-4DBA-B01F-826C3BED4B14}"/>
          </ac:spMkLst>
        </pc:spChg>
        <pc:spChg chg="mod">
          <ac:chgData name="Harald Ille" userId="f09e564c-2b49-43d7-bca1-2045b5ae8838" providerId="ADAL" clId="{B0465069-528A-4DE7-9022-66D354F30D19}" dt="2022-02-03T07:49:55.495" v="8" actId="1076"/>
          <ac:spMkLst>
            <pc:docMk/>
            <pc:sldMk cId="3723768235" sldId="914"/>
            <ac:spMk id="11" creationId="{7C024953-C637-460B-9D57-AE909B236DE2}"/>
          </ac:spMkLst>
        </pc:spChg>
        <pc:spChg chg="mod">
          <ac:chgData name="Harald Ille" userId="f09e564c-2b49-43d7-bca1-2045b5ae8838" providerId="ADAL" clId="{B0465069-528A-4DE7-9022-66D354F30D19}" dt="2022-02-03T07:49:23.005" v="0" actId="1076"/>
          <ac:spMkLst>
            <pc:docMk/>
            <pc:sldMk cId="3723768235" sldId="914"/>
            <ac:spMk id="13" creationId="{55639F4E-281A-41D0-B71B-FC5873B6F10C}"/>
          </ac:spMkLst>
        </pc:spChg>
        <pc:spChg chg="add del mod">
          <ac:chgData name="Harald Ille" userId="f09e564c-2b49-43d7-bca1-2045b5ae8838" providerId="ADAL" clId="{B0465069-528A-4DE7-9022-66D354F30D19}" dt="2022-02-03T07:49:47.484" v="5" actId="478"/>
          <ac:spMkLst>
            <pc:docMk/>
            <pc:sldMk cId="3723768235" sldId="914"/>
            <ac:spMk id="23" creationId="{1C0EA364-2D19-4B33-8785-2F69CB213056}"/>
          </ac:spMkLst>
        </pc:spChg>
        <pc:spChg chg="add mod">
          <ac:chgData name="Harald Ille" userId="f09e564c-2b49-43d7-bca1-2045b5ae8838" providerId="ADAL" clId="{B0465069-528A-4DE7-9022-66D354F30D19}" dt="2022-02-03T07:50:20.969" v="74" actId="20577"/>
          <ac:spMkLst>
            <pc:docMk/>
            <pc:sldMk cId="3723768235" sldId="914"/>
            <ac:spMk id="25" creationId="{7229A58C-48A1-4EDD-B95D-A6CBE4DAA6E5}"/>
          </ac:spMkLst>
        </pc:spChg>
      </pc:sldChg>
      <pc:sldChg chg="del">
        <pc:chgData name="Harald Ille" userId="f09e564c-2b49-43d7-bca1-2045b5ae8838" providerId="ADAL" clId="{B0465069-528A-4DE7-9022-66D354F30D19}" dt="2022-02-10T07:59:22.377" v="91" actId="47"/>
        <pc:sldMkLst>
          <pc:docMk/>
          <pc:sldMk cId="2960509470" sldId="1033"/>
        </pc:sldMkLst>
      </pc:sldChg>
      <pc:sldChg chg="addSp delSp modSp new mod modAnim">
        <pc:chgData name="Harald Ille" userId="f09e564c-2b49-43d7-bca1-2045b5ae8838" providerId="ADAL" clId="{B0465069-528A-4DE7-9022-66D354F30D19}" dt="2022-02-04T13:45:12.500" v="90" actId="14100"/>
        <pc:sldMkLst>
          <pc:docMk/>
          <pc:sldMk cId="1556291091" sldId="1036"/>
        </pc:sldMkLst>
        <pc:spChg chg="del">
          <ac:chgData name="Harald Ille" userId="f09e564c-2b49-43d7-bca1-2045b5ae8838" providerId="ADAL" clId="{B0465069-528A-4DE7-9022-66D354F30D19}" dt="2022-02-04T13:45:02.379" v="88" actId="478"/>
          <ac:spMkLst>
            <pc:docMk/>
            <pc:sldMk cId="1556291091" sldId="1036"/>
            <ac:spMk id="2" creationId="{0A7F9FB7-629F-4B93-9A22-9EEC40B9E97E}"/>
          </ac:spMkLst>
        </pc:spChg>
        <pc:spChg chg="del">
          <ac:chgData name="Harald Ille" userId="f09e564c-2b49-43d7-bca1-2045b5ae8838" providerId="ADAL" clId="{B0465069-528A-4DE7-9022-66D354F30D19}" dt="2022-02-04T13:44:32.256" v="84" actId="478"/>
          <ac:spMkLst>
            <pc:docMk/>
            <pc:sldMk cId="1556291091" sldId="1036"/>
            <ac:spMk id="3" creationId="{B554D98F-AC82-4529-823A-D7A3DB640E92}"/>
          </ac:spMkLst>
        </pc:spChg>
        <pc:spChg chg="add del">
          <ac:chgData name="Harald Ille" userId="f09e564c-2b49-43d7-bca1-2045b5ae8838" providerId="ADAL" clId="{B0465069-528A-4DE7-9022-66D354F30D19}" dt="2022-02-04T13:44:36.808" v="86" actId="478"/>
          <ac:spMkLst>
            <pc:docMk/>
            <pc:sldMk cId="1556291091" sldId="1036"/>
            <ac:spMk id="7" creationId="{50296078-D10E-428C-BFA7-72CD18CA57A4}"/>
          </ac:spMkLst>
        </pc:spChg>
        <pc:picChg chg="add mod">
          <ac:chgData name="Harald Ille" userId="f09e564c-2b49-43d7-bca1-2045b5ae8838" providerId="ADAL" clId="{B0465069-528A-4DE7-9022-66D354F30D19}" dt="2022-02-04T13:45:12.500" v="90" actId="14100"/>
          <ac:picMkLst>
            <pc:docMk/>
            <pc:sldMk cId="1556291091" sldId="1036"/>
            <ac:picMk id="8" creationId="{7AB9B1EE-061A-43B6-A79F-8EA73E5E547E}"/>
          </ac:picMkLst>
        </pc:picChg>
      </pc:sldChg>
      <pc:sldChg chg="modSp new del mod">
        <pc:chgData name="Harald Ille" userId="f09e564c-2b49-43d7-bca1-2045b5ae8838" providerId="ADAL" clId="{B0465069-528A-4DE7-9022-66D354F30D19}" dt="2022-02-03T07:55:43.202" v="82" actId="47"/>
        <pc:sldMkLst>
          <pc:docMk/>
          <pc:sldMk cId="1611792398" sldId="1036"/>
        </pc:sldMkLst>
        <pc:spChg chg="mod">
          <ac:chgData name="Harald Ille" userId="f09e564c-2b49-43d7-bca1-2045b5ae8838" providerId="ADAL" clId="{B0465069-528A-4DE7-9022-66D354F30D19}" dt="2022-02-03T07:50:30.197" v="81" actId="20577"/>
          <ac:spMkLst>
            <pc:docMk/>
            <pc:sldMk cId="1611792398" sldId="1036"/>
            <ac:spMk id="2" creationId="{08B8CE14-03CB-47DA-8F28-E4E98E031C4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Wörter</c:v>
                </c:pt>
              </c:strCache>
            </c:strRef>
          </c:tx>
          <c:spPr>
            <a:solidFill>
              <a:schemeClr val="accent1"/>
            </a:solidFill>
            <a:ln>
              <a:noFill/>
            </a:ln>
            <a:effectLst/>
          </c:spPr>
          <c:invertIfNegative val="0"/>
          <c:cat>
            <c:strRef>
              <c:f>Tabelle1!$A$2:$A$11</c:f>
              <c:strCache>
                <c:ptCount val="10"/>
                <c:pt idx="0">
                  <c:v>Text 1</c:v>
                </c:pt>
                <c:pt idx="1">
                  <c:v>Text 2</c:v>
                </c:pt>
                <c:pt idx="2">
                  <c:v>Text 3</c:v>
                </c:pt>
                <c:pt idx="3">
                  <c:v>Text 4</c:v>
                </c:pt>
                <c:pt idx="4">
                  <c:v>Text 5</c:v>
                </c:pt>
                <c:pt idx="5">
                  <c:v>Text 6</c:v>
                </c:pt>
                <c:pt idx="6">
                  <c:v>Text 7</c:v>
                </c:pt>
                <c:pt idx="7">
                  <c:v>Text 8</c:v>
                </c:pt>
                <c:pt idx="8">
                  <c:v>Text 9</c:v>
                </c:pt>
                <c:pt idx="9">
                  <c:v>Gesamt</c:v>
                </c:pt>
              </c:strCache>
            </c:strRef>
          </c:cat>
          <c:val>
            <c:numRef>
              <c:f>Tabelle1!$B$2:$B$11</c:f>
              <c:numCache>
                <c:formatCode>General</c:formatCode>
                <c:ptCount val="10"/>
                <c:pt idx="0">
                  <c:v>1</c:v>
                </c:pt>
                <c:pt idx="1">
                  <c:v>1</c:v>
                </c:pt>
                <c:pt idx="2">
                  <c:v>1</c:v>
                </c:pt>
                <c:pt idx="3">
                  <c:v>1</c:v>
                </c:pt>
                <c:pt idx="4">
                  <c:v>1</c:v>
                </c:pt>
                <c:pt idx="5">
                  <c:v>1</c:v>
                </c:pt>
                <c:pt idx="6">
                  <c:v>1</c:v>
                </c:pt>
                <c:pt idx="7">
                  <c:v>1</c:v>
                </c:pt>
                <c:pt idx="8">
                  <c:v>1</c:v>
                </c:pt>
                <c:pt idx="9">
                  <c:v>9</c:v>
                </c:pt>
              </c:numCache>
            </c:numRef>
          </c:val>
          <c:extLst>
            <c:ext xmlns:c16="http://schemas.microsoft.com/office/drawing/2014/chart" uri="{C3380CC4-5D6E-409C-BE32-E72D297353CC}">
              <c16:uniqueId val="{00000000-8B61-427E-8E4E-17467521DE28}"/>
            </c:ext>
          </c:extLst>
        </c:ser>
        <c:ser>
          <c:idx val="1"/>
          <c:order val="1"/>
          <c:tx>
            <c:strRef>
              <c:f>Tabelle1!$C$1</c:f>
              <c:strCache>
                <c:ptCount val="1"/>
                <c:pt idx="0">
                  <c:v>Sätze</c:v>
                </c:pt>
              </c:strCache>
            </c:strRef>
          </c:tx>
          <c:spPr>
            <a:solidFill>
              <a:schemeClr val="accent2"/>
            </a:solidFill>
            <a:ln>
              <a:noFill/>
            </a:ln>
            <a:effectLst/>
          </c:spPr>
          <c:invertIfNegative val="0"/>
          <c:cat>
            <c:strRef>
              <c:f>Tabelle1!$A$2:$A$11</c:f>
              <c:strCache>
                <c:ptCount val="10"/>
                <c:pt idx="0">
                  <c:v>Text 1</c:v>
                </c:pt>
                <c:pt idx="1">
                  <c:v>Text 2</c:v>
                </c:pt>
                <c:pt idx="2">
                  <c:v>Text 3</c:v>
                </c:pt>
                <c:pt idx="3">
                  <c:v>Text 4</c:v>
                </c:pt>
                <c:pt idx="4">
                  <c:v>Text 5</c:v>
                </c:pt>
                <c:pt idx="5">
                  <c:v>Text 6</c:v>
                </c:pt>
                <c:pt idx="6">
                  <c:v>Text 7</c:v>
                </c:pt>
                <c:pt idx="7">
                  <c:v>Text 8</c:v>
                </c:pt>
                <c:pt idx="8">
                  <c:v>Text 9</c:v>
                </c:pt>
                <c:pt idx="9">
                  <c:v>Gesamt</c:v>
                </c:pt>
              </c:strCache>
            </c:strRef>
          </c:cat>
          <c:val>
            <c:numRef>
              <c:f>Tabelle1!$C$2:$C$11</c:f>
              <c:numCache>
                <c:formatCode>General</c:formatCode>
                <c:ptCount val="10"/>
                <c:pt idx="0">
                  <c:v>1</c:v>
                </c:pt>
                <c:pt idx="1">
                  <c:v>1</c:v>
                </c:pt>
                <c:pt idx="2">
                  <c:v>1</c:v>
                </c:pt>
                <c:pt idx="3">
                  <c:v>1</c:v>
                </c:pt>
                <c:pt idx="4">
                  <c:v>1</c:v>
                </c:pt>
                <c:pt idx="5">
                  <c:v>1</c:v>
                </c:pt>
                <c:pt idx="6">
                  <c:v>1</c:v>
                </c:pt>
                <c:pt idx="7">
                  <c:v>1</c:v>
                </c:pt>
                <c:pt idx="8">
                  <c:v>1</c:v>
                </c:pt>
                <c:pt idx="9">
                  <c:v>9</c:v>
                </c:pt>
              </c:numCache>
            </c:numRef>
          </c:val>
          <c:extLst>
            <c:ext xmlns:c16="http://schemas.microsoft.com/office/drawing/2014/chart" uri="{C3380CC4-5D6E-409C-BE32-E72D297353CC}">
              <c16:uniqueId val="{00000001-8B61-427E-8E4E-17467521DE28}"/>
            </c:ext>
          </c:extLst>
        </c:ser>
        <c:ser>
          <c:idx val="2"/>
          <c:order val="2"/>
          <c:tx>
            <c:strRef>
              <c:f>Tabelle1!$D$1</c:f>
              <c:strCache>
                <c:ptCount val="1"/>
                <c:pt idx="0">
                  <c:v>Durchschnitt</c:v>
                </c:pt>
              </c:strCache>
            </c:strRef>
          </c:tx>
          <c:spPr>
            <a:solidFill>
              <a:schemeClr val="accent3"/>
            </a:solidFill>
            <a:ln>
              <a:noFill/>
            </a:ln>
            <a:effectLst/>
          </c:spPr>
          <c:invertIfNegative val="0"/>
          <c:cat>
            <c:strRef>
              <c:f>Tabelle1!$A$2:$A$11</c:f>
              <c:strCache>
                <c:ptCount val="10"/>
                <c:pt idx="0">
                  <c:v>Text 1</c:v>
                </c:pt>
                <c:pt idx="1">
                  <c:v>Text 2</c:v>
                </c:pt>
                <c:pt idx="2">
                  <c:v>Text 3</c:v>
                </c:pt>
                <c:pt idx="3">
                  <c:v>Text 4</c:v>
                </c:pt>
                <c:pt idx="4">
                  <c:v>Text 5</c:v>
                </c:pt>
                <c:pt idx="5">
                  <c:v>Text 6</c:v>
                </c:pt>
                <c:pt idx="6">
                  <c:v>Text 7</c:v>
                </c:pt>
                <c:pt idx="7">
                  <c:v>Text 8</c:v>
                </c:pt>
                <c:pt idx="8">
                  <c:v>Text 9</c:v>
                </c:pt>
                <c:pt idx="9">
                  <c:v>Gesamt</c:v>
                </c:pt>
              </c:strCache>
            </c:strRef>
          </c:cat>
          <c:val>
            <c:numRef>
              <c:f>Tabelle1!$D$2:$D$11</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2-8B61-427E-8E4E-17467521DE28}"/>
            </c:ext>
          </c:extLst>
        </c:ser>
        <c:dLbls>
          <c:showLegendKey val="0"/>
          <c:showVal val="0"/>
          <c:showCatName val="0"/>
          <c:showSerName val="0"/>
          <c:showPercent val="0"/>
          <c:showBubbleSize val="0"/>
        </c:dLbls>
        <c:gapWidth val="219"/>
        <c:overlap val="-27"/>
        <c:axId val="450140512"/>
        <c:axId val="364687504"/>
      </c:barChart>
      <c:catAx>
        <c:axId val="45014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64687504"/>
        <c:crosses val="autoZero"/>
        <c:auto val="1"/>
        <c:lblAlgn val="ctr"/>
        <c:lblOffset val="100"/>
        <c:noMultiLvlLbl val="0"/>
      </c:catAx>
      <c:valAx>
        <c:axId val="36468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5014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sv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4.sv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svg"/><Relationship Id="rId4" Type="http://schemas.openxmlformats.org/officeDocument/2006/relationships/image" Target="../media/image92.svg"/><Relationship Id="rId9" Type="http://schemas.openxmlformats.org/officeDocument/2006/relationships/image" Target="../media/image97.png"/></Relationships>
</file>

<file path=ppt/diagrams/_rels/data13.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103.svg"/><Relationship Id="rId1" Type="http://schemas.openxmlformats.org/officeDocument/2006/relationships/image" Target="../media/image102.png"/><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68.svg"/></Relationships>
</file>

<file path=ppt/diagrams/_rels/data14.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svg"/><Relationship Id="rId7" Type="http://schemas.openxmlformats.org/officeDocument/2006/relationships/image" Target="../media/image111.svg"/><Relationship Id="rId2" Type="http://schemas.openxmlformats.org/officeDocument/2006/relationships/image" Target="../media/image106.png"/><Relationship Id="rId1" Type="http://schemas.openxmlformats.org/officeDocument/2006/relationships/hyperlink" Target="http://www.faz.net/aktuell/finanzen/kommentar-brexit-abwarten-und-tee-trinken-14295069.html" TargetMode="External"/><Relationship Id="rId6" Type="http://schemas.openxmlformats.org/officeDocument/2006/relationships/image" Target="../media/image110.png"/><Relationship Id="rId5" Type="http://schemas.openxmlformats.org/officeDocument/2006/relationships/image" Target="../media/image109.svg"/><Relationship Id="rId4" Type="http://schemas.openxmlformats.org/officeDocument/2006/relationships/image" Target="../media/image108.png"/><Relationship Id="rId9" Type="http://schemas.openxmlformats.org/officeDocument/2006/relationships/image" Target="../media/image113.sv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jpg"/><Relationship Id="rId4" Type="http://schemas.openxmlformats.org/officeDocument/2006/relationships/image" Target="../media/image42.png"/></Relationships>
</file>

<file path=ppt/diagrams/_rels/data6.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ata7.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ata8.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_rels/data9.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svg"/><Relationship Id="rId1" Type="http://schemas.openxmlformats.org/officeDocument/2006/relationships/image" Target="../media/image81.png"/><Relationship Id="rId6" Type="http://schemas.openxmlformats.org/officeDocument/2006/relationships/image" Target="../media/image86.svg"/><Relationship Id="rId5" Type="http://schemas.openxmlformats.org/officeDocument/2006/relationships/image" Target="../media/image85.png"/><Relationship Id="rId10" Type="http://schemas.openxmlformats.org/officeDocument/2006/relationships/image" Target="../media/image72.svg"/><Relationship Id="rId4" Type="http://schemas.openxmlformats.org/officeDocument/2006/relationships/image" Target="../media/image84.svg"/><Relationship Id="rId9" Type="http://schemas.openxmlformats.org/officeDocument/2006/relationships/image" Target="../media/image71.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sv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4.sv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svg"/><Relationship Id="rId4" Type="http://schemas.openxmlformats.org/officeDocument/2006/relationships/image" Target="../media/image92.svg"/><Relationship Id="rId9" Type="http://schemas.openxmlformats.org/officeDocument/2006/relationships/image" Target="../media/image97.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103.svg"/><Relationship Id="rId1" Type="http://schemas.openxmlformats.org/officeDocument/2006/relationships/image" Target="../media/image102.png"/><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68.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svg"/><Relationship Id="rId1" Type="http://schemas.openxmlformats.org/officeDocument/2006/relationships/image" Target="../media/image106.png"/><Relationship Id="rId6" Type="http://schemas.openxmlformats.org/officeDocument/2006/relationships/image" Target="../media/image111.svg"/><Relationship Id="rId5" Type="http://schemas.openxmlformats.org/officeDocument/2006/relationships/image" Target="../media/image110.png"/><Relationship Id="rId4" Type="http://schemas.openxmlformats.org/officeDocument/2006/relationships/image" Target="../media/image109.svg"/><Relationship Id="rId9" Type="http://schemas.openxmlformats.org/officeDocument/2006/relationships/hyperlink" Target="http://www.faz.net/aktuell/finanzen/kommentar-brexit-abwarten-und-tee-trinken-14295069.html"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jpg"/><Relationship Id="rId4" Type="http://schemas.openxmlformats.org/officeDocument/2006/relationships/image" Target="../media/image42.png"/></Relationships>
</file>

<file path=ppt/diagrams/_rels/drawing6.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_rels/drawing9.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svg"/><Relationship Id="rId1" Type="http://schemas.openxmlformats.org/officeDocument/2006/relationships/image" Target="../media/image81.png"/><Relationship Id="rId6" Type="http://schemas.openxmlformats.org/officeDocument/2006/relationships/image" Target="../media/image86.svg"/><Relationship Id="rId5" Type="http://schemas.openxmlformats.org/officeDocument/2006/relationships/image" Target="../media/image85.png"/><Relationship Id="rId10" Type="http://schemas.openxmlformats.org/officeDocument/2006/relationships/image" Target="../media/image72.svg"/><Relationship Id="rId4" Type="http://schemas.openxmlformats.org/officeDocument/2006/relationships/image" Target="../media/image84.svg"/><Relationship Id="rId9" Type="http://schemas.openxmlformats.org/officeDocument/2006/relationships/image" Target="../media/image7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AF745EC-48B1-4222-9C21-0905E7D66F11}" type="doc">
      <dgm:prSet loTypeId="urn:microsoft.com/office/officeart/2005/8/layout/cycle4" loCatId="matrix" qsTypeId="urn:microsoft.com/office/officeart/2005/8/quickstyle/3d7" qsCatId="3D" csTypeId="urn:microsoft.com/office/officeart/2005/8/colors/accent1_2" csCatId="accent1" phldr="1"/>
      <dgm:spPr/>
      <dgm:t>
        <a:bodyPr/>
        <a:lstStyle/>
        <a:p>
          <a:endParaRPr lang="de-DE"/>
        </a:p>
      </dgm:t>
    </dgm:pt>
    <dgm:pt modelId="{43E9481F-5E47-40FC-8666-EA0E7C3A2701}">
      <dgm:prSet phldrT="[Text]"/>
      <dgm:spPr>
        <a:solidFill>
          <a:srgbClr val="17697F"/>
        </a:solidFill>
      </dgm:spPr>
      <dgm:t>
        <a:bodyPr/>
        <a:lstStyle/>
        <a:p>
          <a:r>
            <a:rPr lang="de-DE" b="1" dirty="0" err="1"/>
            <a:t>Journa-lismus</a:t>
          </a:r>
          <a:endParaRPr lang="de-DE" b="1" dirty="0"/>
        </a:p>
      </dgm:t>
    </dgm:pt>
    <dgm:pt modelId="{ECCE216C-EDB4-4EA0-B62B-76CC0176795D}" type="parTrans" cxnId="{C4B2F596-2C43-4562-839B-E5E46B99A845}">
      <dgm:prSet/>
      <dgm:spPr/>
      <dgm:t>
        <a:bodyPr/>
        <a:lstStyle/>
        <a:p>
          <a:endParaRPr lang="de-DE"/>
        </a:p>
      </dgm:t>
    </dgm:pt>
    <dgm:pt modelId="{6BB1331C-5D9C-4167-BC0C-D6F755BC3D6F}" type="sibTrans" cxnId="{C4B2F596-2C43-4562-839B-E5E46B99A845}">
      <dgm:prSet/>
      <dgm:spPr/>
      <dgm:t>
        <a:bodyPr/>
        <a:lstStyle/>
        <a:p>
          <a:endParaRPr lang="de-DE"/>
        </a:p>
      </dgm:t>
    </dgm:pt>
    <dgm:pt modelId="{F6C801D3-1D34-4DFF-92C9-907B51669B2A}">
      <dgm:prSet phldrT="[Text]"/>
      <dgm:spPr>
        <a:solidFill>
          <a:schemeClr val="accent3">
            <a:lumMod val="75000"/>
          </a:schemeClr>
        </a:solidFill>
      </dgm:spPr>
      <dgm:t>
        <a:bodyPr/>
        <a:lstStyle/>
        <a:p>
          <a:r>
            <a:rPr lang="de-DE" b="1" dirty="0"/>
            <a:t>Werbung</a:t>
          </a:r>
        </a:p>
      </dgm:t>
    </dgm:pt>
    <dgm:pt modelId="{87D7E51A-949C-4699-9266-7291A76CA8FC}" type="parTrans" cxnId="{8691B8D8-3193-459D-ABCE-E7AC411BF139}">
      <dgm:prSet/>
      <dgm:spPr/>
      <dgm:t>
        <a:bodyPr/>
        <a:lstStyle/>
        <a:p>
          <a:endParaRPr lang="de-DE"/>
        </a:p>
      </dgm:t>
    </dgm:pt>
    <dgm:pt modelId="{DC2D45C6-F06D-4999-B88A-07672C564BBE}" type="sibTrans" cxnId="{8691B8D8-3193-459D-ABCE-E7AC411BF139}">
      <dgm:prSet/>
      <dgm:spPr/>
      <dgm:t>
        <a:bodyPr/>
        <a:lstStyle/>
        <a:p>
          <a:endParaRPr lang="de-DE"/>
        </a:p>
      </dgm:t>
    </dgm:pt>
    <dgm:pt modelId="{B6A0B562-50DB-407A-844E-9B16A6A70032}">
      <dgm:prSet phldrT="[Text]"/>
      <dgm:spPr>
        <a:solidFill>
          <a:srgbClr val="F9DBA9"/>
        </a:solidFill>
      </dgm:spPr>
      <dgm:t>
        <a:bodyPr/>
        <a:lstStyle/>
        <a:p>
          <a:r>
            <a:rPr lang="de-DE" b="1" dirty="0"/>
            <a:t>Marketing</a:t>
          </a:r>
        </a:p>
      </dgm:t>
    </dgm:pt>
    <dgm:pt modelId="{E6CE5949-5C8C-4A25-AED8-DC366F32477B}" type="parTrans" cxnId="{6CE0C448-6E4E-4143-BE4F-42479EC7442E}">
      <dgm:prSet/>
      <dgm:spPr/>
      <dgm:t>
        <a:bodyPr/>
        <a:lstStyle/>
        <a:p>
          <a:endParaRPr lang="de-DE"/>
        </a:p>
      </dgm:t>
    </dgm:pt>
    <dgm:pt modelId="{AD1D907E-72E4-496F-9BE0-E5A8A243C71F}" type="sibTrans" cxnId="{6CE0C448-6E4E-4143-BE4F-42479EC7442E}">
      <dgm:prSet/>
      <dgm:spPr/>
      <dgm:t>
        <a:bodyPr/>
        <a:lstStyle/>
        <a:p>
          <a:endParaRPr lang="de-DE"/>
        </a:p>
      </dgm:t>
    </dgm:pt>
    <dgm:pt modelId="{6552E312-4B92-4D19-8161-E3228A0B69B1}">
      <dgm:prSet phldrT="[Text]"/>
      <dgm:spPr>
        <a:solidFill>
          <a:srgbClr val="F29715"/>
        </a:solidFill>
      </dgm:spPr>
      <dgm:t>
        <a:bodyPr/>
        <a:lstStyle/>
        <a:p>
          <a:r>
            <a:rPr lang="de-DE" b="1"/>
            <a:t>Public Relations</a:t>
          </a:r>
        </a:p>
      </dgm:t>
    </dgm:pt>
    <dgm:pt modelId="{EF57525A-922C-4BF4-9C58-199B64742E42}" type="parTrans" cxnId="{FA3387F1-DD8D-493A-848D-C05D7022A31D}">
      <dgm:prSet/>
      <dgm:spPr/>
      <dgm:t>
        <a:bodyPr/>
        <a:lstStyle/>
        <a:p>
          <a:endParaRPr lang="de-DE"/>
        </a:p>
      </dgm:t>
    </dgm:pt>
    <dgm:pt modelId="{BF7D4C90-E599-4540-AC2F-5BBC2612DB29}" type="sibTrans" cxnId="{FA3387F1-DD8D-493A-848D-C05D7022A31D}">
      <dgm:prSet/>
      <dgm:spPr/>
      <dgm:t>
        <a:bodyPr/>
        <a:lstStyle/>
        <a:p>
          <a:endParaRPr lang="de-DE"/>
        </a:p>
      </dgm:t>
    </dgm:pt>
    <dgm:pt modelId="{326E272D-CDA4-4E9A-9DA3-5FAC12D844A0}" type="pres">
      <dgm:prSet presAssocID="{8AF745EC-48B1-4222-9C21-0905E7D66F11}" presName="cycleMatrixDiagram" presStyleCnt="0">
        <dgm:presLayoutVars>
          <dgm:chMax val="1"/>
          <dgm:dir/>
          <dgm:animLvl val="lvl"/>
          <dgm:resizeHandles val="exact"/>
        </dgm:presLayoutVars>
      </dgm:prSet>
      <dgm:spPr/>
    </dgm:pt>
    <dgm:pt modelId="{3C06DDE4-229B-45FD-8EAF-71806DD6672A}" type="pres">
      <dgm:prSet presAssocID="{8AF745EC-48B1-4222-9C21-0905E7D66F11}" presName="children" presStyleCnt="0"/>
      <dgm:spPr/>
    </dgm:pt>
    <dgm:pt modelId="{7294DBD4-DBDC-4052-A9DD-45D58C8F1C6C}" type="pres">
      <dgm:prSet presAssocID="{8AF745EC-48B1-4222-9C21-0905E7D66F11}" presName="childPlaceholder" presStyleCnt="0"/>
      <dgm:spPr/>
    </dgm:pt>
    <dgm:pt modelId="{5FEDC5D7-9D87-43D9-BBF2-6BF90E1BFDC9}" type="pres">
      <dgm:prSet presAssocID="{8AF745EC-48B1-4222-9C21-0905E7D66F11}" presName="circle" presStyleCnt="0"/>
      <dgm:spPr/>
    </dgm:pt>
    <dgm:pt modelId="{83268B93-7108-47A2-815F-8326A00F55C3}" type="pres">
      <dgm:prSet presAssocID="{8AF745EC-48B1-4222-9C21-0905E7D66F11}" presName="quadrant1" presStyleLbl="node1" presStyleIdx="0" presStyleCnt="4">
        <dgm:presLayoutVars>
          <dgm:chMax val="1"/>
          <dgm:bulletEnabled val="1"/>
        </dgm:presLayoutVars>
      </dgm:prSet>
      <dgm:spPr/>
    </dgm:pt>
    <dgm:pt modelId="{F978DF27-3052-4F1E-9416-CA83A9CB1E18}" type="pres">
      <dgm:prSet presAssocID="{8AF745EC-48B1-4222-9C21-0905E7D66F11}" presName="quadrant2" presStyleLbl="node1" presStyleIdx="1" presStyleCnt="4">
        <dgm:presLayoutVars>
          <dgm:chMax val="1"/>
          <dgm:bulletEnabled val="1"/>
        </dgm:presLayoutVars>
      </dgm:prSet>
      <dgm:spPr/>
    </dgm:pt>
    <dgm:pt modelId="{BB22C1EF-9C81-450C-8A02-0B3284CA5D3B}" type="pres">
      <dgm:prSet presAssocID="{8AF745EC-48B1-4222-9C21-0905E7D66F11}" presName="quadrant3" presStyleLbl="node1" presStyleIdx="2" presStyleCnt="4">
        <dgm:presLayoutVars>
          <dgm:chMax val="1"/>
          <dgm:bulletEnabled val="1"/>
        </dgm:presLayoutVars>
      </dgm:prSet>
      <dgm:spPr/>
    </dgm:pt>
    <dgm:pt modelId="{60517CE5-FAAC-4F84-92ED-9F0057143C83}" type="pres">
      <dgm:prSet presAssocID="{8AF745EC-48B1-4222-9C21-0905E7D66F11}" presName="quadrant4" presStyleLbl="node1" presStyleIdx="3" presStyleCnt="4">
        <dgm:presLayoutVars>
          <dgm:chMax val="1"/>
          <dgm:bulletEnabled val="1"/>
        </dgm:presLayoutVars>
      </dgm:prSet>
      <dgm:spPr/>
    </dgm:pt>
    <dgm:pt modelId="{180C78BC-6270-47EC-8266-C289E47771A6}" type="pres">
      <dgm:prSet presAssocID="{8AF745EC-48B1-4222-9C21-0905E7D66F11}" presName="quadrantPlaceholder" presStyleCnt="0"/>
      <dgm:spPr/>
    </dgm:pt>
    <dgm:pt modelId="{85ABC4CB-242A-4A5F-9C64-4312C6F08027}" type="pres">
      <dgm:prSet presAssocID="{8AF745EC-48B1-4222-9C21-0905E7D66F11}" presName="center1" presStyleLbl="fgShp" presStyleIdx="0" presStyleCnt="2"/>
      <dgm:spPr/>
    </dgm:pt>
    <dgm:pt modelId="{10ED218E-25CE-4C33-A619-FB878F8DFDF3}" type="pres">
      <dgm:prSet presAssocID="{8AF745EC-48B1-4222-9C21-0905E7D66F11}" presName="center2" presStyleLbl="fgShp" presStyleIdx="1" presStyleCnt="2"/>
      <dgm:spPr/>
    </dgm:pt>
  </dgm:ptLst>
  <dgm:cxnLst>
    <dgm:cxn modelId="{14A54328-74A4-4704-9916-48B40CEB3AB7}" type="presOf" srcId="{F6C801D3-1D34-4DFF-92C9-907B51669B2A}" destId="{F978DF27-3052-4F1E-9416-CA83A9CB1E18}" srcOrd="0" destOrd="0" presId="urn:microsoft.com/office/officeart/2005/8/layout/cycle4"/>
    <dgm:cxn modelId="{6CE0C448-6E4E-4143-BE4F-42479EC7442E}" srcId="{8AF745EC-48B1-4222-9C21-0905E7D66F11}" destId="{B6A0B562-50DB-407A-844E-9B16A6A70032}" srcOrd="2" destOrd="0" parTransId="{E6CE5949-5C8C-4A25-AED8-DC366F32477B}" sibTransId="{AD1D907E-72E4-496F-9BE0-E5A8A243C71F}"/>
    <dgm:cxn modelId="{95FF4E82-9EC0-40F3-95E5-5998C6311C64}" type="presOf" srcId="{6552E312-4B92-4D19-8161-E3228A0B69B1}" destId="{60517CE5-FAAC-4F84-92ED-9F0057143C83}" srcOrd="0" destOrd="0" presId="urn:microsoft.com/office/officeart/2005/8/layout/cycle4"/>
    <dgm:cxn modelId="{4B2AD683-68CA-4D21-B54B-CBFD32B39A66}" type="presOf" srcId="{43E9481F-5E47-40FC-8666-EA0E7C3A2701}" destId="{83268B93-7108-47A2-815F-8326A00F55C3}" srcOrd="0" destOrd="0" presId="urn:microsoft.com/office/officeart/2005/8/layout/cycle4"/>
    <dgm:cxn modelId="{4948B08E-099B-4F56-A5C8-04F6D83B8366}" type="presOf" srcId="{B6A0B562-50DB-407A-844E-9B16A6A70032}" destId="{BB22C1EF-9C81-450C-8A02-0B3284CA5D3B}" srcOrd="0" destOrd="0" presId="urn:microsoft.com/office/officeart/2005/8/layout/cycle4"/>
    <dgm:cxn modelId="{C4B2F596-2C43-4562-839B-E5E46B99A845}" srcId="{8AF745EC-48B1-4222-9C21-0905E7D66F11}" destId="{43E9481F-5E47-40FC-8666-EA0E7C3A2701}" srcOrd="0" destOrd="0" parTransId="{ECCE216C-EDB4-4EA0-B62B-76CC0176795D}" sibTransId="{6BB1331C-5D9C-4167-BC0C-D6F755BC3D6F}"/>
    <dgm:cxn modelId="{8691B8D8-3193-459D-ABCE-E7AC411BF139}" srcId="{8AF745EC-48B1-4222-9C21-0905E7D66F11}" destId="{F6C801D3-1D34-4DFF-92C9-907B51669B2A}" srcOrd="1" destOrd="0" parTransId="{87D7E51A-949C-4699-9266-7291A76CA8FC}" sibTransId="{DC2D45C6-F06D-4999-B88A-07672C564BBE}"/>
    <dgm:cxn modelId="{FA3387F1-DD8D-493A-848D-C05D7022A31D}" srcId="{8AF745EC-48B1-4222-9C21-0905E7D66F11}" destId="{6552E312-4B92-4D19-8161-E3228A0B69B1}" srcOrd="3" destOrd="0" parTransId="{EF57525A-922C-4BF4-9C58-199B64742E42}" sibTransId="{BF7D4C90-E599-4540-AC2F-5BBC2612DB29}"/>
    <dgm:cxn modelId="{7AFE9FF6-99BD-4E5E-BE07-FA82D3ADBCE9}" type="presOf" srcId="{8AF745EC-48B1-4222-9C21-0905E7D66F11}" destId="{326E272D-CDA4-4E9A-9DA3-5FAC12D844A0}" srcOrd="0" destOrd="0" presId="urn:microsoft.com/office/officeart/2005/8/layout/cycle4"/>
    <dgm:cxn modelId="{61140007-5A3C-464C-8CB2-C9665F1C2CF2}" type="presParOf" srcId="{326E272D-CDA4-4E9A-9DA3-5FAC12D844A0}" destId="{3C06DDE4-229B-45FD-8EAF-71806DD6672A}" srcOrd="0" destOrd="0" presId="urn:microsoft.com/office/officeart/2005/8/layout/cycle4"/>
    <dgm:cxn modelId="{14A7EA82-3B3C-4B32-B084-03E626B39C7D}" type="presParOf" srcId="{3C06DDE4-229B-45FD-8EAF-71806DD6672A}" destId="{7294DBD4-DBDC-4052-A9DD-45D58C8F1C6C}" srcOrd="0" destOrd="0" presId="urn:microsoft.com/office/officeart/2005/8/layout/cycle4"/>
    <dgm:cxn modelId="{63D363C8-4DCF-406F-96E2-ED14E90921CE}" type="presParOf" srcId="{326E272D-CDA4-4E9A-9DA3-5FAC12D844A0}" destId="{5FEDC5D7-9D87-43D9-BBF2-6BF90E1BFDC9}" srcOrd="1" destOrd="0" presId="urn:microsoft.com/office/officeart/2005/8/layout/cycle4"/>
    <dgm:cxn modelId="{7FE2F174-936E-445A-AF1F-BCF37DF17D7C}" type="presParOf" srcId="{5FEDC5D7-9D87-43D9-BBF2-6BF90E1BFDC9}" destId="{83268B93-7108-47A2-815F-8326A00F55C3}" srcOrd="0" destOrd="0" presId="urn:microsoft.com/office/officeart/2005/8/layout/cycle4"/>
    <dgm:cxn modelId="{2450A26E-F763-48BC-8FAB-5AB767DA35A9}" type="presParOf" srcId="{5FEDC5D7-9D87-43D9-BBF2-6BF90E1BFDC9}" destId="{F978DF27-3052-4F1E-9416-CA83A9CB1E18}" srcOrd="1" destOrd="0" presId="urn:microsoft.com/office/officeart/2005/8/layout/cycle4"/>
    <dgm:cxn modelId="{325C8A83-8CB8-4A99-879A-25361E9E6F62}" type="presParOf" srcId="{5FEDC5D7-9D87-43D9-BBF2-6BF90E1BFDC9}" destId="{BB22C1EF-9C81-450C-8A02-0B3284CA5D3B}" srcOrd="2" destOrd="0" presId="urn:microsoft.com/office/officeart/2005/8/layout/cycle4"/>
    <dgm:cxn modelId="{EAA9E0ED-3423-4F07-8AAC-FA7911B81322}" type="presParOf" srcId="{5FEDC5D7-9D87-43D9-BBF2-6BF90E1BFDC9}" destId="{60517CE5-FAAC-4F84-92ED-9F0057143C83}" srcOrd="3" destOrd="0" presId="urn:microsoft.com/office/officeart/2005/8/layout/cycle4"/>
    <dgm:cxn modelId="{DD7A2015-85A4-4770-B3DD-45249C3B384E}" type="presParOf" srcId="{5FEDC5D7-9D87-43D9-BBF2-6BF90E1BFDC9}" destId="{180C78BC-6270-47EC-8266-C289E47771A6}" srcOrd="4" destOrd="0" presId="urn:microsoft.com/office/officeart/2005/8/layout/cycle4"/>
    <dgm:cxn modelId="{F691605F-64A2-4407-AA9C-664B5E64960A}" type="presParOf" srcId="{326E272D-CDA4-4E9A-9DA3-5FAC12D844A0}" destId="{85ABC4CB-242A-4A5F-9C64-4312C6F08027}" srcOrd="2" destOrd="0" presId="urn:microsoft.com/office/officeart/2005/8/layout/cycle4"/>
    <dgm:cxn modelId="{A98D1694-61A7-404D-98AB-CD02A9C540AE}" type="presParOf" srcId="{326E272D-CDA4-4E9A-9DA3-5FAC12D844A0}" destId="{10ED218E-25CE-4C33-A619-FB878F8DFDF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1A3D7C-FDF0-4FDF-A04B-E5C1F1A719E9}" type="doc">
      <dgm:prSet loTypeId="urn:microsoft.com/office/officeart/2005/8/layout/default" loCatId="list" qsTypeId="urn:microsoft.com/office/officeart/2005/8/quickstyle/simple2" qsCatId="simple" csTypeId="urn:microsoft.com/office/officeart/2005/8/colors/accent4_2" csCatId="accent4" phldr="1"/>
      <dgm:spPr/>
      <dgm:t>
        <a:bodyPr/>
        <a:lstStyle/>
        <a:p>
          <a:endParaRPr lang="en-US"/>
        </a:p>
      </dgm:t>
    </dgm:pt>
    <dgm:pt modelId="{4774D91C-F28A-48E1-9C7A-98E5E2DDD3BE}">
      <dgm:prSet/>
      <dgm:spPr>
        <a:solidFill>
          <a:srgbClr val="17697F"/>
        </a:solidFill>
      </dgm:spPr>
      <dgm:t>
        <a:bodyPr/>
        <a:lstStyle/>
        <a:p>
          <a:r>
            <a:rPr lang="de-DE" b="1" dirty="0"/>
            <a:t>Attention</a:t>
          </a:r>
        </a:p>
        <a:p>
          <a:r>
            <a:rPr lang="de-DE" b="0" dirty="0"/>
            <a:t>1 Sekunde</a:t>
          </a:r>
          <a:br>
            <a:rPr lang="de-DE" b="0" dirty="0"/>
          </a:br>
          <a:r>
            <a:rPr lang="de-DE" b="0" dirty="0"/>
            <a:t>1 Zeile</a:t>
          </a:r>
          <a:endParaRPr lang="en-US" b="0" dirty="0"/>
        </a:p>
      </dgm:t>
    </dgm:pt>
    <dgm:pt modelId="{05C5C466-B6B8-4AEA-A312-32E76BA0E80C}" type="parTrans" cxnId="{E1E531A6-8809-4E44-B057-EC2F9B38C2E7}">
      <dgm:prSet/>
      <dgm:spPr/>
      <dgm:t>
        <a:bodyPr/>
        <a:lstStyle/>
        <a:p>
          <a:endParaRPr lang="en-US"/>
        </a:p>
      </dgm:t>
    </dgm:pt>
    <dgm:pt modelId="{5F681C90-F963-42F8-85CF-2933C5B964B8}" type="sibTrans" cxnId="{E1E531A6-8809-4E44-B057-EC2F9B38C2E7}">
      <dgm:prSet/>
      <dgm:spPr/>
      <dgm:t>
        <a:bodyPr/>
        <a:lstStyle/>
        <a:p>
          <a:endParaRPr lang="en-US"/>
        </a:p>
      </dgm:t>
    </dgm:pt>
    <dgm:pt modelId="{5BE7CC67-E8DF-4EAD-9077-FFBC34024D07}">
      <dgm:prSet/>
      <dgm:spPr>
        <a:solidFill>
          <a:srgbClr val="17697F"/>
        </a:solidFill>
      </dgm:spPr>
      <dgm:t>
        <a:bodyPr/>
        <a:lstStyle/>
        <a:p>
          <a:r>
            <a:rPr lang="de-DE" dirty="0"/>
            <a:t>Aufmerksamkeit der Umworbenen wecken.</a:t>
          </a:r>
          <a:endParaRPr lang="en-US" dirty="0"/>
        </a:p>
      </dgm:t>
    </dgm:pt>
    <dgm:pt modelId="{6215AE75-8CBC-420F-BC1D-096FC20DA391}" type="parTrans" cxnId="{E83E46A4-207D-4FBE-B9E0-80AFB1370024}">
      <dgm:prSet/>
      <dgm:spPr/>
      <dgm:t>
        <a:bodyPr/>
        <a:lstStyle/>
        <a:p>
          <a:endParaRPr lang="en-US"/>
        </a:p>
      </dgm:t>
    </dgm:pt>
    <dgm:pt modelId="{3E9D3C9E-74F2-4861-91FD-AC7B62DD68B5}" type="sibTrans" cxnId="{E83E46A4-207D-4FBE-B9E0-80AFB1370024}">
      <dgm:prSet/>
      <dgm:spPr/>
      <dgm:t>
        <a:bodyPr/>
        <a:lstStyle/>
        <a:p>
          <a:endParaRPr lang="en-US"/>
        </a:p>
      </dgm:t>
    </dgm:pt>
    <dgm:pt modelId="{AA20C2FC-64CE-4615-917E-57AB06E79360}">
      <dgm:prSet/>
      <dgm:spPr>
        <a:solidFill>
          <a:srgbClr val="F29713"/>
        </a:solidFill>
      </dgm:spPr>
      <dgm:t>
        <a:bodyPr/>
        <a:lstStyle/>
        <a:p>
          <a:r>
            <a:rPr lang="de-DE" b="1" dirty="0"/>
            <a:t>Interest/Insight</a:t>
          </a:r>
        </a:p>
        <a:p>
          <a:r>
            <a:rPr lang="de-DE" b="0" dirty="0"/>
            <a:t>10 Sekunden</a:t>
          </a:r>
          <a:br>
            <a:rPr lang="de-DE" b="0" dirty="0"/>
          </a:br>
          <a:r>
            <a:rPr lang="de-DE" b="0" dirty="0"/>
            <a:t>drei Zeilen</a:t>
          </a:r>
          <a:endParaRPr lang="en-US" b="0" dirty="0"/>
        </a:p>
      </dgm:t>
    </dgm:pt>
    <dgm:pt modelId="{B52C3EA7-1034-45FC-B331-D56652E0F3EE}" type="parTrans" cxnId="{C2652D11-8A58-43AF-918B-04F892AC8885}">
      <dgm:prSet/>
      <dgm:spPr/>
      <dgm:t>
        <a:bodyPr/>
        <a:lstStyle/>
        <a:p>
          <a:endParaRPr lang="en-US"/>
        </a:p>
      </dgm:t>
    </dgm:pt>
    <dgm:pt modelId="{85921D02-CA3E-466D-B41A-AD6D629094EA}" type="sibTrans" cxnId="{C2652D11-8A58-43AF-918B-04F892AC8885}">
      <dgm:prSet/>
      <dgm:spPr/>
      <dgm:t>
        <a:bodyPr/>
        <a:lstStyle/>
        <a:p>
          <a:endParaRPr lang="en-US"/>
        </a:p>
      </dgm:t>
    </dgm:pt>
    <dgm:pt modelId="{2293B3D8-7BD8-454A-9279-2EDD86A64DB6}">
      <dgm:prSet/>
      <dgm:spPr>
        <a:solidFill>
          <a:srgbClr val="F29713"/>
        </a:solidFill>
      </dgm:spPr>
      <dgm:t>
        <a:bodyPr/>
        <a:lstStyle/>
        <a:p>
          <a:r>
            <a:rPr lang="de-DE" dirty="0"/>
            <a:t>Interesse der Umworbenen anregen.</a:t>
          </a:r>
          <a:endParaRPr lang="en-US" dirty="0"/>
        </a:p>
      </dgm:t>
    </dgm:pt>
    <dgm:pt modelId="{EAD91C3D-6E96-45BE-8DED-FC186214117C}" type="parTrans" cxnId="{C60C5BCD-1185-499A-9820-B9EF75D2F318}">
      <dgm:prSet/>
      <dgm:spPr/>
      <dgm:t>
        <a:bodyPr/>
        <a:lstStyle/>
        <a:p>
          <a:endParaRPr lang="en-US"/>
        </a:p>
      </dgm:t>
    </dgm:pt>
    <dgm:pt modelId="{4191CB99-A620-4637-A52C-1732B9E38EA7}" type="sibTrans" cxnId="{C60C5BCD-1185-499A-9820-B9EF75D2F318}">
      <dgm:prSet/>
      <dgm:spPr/>
      <dgm:t>
        <a:bodyPr/>
        <a:lstStyle/>
        <a:p>
          <a:endParaRPr lang="en-US"/>
        </a:p>
      </dgm:t>
    </dgm:pt>
    <dgm:pt modelId="{A8518A31-633F-4BF0-950F-3EBE09DEFDEB}">
      <dgm:prSet/>
      <dgm:spPr>
        <a:solidFill>
          <a:srgbClr val="588195"/>
        </a:solidFill>
      </dgm:spPr>
      <dgm:t>
        <a:bodyPr/>
        <a:lstStyle/>
        <a:p>
          <a:r>
            <a:rPr lang="de-DE" b="1" dirty="0" err="1"/>
            <a:t>Desire</a:t>
          </a:r>
          <a:endParaRPr lang="de-DE" b="1" dirty="0"/>
        </a:p>
        <a:p>
          <a:r>
            <a:rPr lang="de-DE" b="0" dirty="0"/>
            <a:t>20 Sekunden</a:t>
          </a:r>
          <a:br>
            <a:rPr lang="de-DE" b="0" dirty="0"/>
          </a:br>
          <a:r>
            <a:rPr lang="de-DE" b="0" dirty="0"/>
            <a:t>acht Zeilen</a:t>
          </a:r>
          <a:endParaRPr lang="en-US" b="0" dirty="0"/>
        </a:p>
      </dgm:t>
    </dgm:pt>
    <dgm:pt modelId="{32799A78-0DED-4C94-B2DE-6F18EB97C160}" type="parTrans" cxnId="{93D47430-2E2C-425A-BE33-837C14DA5738}">
      <dgm:prSet/>
      <dgm:spPr/>
      <dgm:t>
        <a:bodyPr/>
        <a:lstStyle/>
        <a:p>
          <a:endParaRPr lang="en-US"/>
        </a:p>
      </dgm:t>
    </dgm:pt>
    <dgm:pt modelId="{9779BAAF-5065-4001-8579-E096BC538ED2}" type="sibTrans" cxnId="{93D47430-2E2C-425A-BE33-837C14DA5738}">
      <dgm:prSet/>
      <dgm:spPr/>
      <dgm:t>
        <a:bodyPr/>
        <a:lstStyle/>
        <a:p>
          <a:endParaRPr lang="en-US"/>
        </a:p>
      </dgm:t>
    </dgm:pt>
    <dgm:pt modelId="{9009FB6B-1BA6-4A55-8A81-F65F4CEF4017}">
      <dgm:prSet/>
      <dgm:spPr>
        <a:solidFill>
          <a:srgbClr val="588195"/>
        </a:solidFill>
      </dgm:spPr>
      <dgm:t>
        <a:bodyPr/>
        <a:lstStyle/>
        <a:p>
          <a:r>
            <a:rPr lang="de-DE" dirty="0"/>
            <a:t>„Das will </a:t>
          </a:r>
          <a:br>
            <a:rPr lang="de-DE" dirty="0"/>
          </a:br>
          <a:r>
            <a:rPr lang="de-DE" dirty="0"/>
            <a:t>ich auch </a:t>
          </a:r>
          <a:br>
            <a:rPr lang="de-DE" dirty="0"/>
          </a:br>
          <a:r>
            <a:rPr lang="de-DE" dirty="0"/>
            <a:t>haben!“</a:t>
          </a:r>
          <a:endParaRPr lang="en-US" dirty="0"/>
        </a:p>
      </dgm:t>
    </dgm:pt>
    <dgm:pt modelId="{03F0E04C-0214-4AEC-BD99-B1D56D451D76}" type="parTrans" cxnId="{74C71040-D8F7-4172-86F5-EAEEBD636608}">
      <dgm:prSet/>
      <dgm:spPr/>
      <dgm:t>
        <a:bodyPr/>
        <a:lstStyle/>
        <a:p>
          <a:endParaRPr lang="en-US"/>
        </a:p>
      </dgm:t>
    </dgm:pt>
    <dgm:pt modelId="{2A2AD1C2-2729-4811-8668-89ACA3A085CE}" type="sibTrans" cxnId="{74C71040-D8F7-4172-86F5-EAEEBD636608}">
      <dgm:prSet/>
      <dgm:spPr/>
      <dgm:t>
        <a:bodyPr/>
        <a:lstStyle/>
        <a:p>
          <a:endParaRPr lang="en-US"/>
        </a:p>
      </dgm:t>
    </dgm:pt>
    <dgm:pt modelId="{8E4A58B0-BFFA-4E7B-9161-553062333945}">
      <dgm:prSet/>
      <dgm:spPr/>
      <dgm:t>
        <a:bodyPr/>
        <a:lstStyle/>
        <a:p>
          <a:r>
            <a:rPr lang="de-DE" b="1" dirty="0"/>
            <a:t>Action</a:t>
          </a:r>
        </a:p>
        <a:p>
          <a:r>
            <a:rPr lang="de-DE" b="0" dirty="0"/>
            <a:t>10 Sekunden, drei Zeilen</a:t>
          </a:r>
          <a:endParaRPr lang="en-US" b="0" dirty="0"/>
        </a:p>
      </dgm:t>
    </dgm:pt>
    <dgm:pt modelId="{936D6B12-D487-4802-8949-3D932770509E}" type="parTrans" cxnId="{32A33572-8640-490D-B447-F3E28F7536FC}">
      <dgm:prSet/>
      <dgm:spPr/>
      <dgm:t>
        <a:bodyPr/>
        <a:lstStyle/>
        <a:p>
          <a:endParaRPr lang="en-US"/>
        </a:p>
      </dgm:t>
    </dgm:pt>
    <dgm:pt modelId="{D1795A99-AC57-4EED-96EE-53C311A29935}" type="sibTrans" cxnId="{32A33572-8640-490D-B447-F3E28F7536FC}">
      <dgm:prSet/>
      <dgm:spPr/>
      <dgm:t>
        <a:bodyPr/>
        <a:lstStyle/>
        <a:p>
          <a:endParaRPr lang="en-US"/>
        </a:p>
      </dgm:t>
    </dgm:pt>
    <dgm:pt modelId="{78CBFA8E-8F17-40D3-B8E0-B1BCBC73423A}">
      <dgm:prSet/>
      <dgm:spPr/>
      <dgm:t>
        <a:bodyPr/>
        <a:lstStyle/>
        <a:p>
          <a:r>
            <a:rPr lang="de-DE" dirty="0"/>
            <a:t>Abschluss erzwingen: Kaufen, Mitmachen</a:t>
          </a:r>
          <a:endParaRPr lang="en-US" dirty="0"/>
        </a:p>
      </dgm:t>
    </dgm:pt>
    <dgm:pt modelId="{16CFF712-F5D4-4DD9-AF1E-D5DDD451F3BC}" type="parTrans" cxnId="{46A090E1-4C78-4DB1-80F8-EA391A027062}">
      <dgm:prSet/>
      <dgm:spPr/>
      <dgm:t>
        <a:bodyPr/>
        <a:lstStyle/>
        <a:p>
          <a:endParaRPr lang="en-US"/>
        </a:p>
      </dgm:t>
    </dgm:pt>
    <dgm:pt modelId="{FAD967C8-BD3C-4074-9FA7-F3FA459F3AAD}" type="sibTrans" cxnId="{46A090E1-4C78-4DB1-80F8-EA391A027062}">
      <dgm:prSet/>
      <dgm:spPr/>
      <dgm:t>
        <a:bodyPr/>
        <a:lstStyle/>
        <a:p>
          <a:endParaRPr lang="en-US"/>
        </a:p>
      </dgm:t>
    </dgm:pt>
    <dgm:pt modelId="{3A56E25F-98E4-442E-8DE2-1BCAD8C082CA}" type="pres">
      <dgm:prSet presAssocID="{391A3D7C-FDF0-4FDF-A04B-E5C1F1A719E9}" presName="diagram" presStyleCnt="0">
        <dgm:presLayoutVars>
          <dgm:dir/>
          <dgm:resizeHandles val="exact"/>
        </dgm:presLayoutVars>
      </dgm:prSet>
      <dgm:spPr/>
    </dgm:pt>
    <dgm:pt modelId="{D7B40853-07D5-4DE1-9D95-C9187D7EB627}" type="pres">
      <dgm:prSet presAssocID="{4774D91C-F28A-48E1-9C7A-98E5E2DDD3BE}" presName="node" presStyleLbl="node1" presStyleIdx="0" presStyleCnt="8">
        <dgm:presLayoutVars>
          <dgm:bulletEnabled val="1"/>
        </dgm:presLayoutVars>
      </dgm:prSet>
      <dgm:spPr/>
    </dgm:pt>
    <dgm:pt modelId="{0C18CD0C-25E5-4981-B314-94B8FDE80D15}" type="pres">
      <dgm:prSet presAssocID="{5F681C90-F963-42F8-85CF-2933C5B964B8}" presName="sibTrans" presStyleCnt="0"/>
      <dgm:spPr/>
    </dgm:pt>
    <dgm:pt modelId="{E1AA376A-82E8-4EF9-92FF-E6819428FF35}" type="pres">
      <dgm:prSet presAssocID="{5BE7CC67-E8DF-4EAD-9077-FFBC34024D07}" presName="node" presStyleLbl="node1" presStyleIdx="1" presStyleCnt="8">
        <dgm:presLayoutVars>
          <dgm:bulletEnabled val="1"/>
        </dgm:presLayoutVars>
      </dgm:prSet>
      <dgm:spPr/>
    </dgm:pt>
    <dgm:pt modelId="{4E67C5E8-168E-49C7-98D0-85A0FA7225E9}" type="pres">
      <dgm:prSet presAssocID="{3E9D3C9E-74F2-4861-91FD-AC7B62DD68B5}" presName="sibTrans" presStyleCnt="0"/>
      <dgm:spPr/>
    </dgm:pt>
    <dgm:pt modelId="{3195E5FF-116B-430B-9A55-6AEA0B44698E}" type="pres">
      <dgm:prSet presAssocID="{AA20C2FC-64CE-4615-917E-57AB06E79360}" presName="node" presStyleLbl="node1" presStyleIdx="2" presStyleCnt="8">
        <dgm:presLayoutVars>
          <dgm:bulletEnabled val="1"/>
        </dgm:presLayoutVars>
      </dgm:prSet>
      <dgm:spPr/>
    </dgm:pt>
    <dgm:pt modelId="{456B961C-ADBC-456D-ACDC-8878BDA02F40}" type="pres">
      <dgm:prSet presAssocID="{85921D02-CA3E-466D-B41A-AD6D629094EA}" presName="sibTrans" presStyleCnt="0"/>
      <dgm:spPr/>
    </dgm:pt>
    <dgm:pt modelId="{1A207F7B-6FF4-4939-B476-BD70764777F0}" type="pres">
      <dgm:prSet presAssocID="{2293B3D8-7BD8-454A-9279-2EDD86A64DB6}" presName="node" presStyleLbl="node1" presStyleIdx="3" presStyleCnt="8">
        <dgm:presLayoutVars>
          <dgm:bulletEnabled val="1"/>
        </dgm:presLayoutVars>
      </dgm:prSet>
      <dgm:spPr/>
    </dgm:pt>
    <dgm:pt modelId="{E127A919-4FEB-4CF9-907E-C3549E44240F}" type="pres">
      <dgm:prSet presAssocID="{4191CB99-A620-4637-A52C-1732B9E38EA7}" presName="sibTrans" presStyleCnt="0"/>
      <dgm:spPr/>
    </dgm:pt>
    <dgm:pt modelId="{25725F91-E991-4FA3-A28B-619FF3003A20}" type="pres">
      <dgm:prSet presAssocID="{A8518A31-633F-4BF0-950F-3EBE09DEFDEB}" presName="node" presStyleLbl="node1" presStyleIdx="4" presStyleCnt="8">
        <dgm:presLayoutVars>
          <dgm:bulletEnabled val="1"/>
        </dgm:presLayoutVars>
      </dgm:prSet>
      <dgm:spPr/>
    </dgm:pt>
    <dgm:pt modelId="{D0D6CF43-CF9C-4334-86D0-A045D36E01B2}" type="pres">
      <dgm:prSet presAssocID="{9779BAAF-5065-4001-8579-E096BC538ED2}" presName="sibTrans" presStyleCnt="0"/>
      <dgm:spPr/>
    </dgm:pt>
    <dgm:pt modelId="{6819AC6D-96E8-4C7E-9277-732BEAFB332B}" type="pres">
      <dgm:prSet presAssocID="{9009FB6B-1BA6-4A55-8A81-F65F4CEF4017}" presName="node" presStyleLbl="node1" presStyleIdx="5" presStyleCnt="8">
        <dgm:presLayoutVars>
          <dgm:bulletEnabled val="1"/>
        </dgm:presLayoutVars>
      </dgm:prSet>
      <dgm:spPr/>
    </dgm:pt>
    <dgm:pt modelId="{613F1643-1825-48DA-B685-55C406BBDCAF}" type="pres">
      <dgm:prSet presAssocID="{2A2AD1C2-2729-4811-8668-89ACA3A085CE}" presName="sibTrans" presStyleCnt="0"/>
      <dgm:spPr/>
    </dgm:pt>
    <dgm:pt modelId="{489E35E3-7D4C-4274-A235-0FC91C1E0EAC}" type="pres">
      <dgm:prSet presAssocID="{8E4A58B0-BFFA-4E7B-9161-553062333945}" presName="node" presStyleLbl="node1" presStyleIdx="6" presStyleCnt="8">
        <dgm:presLayoutVars>
          <dgm:bulletEnabled val="1"/>
        </dgm:presLayoutVars>
      </dgm:prSet>
      <dgm:spPr/>
    </dgm:pt>
    <dgm:pt modelId="{1D5A5FF4-EAED-4B23-B81D-0E91D9FAADCA}" type="pres">
      <dgm:prSet presAssocID="{D1795A99-AC57-4EED-96EE-53C311A29935}" presName="sibTrans" presStyleCnt="0"/>
      <dgm:spPr/>
    </dgm:pt>
    <dgm:pt modelId="{BCAA1B7C-BBB6-4B4D-9747-1BB01F1D80B1}" type="pres">
      <dgm:prSet presAssocID="{78CBFA8E-8F17-40D3-B8E0-B1BCBC73423A}" presName="node" presStyleLbl="node1" presStyleIdx="7" presStyleCnt="8">
        <dgm:presLayoutVars>
          <dgm:bulletEnabled val="1"/>
        </dgm:presLayoutVars>
      </dgm:prSet>
      <dgm:spPr/>
    </dgm:pt>
  </dgm:ptLst>
  <dgm:cxnLst>
    <dgm:cxn modelId="{C2652D11-8A58-43AF-918B-04F892AC8885}" srcId="{391A3D7C-FDF0-4FDF-A04B-E5C1F1A719E9}" destId="{AA20C2FC-64CE-4615-917E-57AB06E79360}" srcOrd="2" destOrd="0" parTransId="{B52C3EA7-1034-45FC-B331-D56652E0F3EE}" sibTransId="{85921D02-CA3E-466D-B41A-AD6D629094EA}"/>
    <dgm:cxn modelId="{93D47430-2E2C-425A-BE33-837C14DA5738}" srcId="{391A3D7C-FDF0-4FDF-A04B-E5C1F1A719E9}" destId="{A8518A31-633F-4BF0-950F-3EBE09DEFDEB}" srcOrd="4" destOrd="0" parTransId="{32799A78-0DED-4C94-B2DE-6F18EB97C160}" sibTransId="{9779BAAF-5065-4001-8579-E096BC538ED2}"/>
    <dgm:cxn modelId="{CD01B93F-3788-4FD1-9D8C-C52164003BB1}" type="presOf" srcId="{4774D91C-F28A-48E1-9C7A-98E5E2DDD3BE}" destId="{D7B40853-07D5-4DE1-9D95-C9187D7EB627}" srcOrd="0" destOrd="0" presId="urn:microsoft.com/office/officeart/2005/8/layout/default"/>
    <dgm:cxn modelId="{74C71040-D8F7-4172-86F5-EAEEBD636608}" srcId="{391A3D7C-FDF0-4FDF-A04B-E5C1F1A719E9}" destId="{9009FB6B-1BA6-4A55-8A81-F65F4CEF4017}" srcOrd="5" destOrd="0" parTransId="{03F0E04C-0214-4AEC-BD99-B1D56D451D76}" sibTransId="{2A2AD1C2-2729-4811-8668-89ACA3A085CE}"/>
    <dgm:cxn modelId="{DFAC5E49-DE6C-454F-8601-B0E88BA8B8F8}" type="presOf" srcId="{A8518A31-633F-4BF0-950F-3EBE09DEFDEB}" destId="{25725F91-E991-4FA3-A28B-619FF3003A20}" srcOrd="0" destOrd="0" presId="urn:microsoft.com/office/officeart/2005/8/layout/default"/>
    <dgm:cxn modelId="{0C73444E-363B-4492-AC47-BD21A5DD421A}" type="presOf" srcId="{8E4A58B0-BFFA-4E7B-9161-553062333945}" destId="{489E35E3-7D4C-4274-A235-0FC91C1E0EAC}" srcOrd="0" destOrd="0" presId="urn:microsoft.com/office/officeart/2005/8/layout/default"/>
    <dgm:cxn modelId="{32A33572-8640-490D-B447-F3E28F7536FC}" srcId="{391A3D7C-FDF0-4FDF-A04B-E5C1F1A719E9}" destId="{8E4A58B0-BFFA-4E7B-9161-553062333945}" srcOrd="6" destOrd="0" parTransId="{936D6B12-D487-4802-8949-3D932770509E}" sibTransId="{D1795A99-AC57-4EED-96EE-53C311A29935}"/>
    <dgm:cxn modelId="{CA69F453-5C48-4999-BEE9-83FDB6F94251}" type="presOf" srcId="{5BE7CC67-E8DF-4EAD-9077-FFBC34024D07}" destId="{E1AA376A-82E8-4EF9-92FF-E6819428FF35}" srcOrd="0" destOrd="0" presId="urn:microsoft.com/office/officeart/2005/8/layout/default"/>
    <dgm:cxn modelId="{DC4DC554-A6E5-458A-AE27-09B2B8D938C5}" type="presOf" srcId="{AA20C2FC-64CE-4615-917E-57AB06E79360}" destId="{3195E5FF-116B-430B-9A55-6AEA0B44698E}" srcOrd="0" destOrd="0" presId="urn:microsoft.com/office/officeart/2005/8/layout/default"/>
    <dgm:cxn modelId="{5D7A7794-A661-4388-A655-2D52EDF176CB}" type="presOf" srcId="{391A3D7C-FDF0-4FDF-A04B-E5C1F1A719E9}" destId="{3A56E25F-98E4-442E-8DE2-1BCAD8C082CA}" srcOrd="0" destOrd="0" presId="urn:microsoft.com/office/officeart/2005/8/layout/default"/>
    <dgm:cxn modelId="{E83E46A4-207D-4FBE-B9E0-80AFB1370024}" srcId="{391A3D7C-FDF0-4FDF-A04B-E5C1F1A719E9}" destId="{5BE7CC67-E8DF-4EAD-9077-FFBC34024D07}" srcOrd="1" destOrd="0" parTransId="{6215AE75-8CBC-420F-BC1D-096FC20DA391}" sibTransId="{3E9D3C9E-74F2-4861-91FD-AC7B62DD68B5}"/>
    <dgm:cxn modelId="{1AA3EBA4-EE90-4C4E-934C-015214D61C48}" type="presOf" srcId="{2293B3D8-7BD8-454A-9279-2EDD86A64DB6}" destId="{1A207F7B-6FF4-4939-B476-BD70764777F0}" srcOrd="0" destOrd="0" presId="urn:microsoft.com/office/officeart/2005/8/layout/default"/>
    <dgm:cxn modelId="{E1E531A6-8809-4E44-B057-EC2F9B38C2E7}" srcId="{391A3D7C-FDF0-4FDF-A04B-E5C1F1A719E9}" destId="{4774D91C-F28A-48E1-9C7A-98E5E2DDD3BE}" srcOrd="0" destOrd="0" parTransId="{05C5C466-B6B8-4AEA-A312-32E76BA0E80C}" sibTransId="{5F681C90-F963-42F8-85CF-2933C5B964B8}"/>
    <dgm:cxn modelId="{D37399C2-7530-48E5-823F-375BF4E6F546}" type="presOf" srcId="{9009FB6B-1BA6-4A55-8A81-F65F4CEF4017}" destId="{6819AC6D-96E8-4C7E-9277-732BEAFB332B}" srcOrd="0" destOrd="0" presId="urn:microsoft.com/office/officeart/2005/8/layout/default"/>
    <dgm:cxn modelId="{C60C5BCD-1185-499A-9820-B9EF75D2F318}" srcId="{391A3D7C-FDF0-4FDF-A04B-E5C1F1A719E9}" destId="{2293B3D8-7BD8-454A-9279-2EDD86A64DB6}" srcOrd="3" destOrd="0" parTransId="{EAD91C3D-6E96-45BE-8DED-FC186214117C}" sibTransId="{4191CB99-A620-4637-A52C-1732B9E38EA7}"/>
    <dgm:cxn modelId="{46A090E1-4C78-4DB1-80F8-EA391A027062}" srcId="{391A3D7C-FDF0-4FDF-A04B-E5C1F1A719E9}" destId="{78CBFA8E-8F17-40D3-B8E0-B1BCBC73423A}" srcOrd="7" destOrd="0" parTransId="{16CFF712-F5D4-4DD9-AF1E-D5DDD451F3BC}" sibTransId="{FAD967C8-BD3C-4074-9FA7-F3FA459F3AAD}"/>
    <dgm:cxn modelId="{8251A9ED-6B9F-4BF4-9D09-4E98D6D8D2F4}" type="presOf" srcId="{78CBFA8E-8F17-40D3-B8E0-B1BCBC73423A}" destId="{BCAA1B7C-BBB6-4B4D-9747-1BB01F1D80B1}" srcOrd="0" destOrd="0" presId="urn:microsoft.com/office/officeart/2005/8/layout/default"/>
    <dgm:cxn modelId="{B131B4CE-9AF4-4517-8369-565F9657D3C7}" type="presParOf" srcId="{3A56E25F-98E4-442E-8DE2-1BCAD8C082CA}" destId="{D7B40853-07D5-4DE1-9D95-C9187D7EB627}" srcOrd="0" destOrd="0" presId="urn:microsoft.com/office/officeart/2005/8/layout/default"/>
    <dgm:cxn modelId="{A1A5369F-F6FA-4FAC-853F-8739FC7DFA68}" type="presParOf" srcId="{3A56E25F-98E4-442E-8DE2-1BCAD8C082CA}" destId="{0C18CD0C-25E5-4981-B314-94B8FDE80D15}" srcOrd="1" destOrd="0" presId="urn:microsoft.com/office/officeart/2005/8/layout/default"/>
    <dgm:cxn modelId="{AC0E3321-DF1D-4986-A883-AD1D3092B59C}" type="presParOf" srcId="{3A56E25F-98E4-442E-8DE2-1BCAD8C082CA}" destId="{E1AA376A-82E8-4EF9-92FF-E6819428FF35}" srcOrd="2" destOrd="0" presId="urn:microsoft.com/office/officeart/2005/8/layout/default"/>
    <dgm:cxn modelId="{D6491F1E-E550-46B0-A9FF-373FAA8453CC}" type="presParOf" srcId="{3A56E25F-98E4-442E-8DE2-1BCAD8C082CA}" destId="{4E67C5E8-168E-49C7-98D0-85A0FA7225E9}" srcOrd="3" destOrd="0" presId="urn:microsoft.com/office/officeart/2005/8/layout/default"/>
    <dgm:cxn modelId="{EECD8908-7925-4D6A-ADEE-7705FAF7ADC5}" type="presParOf" srcId="{3A56E25F-98E4-442E-8DE2-1BCAD8C082CA}" destId="{3195E5FF-116B-430B-9A55-6AEA0B44698E}" srcOrd="4" destOrd="0" presId="urn:microsoft.com/office/officeart/2005/8/layout/default"/>
    <dgm:cxn modelId="{8A1F41B4-9612-4D2F-B843-0F740D0D0A98}" type="presParOf" srcId="{3A56E25F-98E4-442E-8DE2-1BCAD8C082CA}" destId="{456B961C-ADBC-456D-ACDC-8878BDA02F40}" srcOrd="5" destOrd="0" presId="urn:microsoft.com/office/officeart/2005/8/layout/default"/>
    <dgm:cxn modelId="{927E3EB1-C21A-4E0D-9EE0-1B14EEDBE718}" type="presParOf" srcId="{3A56E25F-98E4-442E-8DE2-1BCAD8C082CA}" destId="{1A207F7B-6FF4-4939-B476-BD70764777F0}" srcOrd="6" destOrd="0" presId="urn:microsoft.com/office/officeart/2005/8/layout/default"/>
    <dgm:cxn modelId="{3DB9DE7F-6FC2-4F6E-AE75-B16188B1A0FA}" type="presParOf" srcId="{3A56E25F-98E4-442E-8DE2-1BCAD8C082CA}" destId="{E127A919-4FEB-4CF9-907E-C3549E44240F}" srcOrd="7" destOrd="0" presId="urn:microsoft.com/office/officeart/2005/8/layout/default"/>
    <dgm:cxn modelId="{206569F7-FB05-4BB9-A3C5-5DEAAD5D714F}" type="presParOf" srcId="{3A56E25F-98E4-442E-8DE2-1BCAD8C082CA}" destId="{25725F91-E991-4FA3-A28B-619FF3003A20}" srcOrd="8" destOrd="0" presId="urn:microsoft.com/office/officeart/2005/8/layout/default"/>
    <dgm:cxn modelId="{F474A399-0BA4-44A2-9A76-B8BEB2FE5F10}" type="presParOf" srcId="{3A56E25F-98E4-442E-8DE2-1BCAD8C082CA}" destId="{D0D6CF43-CF9C-4334-86D0-A045D36E01B2}" srcOrd="9" destOrd="0" presId="urn:microsoft.com/office/officeart/2005/8/layout/default"/>
    <dgm:cxn modelId="{B6DAABFB-8855-4375-A523-CFF629BC420D}" type="presParOf" srcId="{3A56E25F-98E4-442E-8DE2-1BCAD8C082CA}" destId="{6819AC6D-96E8-4C7E-9277-732BEAFB332B}" srcOrd="10" destOrd="0" presId="urn:microsoft.com/office/officeart/2005/8/layout/default"/>
    <dgm:cxn modelId="{7742B564-B93A-4BC3-B20E-70D7B7FD5D53}" type="presParOf" srcId="{3A56E25F-98E4-442E-8DE2-1BCAD8C082CA}" destId="{613F1643-1825-48DA-B685-55C406BBDCAF}" srcOrd="11" destOrd="0" presId="urn:microsoft.com/office/officeart/2005/8/layout/default"/>
    <dgm:cxn modelId="{FA720AE7-98AE-46DC-A6C7-AD98C587935D}" type="presParOf" srcId="{3A56E25F-98E4-442E-8DE2-1BCAD8C082CA}" destId="{489E35E3-7D4C-4274-A235-0FC91C1E0EAC}" srcOrd="12" destOrd="0" presId="urn:microsoft.com/office/officeart/2005/8/layout/default"/>
    <dgm:cxn modelId="{FF1094CF-076F-4C06-8EFB-88749DC67658}" type="presParOf" srcId="{3A56E25F-98E4-442E-8DE2-1BCAD8C082CA}" destId="{1D5A5FF4-EAED-4B23-B81D-0E91D9FAADCA}" srcOrd="13" destOrd="0" presId="urn:microsoft.com/office/officeart/2005/8/layout/default"/>
    <dgm:cxn modelId="{E3831CB4-9F94-4B79-A5E5-A4AB0247C999}" type="presParOf" srcId="{3A56E25F-98E4-442E-8DE2-1BCAD8C082CA}" destId="{BCAA1B7C-BBB6-4B4D-9747-1BB01F1D80B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B91E44-C32E-40F6-8B72-01E142F135A5}"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BA264491-48F9-4CD2-9A84-47D044B50A90}">
      <dgm:prSet/>
      <dgm:spPr>
        <a:solidFill>
          <a:srgbClr val="17697F"/>
        </a:solidFill>
      </dgm:spPr>
      <dgm:t>
        <a:bodyPr/>
        <a:lstStyle/>
        <a:p>
          <a:r>
            <a:rPr lang="de-DE" b="1" dirty="0">
              <a:solidFill>
                <a:schemeClr val="tx1"/>
              </a:solidFill>
              <a:highlight>
                <a:srgbClr val="FFFF00"/>
              </a:highlight>
            </a:rPr>
            <a:t>Attention </a:t>
          </a:r>
          <a:r>
            <a:rPr lang="de-DE" dirty="0"/>
            <a:t> Headline liefert Suchwort und </a:t>
          </a:r>
          <a:r>
            <a:rPr lang="de-DE" b="0" dirty="0"/>
            <a:t>Nutzenve</a:t>
          </a:r>
          <a:r>
            <a:rPr lang="de-DE" dirty="0"/>
            <a:t>rsprechen (sachlich)</a:t>
          </a:r>
          <a:endParaRPr lang="en-US" dirty="0"/>
        </a:p>
      </dgm:t>
    </dgm:pt>
    <dgm:pt modelId="{EE5AD8C8-1E6C-4733-8758-4102F26214EF}" type="parTrans" cxnId="{046CC9C1-4BE7-4284-9874-DE9FF3F45B1C}">
      <dgm:prSet/>
      <dgm:spPr/>
      <dgm:t>
        <a:bodyPr/>
        <a:lstStyle/>
        <a:p>
          <a:endParaRPr lang="en-US"/>
        </a:p>
      </dgm:t>
    </dgm:pt>
    <dgm:pt modelId="{6F90093A-0797-4F24-AAF3-D8E1D84A5E42}" type="sibTrans" cxnId="{046CC9C1-4BE7-4284-9874-DE9FF3F45B1C}">
      <dgm:prSet/>
      <dgm:spPr/>
      <dgm:t>
        <a:bodyPr/>
        <a:lstStyle/>
        <a:p>
          <a:endParaRPr lang="en-US"/>
        </a:p>
      </dgm:t>
    </dgm:pt>
    <dgm:pt modelId="{3D8F048D-AFDF-470A-B344-53C0A3FEA545}">
      <dgm:prSet/>
      <dgm:spPr>
        <a:solidFill>
          <a:srgbClr val="588195"/>
        </a:solidFill>
      </dgm:spPr>
      <dgm:t>
        <a:bodyPr/>
        <a:lstStyle/>
        <a:p>
          <a:r>
            <a:rPr lang="de-DE" b="1" dirty="0" err="1">
              <a:solidFill>
                <a:schemeClr val="tx1"/>
              </a:solidFill>
              <a:highlight>
                <a:srgbClr val="FFFF00"/>
              </a:highlight>
            </a:rPr>
            <a:t>Desire</a:t>
          </a:r>
          <a:r>
            <a:rPr lang="de-DE" b="1" dirty="0">
              <a:solidFill>
                <a:schemeClr val="tx1"/>
              </a:solidFill>
              <a:highlight>
                <a:srgbClr val="FFFF00"/>
              </a:highlight>
            </a:rPr>
            <a:t> </a:t>
          </a:r>
          <a:r>
            <a:rPr lang="de-DE" dirty="0"/>
            <a:t> Erst Vorteile aufzählen, dann das Produkt oder den Prozess vorstellen.</a:t>
          </a:r>
        </a:p>
      </dgm:t>
    </dgm:pt>
    <dgm:pt modelId="{0A79080D-5926-454E-AD06-94DEF8E123A6}" type="parTrans" cxnId="{304947C3-A02E-40D2-82D7-AC9099D09D75}">
      <dgm:prSet/>
      <dgm:spPr/>
      <dgm:t>
        <a:bodyPr/>
        <a:lstStyle/>
        <a:p>
          <a:endParaRPr lang="de-DE"/>
        </a:p>
      </dgm:t>
    </dgm:pt>
    <dgm:pt modelId="{EEBB9499-1A93-424B-9E3F-FCED9E6B0BF3}" type="sibTrans" cxnId="{304947C3-A02E-40D2-82D7-AC9099D09D75}">
      <dgm:prSet/>
      <dgm:spPr/>
      <dgm:t>
        <a:bodyPr/>
        <a:lstStyle/>
        <a:p>
          <a:endParaRPr lang="de-DE"/>
        </a:p>
      </dgm:t>
    </dgm:pt>
    <dgm:pt modelId="{2941FA64-BDF0-43CF-8BCE-DCF934D1C6DB}">
      <dgm:prSet/>
      <dgm:spPr>
        <a:solidFill>
          <a:srgbClr val="FF0000"/>
        </a:solidFill>
      </dgm:spPr>
      <dgm:t>
        <a:bodyPr/>
        <a:lstStyle/>
        <a:p>
          <a:r>
            <a:rPr lang="de-DE" b="1" dirty="0">
              <a:solidFill>
                <a:schemeClr val="tx1"/>
              </a:solidFill>
              <a:highlight>
                <a:srgbClr val="FFFF00"/>
              </a:highlight>
            </a:rPr>
            <a:t>Action </a:t>
          </a:r>
          <a:r>
            <a:rPr lang="de-DE" b="1" dirty="0">
              <a:solidFill>
                <a:schemeClr val="tx1"/>
              </a:solidFill>
            </a:rPr>
            <a:t> </a:t>
          </a:r>
          <a:r>
            <a:rPr lang="de-DE" dirty="0"/>
            <a:t>Was sollen die User jetzt machen? Bestellen? Anrufen? Mitmachen?</a:t>
          </a:r>
        </a:p>
      </dgm:t>
    </dgm:pt>
    <dgm:pt modelId="{C45EA5AC-AC3F-42DF-9060-B91C2E7488B4}" type="parTrans" cxnId="{7E7B9CFC-331D-444C-91F9-5D580C0CB9B3}">
      <dgm:prSet/>
      <dgm:spPr/>
      <dgm:t>
        <a:bodyPr/>
        <a:lstStyle/>
        <a:p>
          <a:endParaRPr lang="de-DE"/>
        </a:p>
      </dgm:t>
    </dgm:pt>
    <dgm:pt modelId="{314E81AB-E5B9-4EB9-A1CE-5EA1D1DE2305}" type="sibTrans" cxnId="{7E7B9CFC-331D-444C-91F9-5D580C0CB9B3}">
      <dgm:prSet/>
      <dgm:spPr/>
      <dgm:t>
        <a:bodyPr/>
        <a:lstStyle/>
        <a:p>
          <a:endParaRPr lang="de-DE"/>
        </a:p>
      </dgm:t>
    </dgm:pt>
    <dgm:pt modelId="{0C9D7444-B0DD-46CA-A96D-BFA9818D36BF}">
      <dgm:prSet/>
      <dgm:spPr>
        <a:solidFill>
          <a:srgbClr val="F29715"/>
        </a:solidFill>
      </dgm:spPr>
      <dgm:t>
        <a:bodyPr/>
        <a:lstStyle/>
        <a:p>
          <a:r>
            <a:rPr lang="de-DE" b="1" dirty="0">
              <a:solidFill>
                <a:schemeClr val="tx1"/>
              </a:solidFill>
              <a:highlight>
                <a:srgbClr val="FFFF00"/>
              </a:highlight>
            </a:rPr>
            <a:t>Interest/Insight </a:t>
          </a:r>
          <a:r>
            <a:rPr lang="de-DE" dirty="0"/>
            <a:t> Hoffnungen, Wünsche, Bedürfnisse, Träume und Ängste.</a:t>
          </a:r>
          <a:endParaRPr lang="en-US" dirty="0"/>
        </a:p>
      </dgm:t>
    </dgm:pt>
    <dgm:pt modelId="{7BE28D1A-5B8A-4D6F-96A2-0E3F85F4DA8C}" type="parTrans" cxnId="{782A06DB-C5C4-4F73-8490-1A30BFA5BE37}">
      <dgm:prSet/>
      <dgm:spPr/>
      <dgm:t>
        <a:bodyPr/>
        <a:lstStyle/>
        <a:p>
          <a:endParaRPr lang="de-DE"/>
        </a:p>
      </dgm:t>
    </dgm:pt>
    <dgm:pt modelId="{C194B271-A799-4EFB-9374-A34692689736}" type="sibTrans" cxnId="{782A06DB-C5C4-4F73-8490-1A30BFA5BE37}">
      <dgm:prSet/>
      <dgm:spPr/>
      <dgm:t>
        <a:bodyPr/>
        <a:lstStyle/>
        <a:p>
          <a:endParaRPr lang="de-DE"/>
        </a:p>
      </dgm:t>
    </dgm:pt>
    <dgm:pt modelId="{2188072D-4A52-4211-A51A-FB9B513C1284}">
      <dgm:prSet/>
      <dgm:spPr>
        <a:solidFill>
          <a:srgbClr val="17697F"/>
        </a:solidFill>
      </dgm:spPr>
      <dgm:t>
        <a:bodyPr/>
        <a:lstStyle/>
        <a:p>
          <a:r>
            <a:rPr lang="de-DE" dirty="0"/>
            <a:t>oder Unterhaltung, Spannung, Vorsprung und Vertrauen (emotional).</a:t>
          </a:r>
          <a:endParaRPr lang="en-US" dirty="0"/>
        </a:p>
      </dgm:t>
    </dgm:pt>
    <dgm:pt modelId="{99EC52F6-18B1-4FBD-A8D1-95821400F6E0}" type="parTrans" cxnId="{F9331F6B-B31B-4163-B573-59E9194C1DB1}">
      <dgm:prSet/>
      <dgm:spPr/>
      <dgm:t>
        <a:bodyPr/>
        <a:lstStyle/>
        <a:p>
          <a:endParaRPr lang="de-DE"/>
        </a:p>
      </dgm:t>
    </dgm:pt>
    <dgm:pt modelId="{F1D3C70D-1F38-47CD-AD9B-D50AE4E2C38A}" type="sibTrans" cxnId="{F9331F6B-B31B-4163-B573-59E9194C1DB1}">
      <dgm:prSet/>
      <dgm:spPr/>
      <dgm:t>
        <a:bodyPr/>
        <a:lstStyle/>
        <a:p>
          <a:endParaRPr lang="de-DE"/>
        </a:p>
      </dgm:t>
    </dgm:pt>
    <dgm:pt modelId="{BAA28C65-F372-4E97-9D72-9FE8E9D9818F}">
      <dgm:prSet/>
      <dgm:spPr/>
      <dgm:t>
        <a:bodyPr/>
        <a:lstStyle/>
        <a:p>
          <a:r>
            <a:rPr lang="de-DE" dirty="0"/>
            <a:t>Kommunizieren wir </a:t>
          </a:r>
          <a:r>
            <a:rPr lang="de-DE" b="1" dirty="0"/>
            <a:t>sachliche Information </a:t>
          </a:r>
          <a:r>
            <a:rPr lang="de-DE" dirty="0"/>
            <a:t>oder </a:t>
          </a:r>
          <a:r>
            <a:rPr lang="de-DE" b="1" dirty="0"/>
            <a:t>emotionales Erlebnis</a:t>
          </a:r>
          <a:r>
            <a:rPr lang="de-DE" dirty="0"/>
            <a:t>?</a:t>
          </a:r>
        </a:p>
      </dgm:t>
    </dgm:pt>
    <dgm:pt modelId="{2E2109B0-17E0-4E78-8460-38A5000F32A7}" type="parTrans" cxnId="{EAF820A3-0DE5-402E-A141-280A71C20F72}">
      <dgm:prSet/>
      <dgm:spPr/>
      <dgm:t>
        <a:bodyPr/>
        <a:lstStyle/>
        <a:p>
          <a:endParaRPr lang="de-DE"/>
        </a:p>
      </dgm:t>
    </dgm:pt>
    <dgm:pt modelId="{817512D7-EDFC-4C5A-AB40-27E6B8C4F484}" type="sibTrans" cxnId="{EAF820A3-0DE5-402E-A141-280A71C20F72}">
      <dgm:prSet/>
      <dgm:spPr/>
      <dgm:t>
        <a:bodyPr/>
        <a:lstStyle/>
        <a:p>
          <a:endParaRPr lang="de-DE"/>
        </a:p>
      </dgm:t>
    </dgm:pt>
    <dgm:pt modelId="{FB5C7E1B-BC19-4A81-9AE6-B6FF986C8836}" type="pres">
      <dgm:prSet presAssocID="{5AB91E44-C32E-40F6-8B72-01E142F135A5}" presName="diagram" presStyleCnt="0">
        <dgm:presLayoutVars>
          <dgm:dir/>
          <dgm:resizeHandles val="exact"/>
        </dgm:presLayoutVars>
      </dgm:prSet>
      <dgm:spPr/>
    </dgm:pt>
    <dgm:pt modelId="{94EA903A-28AB-4D01-B154-2BC7AFC4D82D}" type="pres">
      <dgm:prSet presAssocID="{BA264491-48F9-4CD2-9A84-47D044B50A90}" presName="node" presStyleLbl="node1" presStyleIdx="0" presStyleCnt="6">
        <dgm:presLayoutVars>
          <dgm:bulletEnabled val="1"/>
        </dgm:presLayoutVars>
      </dgm:prSet>
      <dgm:spPr/>
    </dgm:pt>
    <dgm:pt modelId="{56FBA7FB-2876-4C4F-B3D0-4F306018159E}" type="pres">
      <dgm:prSet presAssocID="{6F90093A-0797-4F24-AAF3-D8E1D84A5E42}" presName="sibTrans" presStyleCnt="0"/>
      <dgm:spPr/>
    </dgm:pt>
    <dgm:pt modelId="{E1DE3060-81EC-460D-8241-EE2046159B80}" type="pres">
      <dgm:prSet presAssocID="{2188072D-4A52-4211-A51A-FB9B513C1284}" presName="node" presStyleLbl="node1" presStyleIdx="1" presStyleCnt="6">
        <dgm:presLayoutVars>
          <dgm:bulletEnabled val="1"/>
        </dgm:presLayoutVars>
      </dgm:prSet>
      <dgm:spPr/>
    </dgm:pt>
    <dgm:pt modelId="{BDF529BE-A9BE-491C-AD59-7C1D98B8DA20}" type="pres">
      <dgm:prSet presAssocID="{F1D3C70D-1F38-47CD-AD9B-D50AE4E2C38A}" presName="sibTrans" presStyleCnt="0"/>
      <dgm:spPr/>
    </dgm:pt>
    <dgm:pt modelId="{31A28614-AEEF-4C9C-8584-C2327D1D8B88}" type="pres">
      <dgm:prSet presAssocID="{0C9D7444-B0DD-46CA-A96D-BFA9818D36BF}" presName="node" presStyleLbl="node1" presStyleIdx="2" presStyleCnt="6">
        <dgm:presLayoutVars>
          <dgm:bulletEnabled val="1"/>
        </dgm:presLayoutVars>
      </dgm:prSet>
      <dgm:spPr/>
    </dgm:pt>
    <dgm:pt modelId="{312A1025-26CB-4449-B26B-A22C410F43B7}" type="pres">
      <dgm:prSet presAssocID="{C194B271-A799-4EFB-9374-A34692689736}" presName="sibTrans" presStyleCnt="0"/>
      <dgm:spPr/>
    </dgm:pt>
    <dgm:pt modelId="{33D2BAA5-4C45-4686-A713-559D91F5ABDC}" type="pres">
      <dgm:prSet presAssocID="{3D8F048D-AFDF-470A-B344-53C0A3FEA545}" presName="node" presStyleLbl="node1" presStyleIdx="3" presStyleCnt="6">
        <dgm:presLayoutVars>
          <dgm:bulletEnabled val="1"/>
        </dgm:presLayoutVars>
      </dgm:prSet>
      <dgm:spPr/>
    </dgm:pt>
    <dgm:pt modelId="{9D7D6948-7066-4822-82B2-08C2B738A26A}" type="pres">
      <dgm:prSet presAssocID="{EEBB9499-1A93-424B-9E3F-FCED9E6B0BF3}" presName="sibTrans" presStyleCnt="0"/>
      <dgm:spPr/>
    </dgm:pt>
    <dgm:pt modelId="{0DC2D5DD-019D-473A-9DD1-AEA6E4B5C22F}" type="pres">
      <dgm:prSet presAssocID="{2941FA64-BDF0-43CF-8BCE-DCF934D1C6DB}" presName="node" presStyleLbl="node1" presStyleIdx="4" presStyleCnt="6">
        <dgm:presLayoutVars>
          <dgm:bulletEnabled val="1"/>
        </dgm:presLayoutVars>
      </dgm:prSet>
      <dgm:spPr/>
    </dgm:pt>
    <dgm:pt modelId="{29D17051-264B-4E93-86BB-5A88F5A4B539}" type="pres">
      <dgm:prSet presAssocID="{314E81AB-E5B9-4EB9-A1CE-5EA1D1DE2305}" presName="sibTrans" presStyleCnt="0"/>
      <dgm:spPr/>
    </dgm:pt>
    <dgm:pt modelId="{5BCAF1DE-8464-441C-A8EF-D8D6BBD5CEEB}" type="pres">
      <dgm:prSet presAssocID="{BAA28C65-F372-4E97-9D72-9FE8E9D9818F}" presName="node" presStyleLbl="node1" presStyleIdx="5" presStyleCnt="6">
        <dgm:presLayoutVars>
          <dgm:bulletEnabled val="1"/>
        </dgm:presLayoutVars>
      </dgm:prSet>
      <dgm:spPr/>
    </dgm:pt>
  </dgm:ptLst>
  <dgm:cxnLst>
    <dgm:cxn modelId="{9721F707-2202-43A7-B1B0-C6AE99EB8644}" type="presOf" srcId="{2941FA64-BDF0-43CF-8BCE-DCF934D1C6DB}" destId="{0DC2D5DD-019D-473A-9DD1-AEA6E4B5C22F}" srcOrd="0" destOrd="0" presId="urn:microsoft.com/office/officeart/2005/8/layout/default"/>
    <dgm:cxn modelId="{F7624C64-64D7-4C89-9B34-C2505B0CF7FB}" type="presOf" srcId="{BA264491-48F9-4CD2-9A84-47D044B50A90}" destId="{94EA903A-28AB-4D01-B154-2BC7AFC4D82D}" srcOrd="0" destOrd="0" presId="urn:microsoft.com/office/officeart/2005/8/layout/default"/>
    <dgm:cxn modelId="{F9331F6B-B31B-4163-B573-59E9194C1DB1}" srcId="{5AB91E44-C32E-40F6-8B72-01E142F135A5}" destId="{2188072D-4A52-4211-A51A-FB9B513C1284}" srcOrd="1" destOrd="0" parTransId="{99EC52F6-18B1-4FBD-A8D1-95821400F6E0}" sibTransId="{F1D3C70D-1F38-47CD-AD9B-D50AE4E2C38A}"/>
    <dgm:cxn modelId="{B1C44751-985C-43D7-8548-1D847166E189}" type="presOf" srcId="{0C9D7444-B0DD-46CA-A96D-BFA9818D36BF}" destId="{31A28614-AEEF-4C9C-8584-C2327D1D8B88}" srcOrd="0" destOrd="0" presId="urn:microsoft.com/office/officeart/2005/8/layout/default"/>
    <dgm:cxn modelId="{63666E75-ACC4-4225-83B2-20E58444591A}" type="presOf" srcId="{2188072D-4A52-4211-A51A-FB9B513C1284}" destId="{E1DE3060-81EC-460D-8241-EE2046159B80}" srcOrd="0" destOrd="0" presId="urn:microsoft.com/office/officeart/2005/8/layout/default"/>
    <dgm:cxn modelId="{EAF820A3-0DE5-402E-A141-280A71C20F72}" srcId="{5AB91E44-C32E-40F6-8B72-01E142F135A5}" destId="{BAA28C65-F372-4E97-9D72-9FE8E9D9818F}" srcOrd="5" destOrd="0" parTransId="{2E2109B0-17E0-4E78-8460-38A5000F32A7}" sibTransId="{817512D7-EDFC-4C5A-AB40-27E6B8C4F484}"/>
    <dgm:cxn modelId="{046CC9C1-4BE7-4284-9874-DE9FF3F45B1C}" srcId="{5AB91E44-C32E-40F6-8B72-01E142F135A5}" destId="{BA264491-48F9-4CD2-9A84-47D044B50A90}" srcOrd="0" destOrd="0" parTransId="{EE5AD8C8-1E6C-4733-8758-4102F26214EF}" sibTransId="{6F90093A-0797-4F24-AAF3-D8E1D84A5E42}"/>
    <dgm:cxn modelId="{304947C3-A02E-40D2-82D7-AC9099D09D75}" srcId="{5AB91E44-C32E-40F6-8B72-01E142F135A5}" destId="{3D8F048D-AFDF-470A-B344-53C0A3FEA545}" srcOrd="3" destOrd="0" parTransId="{0A79080D-5926-454E-AD06-94DEF8E123A6}" sibTransId="{EEBB9499-1A93-424B-9E3F-FCED9E6B0BF3}"/>
    <dgm:cxn modelId="{F513E3C6-48E2-4F3E-9A3D-48D4134D9E16}" type="presOf" srcId="{3D8F048D-AFDF-470A-B344-53C0A3FEA545}" destId="{33D2BAA5-4C45-4686-A713-559D91F5ABDC}" srcOrd="0" destOrd="0" presId="urn:microsoft.com/office/officeart/2005/8/layout/default"/>
    <dgm:cxn modelId="{D66508CD-03B6-4929-A156-D329C2DD0A28}" type="presOf" srcId="{BAA28C65-F372-4E97-9D72-9FE8E9D9818F}" destId="{5BCAF1DE-8464-441C-A8EF-D8D6BBD5CEEB}" srcOrd="0" destOrd="0" presId="urn:microsoft.com/office/officeart/2005/8/layout/default"/>
    <dgm:cxn modelId="{782A06DB-C5C4-4F73-8490-1A30BFA5BE37}" srcId="{5AB91E44-C32E-40F6-8B72-01E142F135A5}" destId="{0C9D7444-B0DD-46CA-A96D-BFA9818D36BF}" srcOrd="2" destOrd="0" parTransId="{7BE28D1A-5B8A-4D6F-96A2-0E3F85F4DA8C}" sibTransId="{C194B271-A799-4EFB-9374-A34692689736}"/>
    <dgm:cxn modelId="{AD7990FA-E2D5-4CED-9D23-13A2F4A75124}" type="presOf" srcId="{5AB91E44-C32E-40F6-8B72-01E142F135A5}" destId="{FB5C7E1B-BC19-4A81-9AE6-B6FF986C8836}" srcOrd="0" destOrd="0" presId="urn:microsoft.com/office/officeart/2005/8/layout/default"/>
    <dgm:cxn modelId="{7E7B9CFC-331D-444C-91F9-5D580C0CB9B3}" srcId="{5AB91E44-C32E-40F6-8B72-01E142F135A5}" destId="{2941FA64-BDF0-43CF-8BCE-DCF934D1C6DB}" srcOrd="4" destOrd="0" parTransId="{C45EA5AC-AC3F-42DF-9060-B91C2E7488B4}" sibTransId="{314E81AB-E5B9-4EB9-A1CE-5EA1D1DE2305}"/>
    <dgm:cxn modelId="{13022191-2F45-41D5-A559-275D4034CFE7}" type="presParOf" srcId="{FB5C7E1B-BC19-4A81-9AE6-B6FF986C8836}" destId="{94EA903A-28AB-4D01-B154-2BC7AFC4D82D}" srcOrd="0" destOrd="0" presId="urn:microsoft.com/office/officeart/2005/8/layout/default"/>
    <dgm:cxn modelId="{415949C2-11C3-454F-BEAF-E93E3412C209}" type="presParOf" srcId="{FB5C7E1B-BC19-4A81-9AE6-B6FF986C8836}" destId="{56FBA7FB-2876-4C4F-B3D0-4F306018159E}" srcOrd="1" destOrd="0" presId="urn:microsoft.com/office/officeart/2005/8/layout/default"/>
    <dgm:cxn modelId="{D01FCDBF-11A7-4A06-AB7F-C2F8FB0B3969}" type="presParOf" srcId="{FB5C7E1B-BC19-4A81-9AE6-B6FF986C8836}" destId="{E1DE3060-81EC-460D-8241-EE2046159B80}" srcOrd="2" destOrd="0" presId="urn:microsoft.com/office/officeart/2005/8/layout/default"/>
    <dgm:cxn modelId="{9E84E92A-4760-43E2-BF3C-AE4ECFE0B01F}" type="presParOf" srcId="{FB5C7E1B-BC19-4A81-9AE6-B6FF986C8836}" destId="{BDF529BE-A9BE-491C-AD59-7C1D98B8DA20}" srcOrd="3" destOrd="0" presId="urn:microsoft.com/office/officeart/2005/8/layout/default"/>
    <dgm:cxn modelId="{89242CC7-64BA-4F31-93CB-77658B6A7F19}" type="presParOf" srcId="{FB5C7E1B-BC19-4A81-9AE6-B6FF986C8836}" destId="{31A28614-AEEF-4C9C-8584-C2327D1D8B88}" srcOrd="4" destOrd="0" presId="urn:microsoft.com/office/officeart/2005/8/layout/default"/>
    <dgm:cxn modelId="{44A7B23C-7227-4FD9-9435-7E96335B860F}" type="presParOf" srcId="{FB5C7E1B-BC19-4A81-9AE6-B6FF986C8836}" destId="{312A1025-26CB-4449-B26B-A22C410F43B7}" srcOrd="5" destOrd="0" presId="urn:microsoft.com/office/officeart/2005/8/layout/default"/>
    <dgm:cxn modelId="{0504E25B-5F01-4B54-9953-6B529BACDFA0}" type="presParOf" srcId="{FB5C7E1B-BC19-4A81-9AE6-B6FF986C8836}" destId="{33D2BAA5-4C45-4686-A713-559D91F5ABDC}" srcOrd="6" destOrd="0" presId="urn:microsoft.com/office/officeart/2005/8/layout/default"/>
    <dgm:cxn modelId="{4538E798-FD51-4548-9E41-A7B4135A136C}" type="presParOf" srcId="{FB5C7E1B-BC19-4A81-9AE6-B6FF986C8836}" destId="{9D7D6948-7066-4822-82B2-08C2B738A26A}" srcOrd="7" destOrd="0" presId="urn:microsoft.com/office/officeart/2005/8/layout/default"/>
    <dgm:cxn modelId="{1BDAFC65-EB1F-4D3B-84FE-D26C822E3824}" type="presParOf" srcId="{FB5C7E1B-BC19-4A81-9AE6-B6FF986C8836}" destId="{0DC2D5DD-019D-473A-9DD1-AEA6E4B5C22F}" srcOrd="8" destOrd="0" presId="urn:microsoft.com/office/officeart/2005/8/layout/default"/>
    <dgm:cxn modelId="{53CA6820-3CEE-42E2-B9EC-E21B216605DA}" type="presParOf" srcId="{FB5C7E1B-BC19-4A81-9AE6-B6FF986C8836}" destId="{29D17051-264B-4E93-86BB-5A88F5A4B539}" srcOrd="9" destOrd="0" presId="urn:microsoft.com/office/officeart/2005/8/layout/default"/>
    <dgm:cxn modelId="{E007F90E-991C-4257-89D4-2B6B1F1CEC47}" type="presParOf" srcId="{FB5C7E1B-BC19-4A81-9AE6-B6FF986C8836}" destId="{5BCAF1DE-8464-441C-A8EF-D8D6BBD5CEE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D89489-099A-48E8-B865-996AA1F4FC5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8443D73-5E6D-41A1-A33A-527D24598807}">
      <dgm:prSet/>
      <dgm:spPr/>
      <dgm:t>
        <a:bodyPr/>
        <a:lstStyle/>
        <a:p>
          <a:pPr>
            <a:lnSpc>
              <a:spcPct val="100000"/>
            </a:lnSpc>
          </a:pPr>
          <a:r>
            <a:rPr lang="de-DE" dirty="0"/>
            <a:t>Zug und Gegenzug planen und in die eigene Taktik einbauen. </a:t>
          </a:r>
          <a:endParaRPr lang="en-US" dirty="0"/>
        </a:p>
      </dgm:t>
    </dgm:pt>
    <dgm:pt modelId="{F269C812-4426-4DEB-814B-00F31349BFA4}" type="parTrans" cxnId="{3C200ECA-4759-4530-9F3A-96803A1CFC72}">
      <dgm:prSet/>
      <dgm:spPr/>
      <dgm:t>
        <a:bodyPr/>
        <a:lstStyle/>
        <a:p>
          <a:endParaRPr lang="en-US"/>
        </a:p>
      </dgm:t>
    </dgm:pt>
    <dgm:pt modelId="{8FEEF353-E08E-4BBB-A6B4-BFB628380340}" type="sibTrans" cxnId="{3C200ECA-4759-4530-9F3A-96803A1CFC72}">
      <dgm:prSet/>
      <dgm:spPr/>
      <dgm:t>
        <a:bodyPr/>
        <a:lstStyle/>
        <a:p>
          <a:pPr>
            <a:lnSpc>
              <a:spcPct val="100000"/>
            </a:lnSpc>
          </a:pPr>
          <a:endParaRPr lang="en-US"/>
        </a:p>
      </dgm:t>
    </dgm:pt>
    <dgm:pt modelId="{0DB1A5AA-E658-4569-8FB9-E4A3EE0016D4}">
      <dgm:prSet/>
      <dgm:spPr/>
      <dgm:t>
        <a:bodyPr/>
        <a:lstStyle/>
        <a:p>
          <a:pPr>
            <a:lnSpc>
              <a:spcPct val="100000"/>
            </a:lnSpc>
          </a:pPr>
          <a:r>
            <a:rPr lang="de-DE" dirty="0"/>
            <a:t>Einen Satz schreiben und eine Frage der Leserinnen und Leser antizipieren  </a:t>
          </a:r>
          <a:endParaRPr lang="en-US" dirty="0"/>
        </a:p>
      </dgm:t>
    </dgm:pt>
    <dgm:pt modelId="{4F7CDA8A-46AA-4465-9A20-2595C782DE0D}" type="parTrans" cxnId="{1A4EBCE9-E956-4FB8-96FA-C4A8BAC60EBA}">
      <dgm:prSet/>
      <dgm:spPr/>
      <dgm:t>
        <a:bodyPr/>
        <a:lstStyle/>
        <a:p>
          <a:endParaRPr lang="en-US"/>
        </a:p>
      </dgm:t>
    </dgm:pt>
    <dgm:pt modelId="{232F6F3E-FE37-48FF-8289-6E0F80C1AF86}" type="sibTrans" cxnId="{1A4EBCE9-E956-4FB8-96FA-C4A8BAC60EBA}">
      <dgm:prSet/>
      <dgm:spPr/>
      <dgm:t>
        <a:bodyPr/>
        <a:lstStyle/>
        <a:p>
          <a:pPr>
            <a:lnSpc>
              <a:spcPct val="100000"/>
            </a:lnSpc>
          </a:pPr>
          <a:endParaRPr lang="en-US"/>
        </a:p>
      </dgm:t>
    </dgm:pt>
    <dgm:pt modelId="{E4936839-B126-4EEF-912B-B70C2C4E3CE8}">
      <dgm:prSet/>
      <dgm:spPr/>
      <dgm:t>
        <a:bodyPr/>
        <a:lstStyle/>
        <a:p>
          <a:pPr>
            <a:lnSpc>
              <a:spcPct val="100000"/>
            </a:lnSpc>
          </a:pPr>
          <a:r>
            <a:rPr lang="de-DE" dirty="0"/>
            <a:t>gleich auf diese Frage antworten </a:t>
          </a:r>
          <a:endParaRPr lang="en-US" dirty="0"/>
        </a:p>
      </dgm:t>
    </dgm:pt>
    <dgm:pt modelId="{4D22CE00-CED2-409C-9F33-778B05CBE1DB}" type="parTrans" cxnId="{4E208F31-F914-464F-A828-DDF1C8CC5683}">
      <dgm:prSet/>
      <dgm:spPr/>
      <dgm:t>
        <a:bodyPr/>
        <a:lstStyle/>
        <a:p>
          <a:endParaRPr lang="en-US"/>
        </a:p>
      </dgm:t>
    </dgm:pt>
    <dgm:pt modelId="{56D11602-149E-4A92-B88B-A4B1475DD2DF}" type="sibTrans" cxnId="{4E208F31-F914-464F-A828-DDF1C8CC5683}">
      <dgm:prSet/>
      <dgm:spPr/>
      <dgm:t>
        <a:bodyPr/>
        <a:lstStyle/>
        <a:p>
          <a:pPr>
            <a:lnSpc>
              <a:spcPct val="100000"/>
            </a:lnSpc>
          </a:pPr>
          <a:endParaRPr lang="en-US"/>
        </a:p>
      </dgm:t>
    </dgm:pt>
    <dgm:pt modelId="{56F3D8FA-A807-429C-B0F9-3AF142E29585}">
      <dgm:prSet/>
      <dgm:spPr/>
      <dgm:t>
        <a:bodyPr/>
        <a:lstStyle/>
        <a:p>
          <a:pPr>
            <a:lnSpc>
              <a:spcPct val="100000"/>
            </a:lnSpc>
          </a:pPr>
          <a:r>
            <a:rPr lang="de-DE"/>
            <a:t>weitere Frage antizipieren und so weiter... </a:t>
          </a:r>
          <a:endParaRPr lang="en-US" dirty="0"/>
        </a:p>
      </dgm:t>
    </dgm:pt>
    <dgm:pt modelId="{51B3D9B8-F552-4920-A0E8-99F8A771B44A}" type="parTrans" cxnId="{26F03C48-15AC-4A4F-9000-013EB004A0C1}">
      <dgm:prSet/>
      <dgm:spPr/>
      <dgm:t>
        <a:bodyPr/>
        <a:lstStyle/>
        <a:p>
          <a:endParaRPr lang="en-US"/>
        </a:p>
      </dgm:t>
    </dgm:pt>
    <dgm:pt modelId="{FDBD6EBD-58A9-41EE-9BC4-A61CADF33371}" type="sibTrans" cxnId="{26F03C48-15AC-4A4F-9000-013EB004A0C1}">
      <dgm:prSet/>
      <dgm:spPr/>
      <dgm:t>
        <a:bodyPr/>
        <a:lstStyle/>
        <a:p>
          <a:pPr>
            <a:lnSpc>
              <a:spcPct val="100000"/>
            </a:lnSpc>
          </a:pPr>
          <a:endParaRPr lang="en-US"/>
        </a:p>
      </dgm:t>
    </dgm:pt>
    <dgm:pt modelId="{72DA5B68-8DE9-4C2F-9EA8-16116420B323}">
      <dgm:prSet/>
      <dgm:spPr>
        <a:solidFill>
          <a:srgbClr val="F29715"/>
        </a:solidFill>
      </dgm:spPr>
      <dgm:t>
        <a:bodyPr/>
        <a:lstStyle/>
        <a:p>
          <a:pPr>
            <a:lnSpc>
              <a:spcPct val="100000"/>
            </a:lnSpc>
          </a:pPr>
          <a:r>
            <a:rPr lang="de-DE" dirty="0"/>
            <a:t>Der Text wird zum Dialog, zum Gespräch mit den Leserinnen und Lesern. </a:t>
          </a:r>
          <a:endParaRPr lang="en-US" dirty="0"/>
        </a:p>
      </dgm:t>
    </dgm:pt>
    <dgm:pt modelId="{616B7F16-E04F-4E51-BADD-0ED54854DC5D}" type="parTrans" cxnId="{8A53BF3C-E68E-4FDD-9BC4-E433B3120753}">
      <dgm:prSet/>
      <dgm:spPr/>
      <dgm:t>
        <a:bodyPr/>
        <a:lstStyle/>
        <a:p>
          <a:endParaRPr lang="en-US"/>
        </a:p>
      </dgm:t>
    </dgm:pt>
    <dgm:pt modelId="{4F2C033C-9156-4500-9917-A85756C15C28}" type="sibTrans" cxnId="{8A53BF3C-E68E-4FDD-9BC4-E433B3120753}">
      <dgm:prSet/>
      <dgm:spPr/>
      <dgm:t>
        <a:bodyPr/>
        <a:lstStyle/>
        <a:p>
          <a:endParaRPr lang="en-US"/>
        </a:p>
      </dgm:t>
    </dgm:pt>
    <dgm:pt modelId="{87233291-A6EB-4C64-81B7-38E10F321319}">
      <dgm:prSet/>
      <dgm:spPr/>
      <dgm:t>
        <a:bodyPr/>
        <a:lstStyle/>
        <a:p>
          <a:pPr>
            <a:lnSpc>
              <a:spcPct val="100000"/>
            </a:lnSpc>
          </a:pPr>
          <a:r>
            <a:rPr lang="de-DE" dirty="0"/>
            <a:t>Das macht den Text lebendig und bringt hohen Nutzen. </a:t>
          </a:r>
        </a:p>
      </dgm:t>
    </dgm:pt>
    <dgm:pt modelId="{616CBAA4-C979-4B5F-8BCF-45BDF0A13A83}" type="parTrans" cxnId="{7407D090-9363-4774-973D-86BBB41FCA0A}">
      <dgm:prSet/>
      <dgm:spPr/>
      <dgm:t>
        <a:bodyPr/>
        <a:lstStyle/>
        <a:p>
          <a:endParaRPr lang="de-DE"/>
        </a:p>
      </dgm:t>
    </dgm:pt>
    <dgm:pt modelId="{0A7196A9-A5FD-4300-9C7D-62DE95676D12}" type="sibTrans" cxnId="{7407D090-9363-4774-973D-86BBB41FCA0A}">
      <dgm:prSet/>
      <dgm:spPr/>
      <dgm:t>
        <a:bodyPr/>
        <a:lstStyle/>
        <a:p>
          <a:endParaRPr lang="de-DE"/>
        </a:p>
      </dgm:t>
    </dgm:pt>
    <dgm:pt modelId="{196D6174-C3F2-4D6C-8B77-4A5FE62C3A3F}" type="pres">
      <dgm:prSet presAssocID="{27D89489-099A-48E8-B865-996AA1F4FC5B}" presName="root" presStyleCnt="0">
        <dgm:presLayoutVars>
          <dgm:dir/>
          <dgm:resizeHandles val="exact"/>
        </dgm:presLayoutVars>
      </dgm:prSet>
      <dgm:spPr/>
    </dgm:pt>
    <dgm:pt modelId="{3571483D-AE6B-4249-9C2F-E5798EF11225}" type="pres">
      <dgm:prSet presAssocID="{48443D73-5E6D-41A1-A33A-527D24598807}" presName="compNode" presStyleCnt="0"/>
      <dgm:spPr/>
    </dgm:pt>
    <dgm:pt modelId="{F387963E-9374-4BD0-8356-AF5632CFFF84}" type="pres">
      <dgm:prSet presAssocID="{48443D73-5E6D-41A1-A33A-527D24598807}" presName="bgRect" presStyleLbl="bgShp" presStyleIdx="0" presStyleCnt="6"/>
      <dgm:spPr>
        <a:solidFill>
          <a:schemeClr val="tx1"/>
        </a:solidFill>
      </dgm:spPr>
    </dgm:pt>
    <dgm:pt modelId="{F44D9909-9E6A-4F58-9F48-1A02D053BC51}" type="pres">
      <dgm:prSet presAssocID="{48443D73-5E6D-41A1-A33A-527D2459880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chachfiguren"/>
        </a:ext>
      </dgm:extLst>
    </dgm:pt>
    <dgm:pt modelId="{C5666505-94F2-4169-99C2-8509B5644648}" type="pres">
      <dgm:prSet presAssocID="{48443D73-5E6D-41A1-A33A-527D24598807}" presName="spaceRect" presStyleCnt="0"/>
      <dgm:spPr/>
    </dgm:pt>
    <dgm:pt modelId="{806976D5-30E9-4E71-9FB1-C6E75234FCBA}" type="pres">
      <dgm:prSet presAssocID="{48443D73-5E6D-41A1-A33A-527D24598807}" presName="parTx" presStyleLbl="revTx" presStyleIdx="0" presStyleCnt="6">
        <dgm:presLayoutVars>
          <dgm:chMax val="0"/>
          <dgm:chPref val="0"/>
        </dgm:presLayoutVars>
      </dgm:prSet>
      <dgm:spPr/>
    </dgm:pt>
    <dgm:pt modelId="{18BE9BBF-7DEF-48E7-86F7-A205DF5A428F}" type="pres">
      <dgm:prSet presAssocID="{8FEEF353-E08E-4BBB-A6B4-BFB628380340}" presName="sibTrans" presStyleCnt="0"/>
      <dgm:spPr/>
    </dgm:pt>
    <dgm:pt modelId="{F47C49E1-6FC8-4128-B0F1-D8CC662E1D25}" type="pres">
      <dgm:prSet presAssocID="{0DB1A5AA-E658-4569-8FB9-E4A3EE0016D4}" presName="compNode" presStyleCnt="0"/>
      <dgm:spPr/>
    </dgm:pt>
    <dgm:pt modelId="{EE9F482D-7B55-404F-86AC-9000E2A8F83E}" type="pres">
      <dgm:prSet presAssocID="{0DB1A5AA-E658-4569-8FB9-E4A3EE0016D4}" presName="bgRect" presStyleLbl="bgShp" presStyleIdx="1" presStyleCnt="6"/>
      <dgm:spPr/>
    </dgm:pt>
    <dgm:pt modelId="{B31CBE2E-01D4-4261-9E3A-88C3F7422FAD}" type="pres">
      <dgm:prSet presAssocID="{0DB1A5AA-E658-4569-8FB9-E4A3EE0016D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ragen"/>
        </a:ext>
      </dgm:extLst>
    </dgm:pt>
    <dgm:pt modelId="{23660D13-7945-4491-B6DF-532C1A76CA68}" type="pres">
      <dgm:prSet presAssocID="{0DB1A5AA-E658-4569-8FB9-E4A3EE0016D4}" presName="spaceRect" presStyleCnt="0"/>
      <dgm:spPr/>
    </dgm:pt>
    <dgm:pt modelId="{AF858D70-4F11-4B9F-A6CE-EC7CBC81B2F4}" type="pres">
      <dgm:prSet presAssocID="{0DB1A5AA-E658-4569-8FB9-E4A3EE0016D4}" presName="parTx" presStyleLbl="revTx" presStyleIdx="1" presStyleCnt="6">
        <dgm:presLayoutVars>
          <dgm:chMax val="0"/>
          <dgm:chPref val="0"/>
        </dgm:presLayoutVars>
      </dgm:prSet>
      <dgm:spPr/>
    </dgm:pt>
    <dgm:pt modelId="{566F64FC-54BB-4E96-9E47-FD269EBCEB8D}" type="pres">
      <dgm:prSet presAssocID="{232F6F3E-FE37-48FF-8289-6E0F80C1AF86}" presName="sibTrans" presStyleCnt="0"/>
      <dgm:spPr/>
    </dgm:pt>
    <dgm:pt modelId="{482A6096-F5D9-4A94-A7B5-5A6AEFEA016C}" type="pres">
      <dgm:prSet presAssocID="{E4936839-B126-4EEF-912B-B70C2C4E3CE8}" presName="compNode" presStyleCnt="0"/>
      <dgm:spPr/>
    </dgm:pt>
    <dgm:pt modelId="{DF215632-19FD-4787-B663-FB31808112E5}" type="pres">
      <dgm:prSet presAssocID="{E4936839-B126-4EEF-912B-B70C2C4E3CE8}" presName="bgRect" presStyleLbl="bgShp" presStyleIdx="2" presStyleCnt="6"/>
      <dgm:spPr/>
    </dgm:pt>
    <dgm:pt modelId="{B34FB985-7772-4AD9-B7CF-B823116A7461}" type="pres">
      <dgm:prSet presAssocID="{E4936839-B126-4EEF-912B-B70C2C4E3CE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atblase"/>
        </a:ext>
      </dgm:extLst>
    </dgm:pt>
    <dgm:pt modelId="{56A78124-F01D-4719-8F17-32062F460B41}" type="pres">
      <dgm:prSet presAssocID="{E4936839-B126-4EEF-912B-B70C2C4E3CE8}" presName="spaceRect" presStyleCnt="0"/>
      <dgm:spPr/>
    </dgm:pt>
    <dgm:pt modelId="{4AF8E012-992D-4F18-856C-B17E01A66B6E}" type="pres">
      <dgm:prSet presAssocID="{E4936839-B126-4EEF-912B-B70C2C4E3CE8}" presName="parTx" presStyleLbl="revTx" presStyleIdx="2" presStyleCnt="6">
        <dgm:presLayoutVars>
          <dgm:chMax val="0"/>
          <dgm:chPref val="0"/>
        </dgm:presLayoutVars>
      </dgm:prSet>
      <dgm:spPr/>
    </dgm:pt>
    <dgm:pt modelId="{2546E6CF-950B-45F4-B956-3E542741B786}" type="pres">
      <dgm:prSet presAssocID="{56D11602-149E-4A92-B88B-A4B1475DD2DF}" presName="sibTrans" presStyleCnt="0"/>
      <dgm:spPr/>
    </dgm:pt>
    <dgm:pt modelId="{5CE4C0A0-3334-439C-9CB2-9555DD0FF087}" type="pres">
      <dgm:prSet presAssocID="{56F3D8FA-A807-429C-B0F9-3AF142E29585}" presName="compNode" presStyleCnt="0"/>
      <dgm:spPr/>
    </dgm:pt>
    <dgm:pt modelId="{24547674-77DA-468A-9809-821E19165027}" type="pres">
      <dgm:prSet presAssocID="{56F3D8FA-A807-429C-B0F9-3AF142E29585}" presName="bgRect" presStyleLbl="bgShp" presStyleIdx="3" presStyleCnt="6"/>
      <dgm:spPr>
        <a:solidFill>
          <a:srgbClr val="588195"/>
        </a:solidFill>
      </dgm:spPr>
    </dgm:pt>
    <dgm:pt modelId="{A2F2CC26-7D39-48DF-BF29-9025BC982595}" type="pres">
      <dgm:prSet presAssocID="{56F3D8FA-A807-429C-B0F9-3AF142E2958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uzzle"/>
        </a:ext>
      </dgm:extLst>
    </dgm:pt>
    <dgm:pt modelId="{ECA471D4-BA6D-4CC8-AF4A-3FC606A6F361}" type="pres">
      <dgm:prSet presAssocID="{56F3D8FA-A807-429C-B0F9-3AF142E29585}" presName="spaceRect" presStyleCnt="0"/>
      <dgm:spPr/>
    </dgm:pt>
    <dgm:pt modelId="{9377CF7E-B7EE-4C1C-A83F-E8F31E6DDF45}" type="pres">
      <dgm:prSet presAssocID="{56F3D8FA-A807-429C-B0F9-3AF142E29585}" presName="parTx" presStyleLbl="revTx" presStyleIdx="3" presStyleCnt="6">
        <dgm:presLayoutVars>
          <dgm:chMax val="0"/>
          <dgm:chPref val="0"/>
        </dgm:presLayoutVars>
      </dgm:prSet>
      <dgm:spPr/>
    </dgm:pt>
    <dgm:pt modelId="{431740AA-3097-44E4-9A06-54C9F2E61C0A}" type="pres">
      <dgm:prSet presAssocID="{FDBD6EBD-58A9-41EE-9BC4-A61CADF33371}" presName="sibTrans" presStyleCnt="0"/>
      <dgm:spPr/>
    </dgm:pt>
    <dgm:pt modelId="{DCCBCFED-812D-4BB1-A4FF-2AE826397658}" type="pres">
      <dgm:prSet presAssocID="{72DA5B68-8DE9-4C2F-9EA8-16116420B323}" presName="compNode" presStyleCnt="0"/>
      <dgm:spPr/>
    </dgm:pt>
    <dgm:pt modelId="{2990EE7D-7E12-46B2-A176-A55B8C6E8310}" type="pres">
      <dgm:prSet presAssocID="{72DA5B68-8DE9-4C2F-9EA8-16116420B323}" presName="bgRect" presStyleLbl="bgShp" presStyleIdx="4" presStyleCnt="6"/>
      <dgm:spPr>
        <a:solidFill>
          <a:srgbClr val="F29715"/>
        </a:solidFill>
      </dgm:spPr>
    </dgm:pt>
    <dgm:pt modelId="{A378FAB3-E187-4ADB-A4C4-6AA95EC6F29E}" type="pres">
      <dgm:prSet presAssocID="{72DA5B68-8DE9-4C2F-9EA8-16116420B32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Verbindungen"/>
        </a:ext>
      </dgm:extLst>
    </dgm:pt>
    <dgm:pt modelId="{833C9ED5-078A-4093-8EBC-3F47003E74AB}" type="pres">
      <dgm:prSet presAssocID="{72DA5B68-8DE9-4C2F-9EA8-16116420B323}" presName="spaceRect" presStyleCnt="0"/>
      <dgm:spPr/>
    </dgm:pt>
    <dgm:pt modelId="{DE5F766E-D57D-4926-A0CF-141760C50471}" type="pres">
      <dgm:prSet presAssocID="{72DA5B68-8DE9-4C2F-9EA8-16116420B323}" presName="parTx" presStyleLbl="revTx" presStyleIdx="4" presStyleCnt="6">
        <dgm:presLayoutVars>
          <dgm:chMax val="0"/>
          <dgm:chPref val="0"/>
        </dgm:presLayoutVars>
      </dgm:prSet>
      <dgm:spPr/>
    </dgm:pt>
    <dgm:pt modelId="{15F97958-D6F5-40A3-A8DC-514AE422D6E1}" type="pres">
      <dgm:prSet presAssocID="{4F2C033C-9156-4500-9917-A85756C15C28}" presName="sibTrans" presStyleCnt="0"/>
      <dgm:spPr/>
    </dgm:pt>
    <dgm:pt modelId="{15DC43BE-5F63-4982-B8B2-17201335E717}" type="pres">
      <dgm:prSet presAssocID="{87233291-A6EB-4C64-81B7-38E10F321319}" presName="compNode" presStyleCnt="0"/>
      <dgm:spPr/>
    </dgm:pt>
    <dgm:pt modelId="{5C5A4B21-CC7E-4BE6-B92F-22E9438FB305}" type="pres">
      <dgm:prSet presAssocID="{87233291-A6EB-4C64-81B7-38E10F321319}" presName="bgRect" presStyleLbl="bgShp" presStyleIdx="5" presStyleCnt="6"/>
      <dgm:spPr>
        <a:solidFill>
          <a:srgbClr val="AFBCC5"/>
        </a:solidFill>
      </dgm:spPr>
    </dgm:pt>
    <dgm:pt modelId="{C43808E8-C3C6-438E-BF57-D77B1C89AB05}" type="pres">
      <dgm:prSet presAssocID="{87233291-A6EB-4C64-81B7-38E10F32131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Tanzen"/>
        </a:ext>
      </dgm:extLst>
    </dgm:pt>
    <dgm:pt modelId="{2FF7F70F-E68C-489F-AAC3-99668CEE2C4F}" type="pres">
      <dgm:prSet presAssocID="{87233291-A6EB-4C64-81B7-38E10F321319}" presName="spaceRect" presStyleCnt="0"/>
      <dgm:spPr/>
    </dgm:pt>
    <dgm:pt modelId="{92258FBB-5E66-4A16-96A5-5455CB3D2F80}" type="pres">
      <dgm:prSet presAssocID="{87233291-A6EB-4C64-81B7-38E10F321319}" presName="parTx" presStyleLbl="revTx" presStyleIdx="5" presStyleCnt="6">
        <dgm:presLayoutVars>
          <dgm:chMax val="0"/>
          <dgm:chPref val="0"/>
        </dgm:presLayoutVars>
      </dgm:prSet>
      <dgm:spPr/>
    </dgm:pt>
  </dgm:ptLst>
  <dgm:cxnLst>
    <dgm:cxn modelId="{739F791B-067F-4A6A-BFED-092BDE8D090A}" type="presOf" srcId="{E4936839-B126-4EEF-912B-B70C2C4E3CE8}" destId="{4AF8E012-992D-4F18-856C-B17E01A66B6E}" srcOrd="0" destOrd="0" presId="urn:microsoft.com/office/officeart/2018/2/layout/IconVerticalSolidList"/>
    <dgm:cxn modelId="{4E208F31-F914-464F-A828-DDF1C8CC5683}" srcId="{27D89489-099A-48E8-B865-996AA1F4FC5B}" destId="{E4936839-B126-4EEF-912B-B70C2C4E3CE8}" srcOrd="2" destOrd="0" parTransId="{4D22CE00-CED2-409C-9F33-778B05CBE1DB}" sibTransId="{56D11602-149E-4A92-B88B-A4B1475DD2DF}"/>
    <dgm:cxn modelId="{88E2F535-98D9-41AE-A945-7F0269E0ACCD}" type="presOf" srcId="{48443D73-5E6D-41A1-A33A-527D24598807}" destId="{806976D5-30E9-4E71-9FB1-C6E75234FCBA}" srcOrd="0" destOrd="0" presId="urn:microsoft.com/office/officeart/2018/2/layout/IconVerticalSolidList"/>
    <dgm:cxn modelId="{8A53BF3C-E68E-4FDD-9BC4-E433B3120753}" srcId="{27D89489-099A-48E8-B865-996AA1F4FC5B}" destId="{72DA5B68-8DE9-4C2F-9EA8-16116420B323}" srcOrd="4" destOrd="0" parTransId="{616B7F16-E04F-4E51-BADD-0ED54854DC5D}" sibTransId="{4F2C033C-9156-4500-9917-A85756C15C28}"/>
    <dgm:cxn modelId="{9F3EAB3E-FB57-4386-A718-AD7723842F31}" type="presOf" srcId="{56F3D8FA-A807-429C-B0F9-3AF142E29585}" destId="{9377CF7E-B7EE-4C1C-A83F-E8F31E6DDF45}" srcOrd="0" destOrd="0" presId="urn:microsoft.com/office/officeart/2018/2/layout/IconVerticalSolidList"/>
    <dgm:cxn modelId="{88E07B42-E953-4FB0-8312-BE20A1CC4C38}" type="presOf" srcId="{27D89489-099A-48E8-B865-996AA1F4FC5B}" destId="{196D6174-C3F2-4D6C-8B77-4A5FE62C3A3F}" srcOrd="0" destOrd="0" presId="urn:microsoft.com/office/officeart/2018/2/layout/IconVerticalSolidList"/>
    <dgm:cxn modelId="{26F03C48-15AC-4A4F-9000-013EB004A0C1}" srcId="{27D89489-099A-48E8-B865-996AA1F4FC5B}" destId="{56F3D8FA-A807-429C-B0F9-3AF142E29585}" srcOrd="3" destOrd="0" parTransId="{51B3D9B8-F552-4920-A0E8-99F8A771B44A}" sibTransId="{FDBD6EBD-58A9-41EE-9BC4-A61CADF33371}"/>
    <dgm:cxn modelId="{86BFF18E-6B13-4DB3-B37B-9FCC6CA4E73D}" type="presOf" srcId="{87233291-A6EB-4C64-81B7-38E10F321319}" destId="{92258FBB-5E66-4A16-96A5-5455CB3D2F80}" srcOrd="0" destOrd="0" presId="urn:microsoft.com/office/officeart/2018/2/layout/IconVerticalSolidList"/>
    <dgm:cxn modelId="{7407D090-9363-4774-973D-86BBB41FCA0A}" srcId="{27D89489-099A-48E8-B865-996AA1F4FC5B}" destId="{87233291-A6EB-4C64-81B7-38E10F321319}" srcOrd="5" destOrd="0" parTransId="{616CBAA4-C979-4B5F-8BCF-45BDF0A13A83}" sibTransId="{0A7196A9-A5FD-4300-9C7D-62DE95676D12}"/>
    <dgm:cxn modelId="{3C200ECA-4759-4530-9F3A-96803A1CFC72}" srcId="{27D89489-099A-48E8-B865-996AA1F4FC5B}" destId="{48443D73-5E6D-41A1-A33A-527D24598807}" srcOrd="0" destOrd="0" parTransId="{F269C812-4426-4DEB-814B-00F31349BFA4}" sibTransId="{8FEEF353-E08E-4BBB-A6B4-BFB628380340}"/>
    <dgm:cxn modelId="{F39AA7E4-FE7F-419C-92A7-A4D3E8DE0350}" type="presOf" srcId="{0DB1A5AA-E658-4569-8FB9-E4A3EE0016D4}" destId="{AF858D70-4F11-4B9F-A6CE-EC7CBC81B2F4}" srcOrd="0" destOrd="0" presId="urn:microsoft.com/office/officeart/2018/2/layout/IconVerticalSolidList"/>
    <dgm:cxn modelId="{1A4EBCE9-E956-4FB8-96FA-C4A8BAC60EBA}" srcId="{27D89489-099A-48E8-B865-996AA1F4FC5B}" destId="{0DB1A5AA-E658-4569-8FB9-E4A3EE0016D4}" srcOrd="1" destOrd="0" parTransId="{4F7CDA8A-46AA-4465-9A20-2595C782DE0D}" sibTransId="{232F6F3E-FE37-48FF-8289-6E0F80C1AF86}"/>
    <dgm:cxn modelId="{589B4DEA-4659-4440-8AF8-38B7C9D66087}" type="presOf" srcId="{72DA5B68-8DE9-4C2F-9EA8-16116420B323}" destId="{DE5F766E-D57D-4926-A0CF-141760C50471}" srcOrd="0" destOrd="0" presId="urn:microsoft.com/office/officeart/2018/2/layout/IconVerticalSolidList"/>
    <dgm:cxn modelId="{F5B461A2-FC44-4A7A-8714-57B54E787A34}" type="presParOf" srcId="{196D6174-C3F2-4D6C-8B77-4A5FE62C3A3F}" destId="{3571483D-AE6B-4249-9C2F-E5798EF11225}" srcOrd="0" destOrd="0" presId="urn:microsoft.com/office/officeart/2018/2/layout/IconVerticalSolidList"/>
    <dgm:cxn modelId="{8E80159B-CEBE-45C1-96C6-385DEE2F029E}" type="presParOf" srcId="{3571483D-AE6B-4249-9C2F-E5798EF11225}" destId="{F387963E-9374-4BD0-8356-AF5632CFFF84}" srcOrd="0" destOrd="0" presId="urn:microsoft.com/office/officeart/2018/2/layout/IconVerticalSolidList"/>
    <dgm:cxn modelId="{39783872-11B1-4B71-AAD2-D304D76253DE}" type="presParOf" srcId="{3571483D-AE6B-4249-9C2F-E5798EF11225}" destId="{F44D9909-9E6A-4F58-9F48-1A02D053BC51}" srcOrd="1" destOrd="0" presId="urn:microsoft.com/office/officeart/2018/2/layout/IconVerticalSolidList"/>
    <dgm:cxn modelId="{707D26D8-5C54-4A9D-827A-9C2531351FB6}" type="presParOf" srcId="{3571483D-AE6B-4249-9C2F-E5798EF11225}" destId="{C5666505-94F2-4169-99C2-8509B5644648}" srcOrd="2" destOrd="0" presId="urn:microsoft.com/office/officeart/2018/2/layout/IconVerticalSolidList"/>
    <dgm:cxn modelId="{915E5F69-CFC1-42ED-9580-2D9B5AAF3CF2}" type="presParOf" srcId="{3571483D-AE6B-4249-9C2F-E5798EF11225}" destId="{806976D5-30E9-4E71-9FB1-C6E75234FCBA}" srcOrd="3" destOrd="0" presId="urn:microsoft.com/office/officeart/2018/2/layout/IconVerticalSolidList"/>
    <dgm:cxn modelId="{339D65D3-2CDE-4832-9218-3378CCC4C344}" type="presParOf" srcId="{196D6174-C3F2-4D6C-8B77-4A5FE62C3A3F}" destId="{18BE9BBF-7DEF-48E7-86F7-A205DF5A428F}" srcOrd="1" destOrd="0" presId="urn:microsoft.com/office/officeart/2018/2/layout/IconVerticalSolidList"/>
    <dgm:cxn modelId="{5E1A1D0D-3038-4620-8BC8-C1254F953E47}" type="presParOf" srcId="{196D6174-C3F2-4D6C-8B77-4A5FE62C3A3F}" destId="{F47C49E1-6FC8-4128-B0F1-D8CC662E1D25}" srcOrd="2" destOrd="0" presId="urn:microsoft.com/office/officeart/2018/2/layout/IconVerticalSolidList"/>
    <dgm:cxn modelId="{468082AD-7B7E-4317-BDA3-CE1BCFDA4244}" type="presParOf" srcId="{F47C49E1-6FC8-4128-B0F1-D8CC662E1D25}" destId="{EE9F482D-7B55-404F-86AC-9000E2A8F83E}" srcOrd="0" destOrd="0" presId="urn:microsoft.com/office/officeart/2018/2/layout/IconVerticalSolidList"/>
    <dgm:cxn modelId="{05AAA5FE-CF9E-42B1-B124-07A55DF20E03}" type="presParOf" srcId="{F47C49E1-6FC8-4128-B0F1-D8CC662E1D25}" destId="{B31CBE2E-01D4-4261-9E3A-88C3F7422FAD}" srcOrd="1" destOrd="0" presId="urn:microsoft.com/office/officeart/2018/2/layout/IconVerticalSolidList"/>
    <dgm:cxn modelId="{402751AF-6B20-4DD9-ADBD-54A1119F5979}" type="presParOf" srcId="{F47C49E1-6FC8-4128-B0F1-D8CC662E1D25}" destId="{23660D13-7945-4491-B6DF-532C1A76CA68}" srcOrd="2" destOrd="0" presId="urn:microsoft.com/office/officeart/2018/2/layout/IconVerticalSolidList"/>
    <dgm:cxn modelId="{21B34993-E214-4EA3-AE67-10BB8E9F9AC5}" type="presParOf" srcId="{F47C49E1-6FC8-4128-B0F1-D8CC662E1D25}" destId="{AF858D70-4F11-4B9F-A6CE-EC7CBC81B2F4}" srcOrd="3" destOrd="0" presId="urn:microsoft.com/office/officeart/2018/2/layout/IconVerticalSolidList"/>
    <dgm:cxn modelId="{C6F0F7A5-8836-4B68-8FE4-96B2DEE93A45}" type="presParOf" srcId="{196D6174-C3F2-4D6C-8B77-4A5FE62C3A3F}" destId="{566F64FC-54BB-4E96-9E47-FD269EBCEB8D}" srcOrd="3" destOrd="0" presId="urn:microsoft.com/office/officeart/2018/2/layout/IconVerticalSolidList"/>
    <dgm:cxn modelId="{3AFA23E6-96A3-473D-9B0C-5AB002111AA4}" type="presParOf" srcId="{196D6174-C3F2-4D6C-8B77-4A5FE62C3A3F}" destId="{482A6096-F5D9-4A94-A7B5-5A6AEFEA016C}" srcOrd="4" destOrd="0" presId="urn:microsoft.com/office/officeart/2018/2/layout/IconVerticalSolidList"/>
    <dgm:cxn modelId="{1ED3EA94-4E2E-454C-92AC-E34D364319E1}" type="presParOf" srcId="{482A6096-F5D9-4A94-A7B5-5A6AEFEA016C}" destId="{DF215632-19FD-4787-B663-FB31808112E5}" srcOrd="0" destOrd="0" presId="urn:microsoft.com/office/officeart/2018/2/layout/IconVerticalSolidList"/>
    <dgm:cxn modelId="{65270528-67C7-4262-B027-079C340DD624}" type="presParOf" srcId="{482A6096-F5D9-4A94-A7B5-5A6AEFEA016C}" destId="{B34FB985-7772-4AD9-B7CF-B823116A7461}" srcOrd="1" destOrd="0" presId="urn:microsoft.com/office/officeart/2018/2/layout/IconVerticalSolidList"/>
    <dgm:cxn modelId="{9144D4F3-E85D-4AAA-B924-790E9AFC22F6}" type="presParOf" srcId="{482A6096-F5D9-4A94-A7B5-5A6AEFEA016C}" destId="{56A78124-F01D-4719-8F17-32062F460B41}" srcOrd="2" destOrd="0" presId="urn:microsoft.com/office/officeart/2018/2/layout/IconVerticalSolidList"/>
    <dgm:cxn modelId="{A8761B5A-7886-4D67-8E5A-D76B2920BF47}" type="presParOf" srcId="{482A6096-F5D9-4A94-A7B5-5A6AEFEA016C}" destId="{4AF8E012-992D-4F18-856C-B17E01A66B6E}" srcOrd="3" destOrd="0" presId="urn:microsoft.com/office/officeart/2018/2/layout/IconVerticalSolidList"/>
    <dgm:cxn modelId="{440F9C9B-0026-46CE-9C55-4B1ECF17B3D2}" type="presParOf" srcId="{196D6174-C3F2-4D6C-8B77-4A5FE62C3A3F}" destId="{2546E6CF-950B-45F4-B956-3E542741B786}" srcOrd="5" destOrd="0" presId="urn:microsoft.com/office/officeart/2018/2/layout/IconVerticalSolidList"/>
    <dgm:cxn modelId="{BCD4DBB5-4B4A-44C9-921F-20A24D339F68}" type="presParOf" srcId="{196D6174-C3F2-4D6C-8B77-4A5FE62C3A3F}" destId="{5CE4C0A0-3334-439C-9CB2-9555DD0FF087}" srcOrd="6" destOrd="0" presId="urn:microsoft.com/office/officeart/2018/2/layout/IconVerticalSolidList"/>
    <dgm:cxn modelId="{1446EAEE-BED3-48C6-8617-04CD5E016554}" type="presParOf" srcId="{5CE4C0A0-3334-439C-9CB2-9555DD0FF087}" destId="{24547674-77DA-468A-9809-821E19165027}" srcOrd="0" destOrd="0" presId="urn:microsoft.com/office/officeart/2018/2/layout/IconVerticalSolidList"/>
    <dgm:cxn modelId="{589BCB0A-35CA-4D65-AAB8-99A6ECCDE8D0}" type="presParOf" srcId="{5CE4C0A0-3334-439C-9CB2-9555DD0FF087}" destId="{A2F2CC26-7D39-48DF-BF29-9025BC982595}" srcOrd="1" destOrd="0" presId="urn:microsoft.com/office/officeart/2018/2/layout/IconVerticalSolidList"/>
    <dgm:cxn modelId="{151CA509-88FC-485D-B066-06C01EDCAD03}" type="presParOf" srcId="{5CE4C0A0-3334-439C-9CB2-9555DD0FF087}" destId="{ECA471D4-BA6D-4CC8-AF4A-3FC606A6F361}" srcOrd="2" destOrd="0" presId="urn:microsoft.com/office/officeart/2018/2/layout/IconVerticalSolidList"/>
    <dgm:cxn modelId="{2989BBB8-1442-4BA2-92FE-51A2C857C26B}" type="presParOf" srcId="{5CE4C0A0-3334-439C-9CB2-9555DD0FF087}" destId="{9377CF7E-B7EE-4C1C-A83F-E8F31E6DDF45}" srcOrd="3" destOrd="0" presId="urn:microsoft.com/office/officeart/2018/2/layout/IconVerticalSolidList"/>
    <dgm:cxn modelId="{17D531BF-1E75-437C-B29A-FFD93ECADFC2}" type="presParOf" srcId="{196D6174-C3F2-4D6C-8B77-4A5FE62C3A3F}" destId="{431740AA-3097-44E4-9A06-54C9F2E61C0A}" srcOrd="7" destOrd="0" presId="urn:microsoft.com/office/officeart/2018/2/layout/IconVerticalSolidList"/>
    <dgm:cxn modelId="{86B634F0-E5D1-4F33-850F-55990F9B2A81}" type="presParOf" srcId="{196D6174-C3F2-4D6C-8B77-4A5FE62C3A3F}" destId="{DCCBCFED-812D-4BB1-A4FF-2AE826397658}" srcOrd="8" destOrd="0" presId="urn:microsoft.com/office/officeart/2018/2/layout/IconVerticalSolidList"/>
    <dgm:cxn modelId="{FF4C98BE-4B7F-4C3E-87D8-81B2C05EC601}" type="presParOf" srcId="{DCCBCFED-812D-4BB1-A4FF-2AE826397658}" destId="{2990EE7D-7E12-46B2-A176-A55B8C6E8310}" srcOrd="0" destOrd="0" presId="urn:microsoft.com/office/officeart/2018/2/layout/IconVerticalSolidList"/>
    <dgm:cxn modelId="{35227246-1106-483E-8593-D6FD2894EBC1}" type="presParOf" srcId="{DCCBCFED-812D-4BB1-A4FF-2AE826397658}" destId="{A378FAB3-E187-4ADB-A4C4-6AA95EC6F29E}" srcOrd="1" destOrd="0" presId="urn:microsoft.com/office/officeart/2018/2/layout/IconVerticalSolidList"/>
    <dgm:cxn modelId="{91A53AE5-F1AF-4B20-BDEB-EA49FC4DD6F4}" type="presParOf" srcId="{DCCBCFED-812D-4BB1-A4FF-2AE826397658}" destId="{833C9ED5-078A-4093-8EBC-3F47003E74AB}" srcOrd="2" destOrd="0" presId="urn:microsoft.com/office/officeart/2018/2/layout/IconVerticalSolidList"/>
    <dgm:cxn modelId="{94512DFF-E690-4B2A-A029-D568BE7E8680}" type="presParOf" srcId="{DCCBCFED-812D-4BB1-A4FF-2AE826397658}" destId="{DE5F766E-D57D-4926-A0CF-141760C50471}" srcOrd="3" destOrd="0" presId="urn:microsoft.com/office/officeart/2018/2/layout/IconVerticalSolidList"/>
    <dgm:cxn modelId="{DFE52616-126C-4116-B728-282FBF04AEF1}" type="presParOf" srcId="{196D6174-C3F2-4D6C-8B77-4A5FE62C3A3F}" destId="{15F97958-D6F5-40A3-A8DC-514AE422D6E1}" srcOrd="9" destOrd="0" presId="urn:microsoft.com/office/officeart/2018/2/layout/IconVerticalSolidList"/>
    <dgm:cxn modelId="{CCAD5194-B164-4F0C-BAC0-D591D7EF6EF0}" type="presParOf" srcId="{196D6174-C3F2-4D6C-8B77-4A5FE62C3A3F}" destId="{15DC43BE-5F63-4982-B8B2-17201335E717}" srcOrd="10" destOrd="0" presId="urn:microsoft.com/office/officeart/2018/2/layout/IconVerticalSolidList"/>
    <dgm:cxn modelId="{76A5E09A-2781-4A49-89E0-175A8FD63457}" type="presParOf" srcId="{15DC43BE-5F63-4982-B8B2-17201335E717}" destId="{5C5A4B21-CC7E-4BE6-B92F-22E9438FB305}" srcOrd="0" destOrd="0" presId="urn:microsoft.com/office/officeart/2018/2/layout/IconVerticalSolidList"/>
    <dgm:cxn modelId="{62559918-088D-415A-AEC0-699B19AD0DDD}" type="presParOf" srcId="{15DC43BE-5F63-4982-B8B2-17201335E717}" destId="{C43808E8-C3C6-438E-BF57-D77B1C89AB05}" srcOrd="1" destOrd="0" presId="urn:microsoft.com/office/officeart/2018/2/layout/IconVerticalSolidList"/>
    <dgm:cxn modelId="{9DBC93F1-C8D0-48BF-93C6-0D8430617E6B}" type="presParOf" srcId="{15DC43BE-5F63-4982-B8B2-17201335E717}" destId="{2FF7F70F-E68C-489F-AAC3-99668CEE2C4F}" srcOrd="2" destOrd="0" presId="urn:microsoft.com/office/officeart/2018/2/layout/IconVerticalSolidList"/>
    <dgm:cxn modelId="{9E2CF9C4-D5D1-47BF-AD61-65ED9236C14E}" type="presParOf" srcId="{15DC43BE-5F63-4982-B8B2-17201335E717}" destId="{92258FBB-5E66-4A16-96A5-5455CB3D2F8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DE50DC-D464-46A4-8593-2FF88A4BE2E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93B719C-219A-4184-B913-B2F951FCDCB0}">
      <dgm:prSet/>
      <dgm:spPr/>
      <dgm:t>
        <a:bodyPr/>
        <a:lstStyle/>
        <a:p>
          <a:r>
            <a:rPr lang="de-DE" dirty="0"/>
            <a:t>Im Prinzip das Gegenteil der Schachbrett-Methode. Bei der Schachbrett-Methode antizipiert der Autor mögliche Fragen des Lesers und beantwortet sie.</a:t>
          </a:r>
          <a:endParaRPr lang="en-US" dirty="0"/>
        </a:p>
      </dgm:t>
    </dgm:pt>
    <dgm:pt modelId="{8AF17566-6C14-450D-A75D-434AF8952E69}" type="parTrans" cxnId="{293A3595-7071-48DA-9294-C7A47144C59C}">
      <dgm:prSet/>
      <dgm:spPr/>
      <dgm:t>
        <a:bodyPr/>
        <a:lstStyle/>
        <a:p>
          <a:endParaRPr lang="en-US"/>
        </a:p>
      </dgm:t>
    </dgm:pt>
    <dgm:pt modelId="{29E72803-7C42-4AFC-969F-94C82B53D3C1}" type="sibTrans" cxnId="{293A3595-7071-48DA-9294-C7A47144C59C}">
      <dgm:prSet/>
      <dgm:spPr/>
      <dgm:t>
        <a:bodyPr/>
        <a:lstStyle/>
        <a:p>
          <a:endParaRPr lang="en-US"/>
        </a:p>
      </dgm:t>
    </dgm:pt>
    <dgm:pt modelId="{0ACA966D-D743-430B-98C9-26745DFFF125}">
      <dgm:prSet/>
      <dgm:spPr/>
      <dgm:t>
        <a:bodyPr/>
        <a:lstStyle/>
        <a:p>
          <a:r>
            <a:rPr lang="de-DE"/>
            <a:t>Bei der Cliffhanger-Methode jedoch hangelt sich der Text von einer Merkwürdigkeit zur nächsten und häuft Frage auf Frage – erst am Ende werden die Fragen beantwortet, die Merkwürdigkeiten aufgeklärt. </a:t>
          </a:r>
          <a:endParaRPr lang="en-US"/>
        </a:p>
      </dgm:t>
    </dgm:pt>
    <dgm:pt modelId="{6CA8D936-E484-4739-8BF8-7A551BF6DD47}" type="parTrans" cxnId="{87653B3F-5462-4545-8741-3BB25FFD5C01}">
      <dgm:prSet/>
      <dgm:spPr/>
      <dgm:t>
        <a:bodyPr/>
        <a:lstStyle/>
        <a:p>
          <a:endParaRPr lang="en-US"/>
        </a:p>
      </dgm:t>
    </dgm:pt>
    <dgm:pt modelId="{CE9280CC-1DD3-4CF5-A3E1-D6E9A202789D}" type="sibTrans" cxnId="{87653B3F-5462-4545-8741-3BB25FFD5C01}">
      <dgm:prSet/>
      <dgm:spPr/>
      <dgm:t>
        <a:bodyPr/>
        <a:lstStyle/>
        <a:p>
          <a:endParaRPr lang="en-US"/>
        </a:p>
      </dgm:t>
    </dgm:pt>
    <dgm:pt modelId="{EEF32165-1262-4A11-8B5B-A531FB127637}">
      <dgm:prSet/>
      <dgm:spPr/>
      <dgm:t>
        <a:bodyPr/>
        <a:lstStyle/>
        <a:p>
          <a:r>
            <a:rPr lang="de-DE"/>
            <a:t>Aber bitte nicht mehr als sieben Merkwürdigkeiten aneinanderreihen, ehe die Auflösung kommt. Sonst sind die Leserinnen und Leser frustriert und klicken weg. </a:t>
          </a:r>
          <a:endParaRPr lang="en-US"/>
        </a:p>
      </dgm:t>
    </dgm:pt>
    <dgm:pt modelId="{6B3B998E-DB95-41C6-A407-8B3C78953B34}" type="parTrans" cxnId="{9B648113-BACD-445D-BDA5-2D8AB2167FA8}">
      <dgm:prSet/>
      <dgm:spPr/>
      <dgm:t>
        <a:bodyPr/>
        <a:lstStyle/>
        <a:p>
          <a:endParaRPr lang="en-US"/>
        </a:p>
      </dgm:t>
    </dgm:pt>
    <dgm:pt modelId="{28452611-24B0-4AD1-8363-99BE561F18A4}" type="sibTrans" cxnId="{9B648113-BACD-445D-BDA5-2D8AB2167FA8}">
      <dgm:prSet/>
      <dgm:spPr/>
      <dgm:t>
        <a:bodyPr/>
        <a:lstStyle/>
        <a:p>
          <a:endParaRPr lang="en-US"/>
        </a:p>
      </dgm:t>
    </dgm:pt>
    <dgm:pt modelId="{9D37402F-F792-4E19-AF95-AF35586D91DD}">
      <dgm:prSet/>
      <dgm:spPr/>
      <dgm:t>
        <a:bodyPr/>
        <a:lstStyle/>
        <a:p>
          <a:r>
            <a:rPr lang="de-DE"/>
            <a:t>„Jeder Satz ist die Ouvertüre zum nächsten Satz. Jeder Satz kämpft um die Aufmerksamkeit für den nächsten Satz.“ Reins, Classen, Zopf, Text sells, S. 97</a:t>
          </a:r>
          <a:endParaRPr lang="en-US"/>
        </a:p>
      </dgm:t>
    </dgm:pt>
    <dgm:pt modelId="{6B50CA55-93CC-490E-A6C5-0784C02348B6}" type="parTrans" cxnId="{D07B452F-A0A5-4A25-8FEC-11A04EF86F62}">
      <dgm:prSet/>
      <dgm:spPr/>
      <dgm:t>
        <a:bodyPr/>
        <a:lstStyle/>
        <a:p>
          <a:endParaRPr lang="en-US"/>
        </a:p>
      </dgm:t>
    </dgm:pt>
    <dgm:pt modelId="{ED2BB920-8427-4232-B27D-5AB7CA772011}" type="sibTrans" cxnId="{D07B452F-A0A5-4A25-8FEC-11A04EF86F62}">
      <dgm:prSet/>
      <dgm:spPr/>
      <dgm:t>
        <a:bodyPr/>
        <a:lstStyle/>
        <a:p>
          <a:endParaRPr lang="en-US"/>
        </a:p>
      </dgm:t>
    </dgm:pt>
    <dgm:pt modelId="{24ED5B22-6B5A-42AF-90BD-E5645EC532AB}" type="pres">
      <dgm:prSet presAssocID="{A8DE50DC-D464-46A4-8593-2FF88A4BE2E6}" presName="root" presStyleCnt="0">
        <dgm:presLayoutVars>
          <dgm:dir/>
          <dgm:resizeHandles val="exact"/>
        </dgm:presLayoutVars>
      </dgm:prSet>
      <dgm:spPr/>
    </dgm:pt>
    <dgm:pt modelId="{8DDFD07E-C1F0-4227-8ABB-4E575C8F205B}" type="pres">
      <dgm:prSet presAssocID="{F93B719C-219A-4184-B913-B2F951FCDCB0}" presName="compNode" presStyleCnt="0"/>
      <dgm:spPr/>
    </dgm:pt>
    <dgm:pt modelId="{7D3BCCB8-18DF-486C-8AD4-08CE045363D6}" type="pres">
      <dgm:prSet presAssocID="{F93B719C-219A-4184-B913-B2F951FCDCB0}" presName="bgRect" presStyleLbl="bgShp" presStyleIdx="0" presStyleCnt="4"/>
      <dgm:spPr>
        <a:solidFill>
          <a:srgbClr val="17697F"/>
        </a:solidFill>
      </dgm:spPr>
    </dgm:pt>
    <dgm:pt modelId="{17896B3B-5DC3-4BD3-AE4B-2E60A4F35F9B}" type="pres">
      <dgm:prSet presAssocID="{F93B719C-219A-4184-B913-B2F951FCDC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uer"/>
        </a:ext>
      </dgm:extLst>
    </dgm:pt>
    <dgm:pt modelId="{5955CA53-2BA8-45C9-A624-0D2FD09702E8}" type="pres">
      <dgm:prSet presAssocID="{F93B719C-219A-4184-B913-B2F951FCDCB0}" presName="spaceRect" presStyleCnt="0"/>
      <dgm:spPr/>
    </dgm:pt>
    <dgm:pt modelId="{DF60F1E3-6778-401D-BB1F-3AB69F6AE632}" type="pres">
      <dgm:prSet presAssocID="{F93B719C-219A-4184-B913-B2F951FCDCB0}" presName="parTx" presStyleLbl="revTx" presStyleIdx="0" presStyleCnt="4">
        <dgm:presLayoutVars>
          <dgm:chMax val="0"/>
          <dgm:chPref val="0"/>
        </dgm:presLayoutVars>
      </dgm:prSet>
      <dgm:spPr/>
    </dgm:pt>
    <dgm:pt modelId="{35029F23-8AC7-4AC6-A97B-1D05F2DF1872}" type="pres">
      <dgm:prSet presAssocID="{29E72803-7C42-4AFC-969F-94C82B53D3C1}" presName="sibTrans" presStyleCnt="0"/>
      <dgm:spPr/>
    </dgm:pt>
    <dgm:pt modelId="{C6695A13-C376-4536-8C4F-3348F4E99B07}" type="pres">
      <dgm:prSet presAssocID="{0ACA966D-D743-430B-98C9-26745DFFF125}" presName="compNode" presStyleCnt="0"/>
      <dgm:spPr/>
    </dgm:pt>
    <dgm:pt modelId="{C28AC4F8-8AFD-4D41-8537-2FF7A3B32E22}" type="pres">
      <dgm:prSet presAssocID="{0ACA966D-D743-430B-98C9-26745DFFF125}" presName="bgRect" presStyleLbl="bgShp" presStyleIdx="1" presStyleCnt="4"/>
      <dgm:spPr/>
    </dgm:pt>
    <dgm:pt modelId="{7182EEF6-FB1D-4684-861A-C8541336B8AE}" type="pres">
      <dgm:prSet presAssocID="{0ACA966D-D743-430B-98C9-26745DFFF12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EB43456E-4911-4945-9B53-C94C0D8A47BC}" type="pres">
      <dgm:prSet presAssocID="{0ACA966D-D743-430B-98C9-26745DFFF125}" presName="spaceRect" presStyleCnt="0"/>
      <dgm:spPr/>
    </dgm:pt>
    <dgm:pt modelId="{D13C97CB-3008-47AA-86E9-43E40F5A1AA7}" type="pres">
      <dgm:prSet presAssocID="{0ACA966D-D743-430B-98C9-26745DFFF125}" presName="parTx" presStyleLbl="revTx" presStyleIdx="1" presStyleCnt="4">
        <dgm:presLayoutVars>
          <dgm:chMax val="0"/>
          <dgm:chPref val="0"/>
        </dgm:presLayoutVars>
      </dgm:prSet>
      <dgm:spPr/>
    </dgm:pt>
    <dgm:pt modelId="{08D3AE95-1EB4-4705-99A5-B80714569B7F}" type="pres">
      <dgm:prSet presAssocID="{CE9280CC-1DD3-4CF5-A3E1-D6E9A202789D}" presName="sibTrans" presStyleCnt="0"/>
      <dgm:spPr/>
    </dgm:pt>
    <dgm:pt modelId="{7B72292B-4D5A-4CED-8F2B-8525C46BFE9B}" type="pres">
      <dgm:prSet presAssocID="{EEF32165-1262-4A11-8B5B-A531FB127637}" presName="compNode" presStyleCnt="0"/>
      <dgm:spPr/>
    </dgm:pt>
    <dgm:pt modelId="{60BEA719-F518-4D5E-950A-CBAAB1724C27}" type="pres">
      <dgm:prSet presAssocID="{EEF32165-1262-4A11-8B5B-A531FB127637}" presName="bgRect" presStyleLbl="bgShp" presStyleIdx="2" presStyleCnt="4"/>
      <dgm:spPr/>
    </dgm:pt>
    <dgm:pt modelId="{0EDFEEA4-5188-4F28-AF4F-86BC1252888E}" type="pres">
      <dgm:prSet presAssocID="{EEF32165-1262-4A11-8B5B-A531FB12763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erge"/>
        </a:ext>
      </dgm:extLst>
    </dgm:pt>
    <dgm:pt modelId="{D3F82FF5-7768-4C8B-B8C2-A2A78DAEBF65}" type="pres">
      <dgm:prSet presAssocID="{EEF32165-1262-4A11-8B5B-A531FB127637}" presName="spaceRect" presStyleCnt="0"/>
      <dgm:spPr/>
    </dgm:pt>
    <dgm:pt modelId="{6891ED3B-E678-4F85-B72F-3FCBE946F71C}" type="pres">
      <dgm:prSet presAssocID="{EEF32165-1262-4A11-8B5B-A531FB127637}" presName="parTx" presStyleLbl="revTx" presStyleIdx="2" presStyleCnt="4">
        <dgm:presLayoutVars>
          <dgm:chMax val="0"/>
          <dgm:chPref val="0"/>
        </dgm:presLayoutVars>
      </dgm:prSet>
      <dgm:spPr/>
    </dgm:pt>
    <dgm:pt modelId="{039A6113-72BF-40C4-B6EF-F0B174BA813F}" type="pres">
      <dgm:prSet presAssocID="{28452611-24B0-4AD1-8363-99BE561F18A4}" presName="sibTrans" presStyleCnt="0"/>
      <dgm:spPr/>
    </dgm:pt>
    <dgm:pt modelId="{7E8D3B61-2DED-45AB-9FA8-E534C86B1DA8}" type="pres">
      <dgm:prSet presAssocID="{9D37402F-F792-4E19-AF95-AF35586D91DD}" presName="compNode" presStyleCnt="0"/>
      <dgm:spPr/>
    </dgm:pt>
    <dgm:pt modelId="{51EEB197-509D-4399-B6C2-8718CD83240D}" type="pres">
      <dgm:prSet presAssocID="{9D37402F-F792-4E19-AF95-AF35586D91DD}" presName="bgRect" presStyleLbl="bgShp" presStyleIdx="3" presStyleCnt="4"/>
      <dgm:spPr>
        <a:solidFill>
          <a:srgbClr val="F29715"/>
        </a:solidFill>
      </dgm:spPr>
    </dgm:pt>
    <dgm:pt modelId="{B8FC36D0-1705-41B4-9071-77394D6737BA}" type="pres">
      <dgm:prSet presAssocID="{9D37402F-F792-4E19-AF95-AF35586D91D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88A18BFC-014D-4E8D-85EC-D52FBADFEE53}" type="pres">
      <dgm:prSet presAssocID="{9D37402F-F792-4E19-AF95-AF35586D91DD}" presName="spaceRect" presStyleCnt="0"/>
      <dgm:spPr/>
    </dgm:pt>
    <dgm:pt modelId="{3290922A-F324-42B3-9404-DE44AA605AF4}" type="pres">
      <dgm:prSet presAssocID="{9D37402F-F792-4E19-AF95-AF35586D91DD}" presName="parTx" presStyleLbl="revTx" presStyleIdx="3" presStyleCnt="4">
        <dgm:presLayoutVars>
          <dgm:chMax val="0"/>
          <dgm:chPref val="0"/>
        </dgm:presLayoutVars>
      </dgm:prSet>
      <dgm:spPr/>
    </dgm:pt>
  </dgm:ptLst>
  <dgm:cxnLst>
    <dgm:cxn modelId="{9B648113-BACD-445D-BDA5-2D8AB2167FA8}" srcId="{A8DE50DC-D464-46A4-8593-2FF88A4BE2E6}" destId="{EEF32165-1262-4A11-8B5B-A531FB127637}" srcOrd="2" destOrd="0" parTransId="{6B3B998E-DB95-41C6-A407-8B3C78953B34}" sibTransId="{28452611-24B0-4AD1-8363-99BE561F18A4}"/>
    <dgm:cxn modelId="{D07B452F-A0A5-4A25-8FEC-11A04EF86F62}" srcId="{A8DE50DC-D464-46A4-8593-2FF88A4BE2E6}" destId="{9D37402F-F792-4E19-AF95-AF35586D91DD}" srcOrd="3" destOrd="0" parTransId="{6B50CA55-93CC-490E-A6C5-0784C02348B6}" sibTransId="{ED2BB920-8427-4232-B27D-5AB7CA772011}"/>
    <dgm:cxn modelId="{87653B3F-5462-4545-8741-3BB25FFD5C01}" srcId="{A8DE50DC-D464-46A4-8593-2FF88A4BE2E6}" destId="{0ACA966D-D743-430B-98C9-26745DFFF125}" srcOrd="1" destOrd="0" parTransId="{6CA8D936-E484-4739-8BF8-7A551BF6DD47}" sibTransId="{CE9280CC-1DD3-4CF5-A3E1-D6E9A202789D}"/>
    <dgm:cxn modelId="{78F4325B-E884-4E38-AEB8-E188ADEC25FF}" type="presOf" srcId="{0ACA966D-D743-430B-98C9-26745DFFF125}" destId="{D13C97CB-3008-47AA-86E9-43E40F5A1AA7}" srcOrd="0" destOrd="0" presId="urn:microsoft.com/office/officeart/2018/2/layout/IconVerticalSolidList"/>
    <dgm:cxn modelId="{2C441B47-4509-4D28-9AEF-C901AB857D35}" type="presOf" srcId="{A8DE50DC-D464-46A4-8593-2FF88A4BE2E6}" destId="{24ED5B22-6B5A-42AF-90BD-E5645EC532AB}" srcOrd="0" destOrd="0" presId="urn:microsoft.com/office/officeart/2018/2/layout/IconVerticalSolidList"/>
    <dgm:cxn modelId="{4AB5CB7D-1689-4008-B842-EBE93C462271}" type="presOf" srcId="{F93B719C-219A-4184-B913-B2F951FCDCB0}" destId="{DF60F1E3-6778-401D-BB1F-3AB69F6AE632}" srcOrd="0" destOrd="0" presId="urn:microsoft.com/office/officeart/2018/2/layout/IconVerticalSolidList"/>
    <dgm:cxn modelId="{293A3595-7071-48DA-9294-C7A47144C59C}" srcId="{A8DE50DC-D464-46A4-8593-2FF88A4BE2E6}" destId="{F93B719C-219A-4184-B913-B2F951FCDCB0}" srcOrd="0" destOrd="0" parTransId="{8AF17566-6C14-450D-A75D-434AF8952E69}" sibTransId="{29E72803-7C42-4AFC-969F-94C82B53D3C1}"/>
    <dgm:cxn modelId="{C329C6A3-E9A9-4CE2-86A7-2D4625460A48}" type="presOf" srcId="{9D37402F-F792-4E19-AF95-AF35586D91DD}" destId="{3290922A-F324-42B3-9404-DE44AA605AF4}" srcOrd="0" destOrd="0" presId="urn:microsoft.com/office/officeart/2018/2/layout/IconVerticalSolidList"/>
    <dgm:cxn modelId="{11CCABA4-0B02-49B9-8447-4D2344C74B92}" type="presOf" srcId="{EEF32165-1262-4A11-8B5B-A531FB127637}" destId="{6891ED3B-E678-4F85-B72F-3FCBE946F71C}" srcOrd="0" destOrd="0" presId="urn:microsoft.com/office/officeart/2018/2/layout/IconVerticalSolidList"/>
    <dgm:cxn modelId="{A03C2F38-2FD5-4ED0-A429-1FC961D61EEB}" type="presParOf" srcId="{24ED5B22-6B5A-42AF-90BD-E5645EC532AB}" destId="{8DDFD07E-C1F0-4227-8ABB-4E575C8F205B}" srcOrd="0" destOrd="0" presId="urn:microsoft.com/office/officeart/2018/2/layout/IconVerticalSolidList"/>
    <dgm:cxn modelId="{73D83C9F-38C2-4E74-9734-6EC9FFCCDAD2}" type="presParOf" srcId="{8DDFD07E-C1F0-4227-8ABB-4E575C8F205B}" destId="{7D3BCCB8-18DF-486C-8AD4-08CE045363D6}" srcOrd="0" destOrd="0" presId="urn:microsoft.com/office/officeart/2018/2/layout/IconVerticalSolidList"/>
    <dgm:cxn modelId="{6C8FF079-1976-4293-8C6D-7FE00ABCE2DB}" type="presParOf" srcId="{8DDFD07E-C1F0-4227-8ABB-4E575C8F205B}" destId="{17896B3B-5DC3-4BD3-AE4B-2E60A4F35F9B}" srcOrd="1" destOrd="0" presId="urn:microsoft.com/office/officeart/2018/2/layout/IconVerticalSolidList"/>
    <dgm:cxn modelId="{1776ABF5-41D2-4A27-B52B-638A645DF3D7}" type="presParOf" srcId="{8DDFD07E-C1F0-4227-8ABB-4E575C8F205B}" destId="{5955CA53-2BA8-45C9-A624-0D2FD09702E8}" srcOrd="2" destOrd="0" presId="urn:microsoft.com/office/officeart/2018/2/layout/IconVerticalSolidList"/>
    <dgm:cxn modelId="{AAB1AA2A-47EF-437D-A956-41A7B7887ECB}" type="presParOf" srcId="{8DDFD07E-C1F0-4227-8ABB-4E575C8F205B}" destId="{DF60F1E3-6778-401D-BB1F-3AB69F6AE632}" srcOrd="3" destOrd="0" presId="urn:microsoft.com/office/officeart/2018/2/layout/IconVerticalSolidList"/>
    <dgm:cxn modelId="{E79DCD1F-6D65-44AB-A006-972D1EAFEFA7}" type="presParOf" srcId="{24ED5B22-6B5A-42AF-90BD-E5645EC532AB}" destId="{35029F23-8AC7-4AC6-A97B-1D05F2DF1872}" srcOrd="1" destOrd="0" presId="urn:microsoft.com/office/officeart/2018/2/layout/IconVerticalSolidList"/>
    <dgm:cxn modelId="{8DBD161B-F0DE-4864-A114-18B32557326E}" type="presParOf" srcId="{24ED5B22-6B5A-42AF-90BD-E5645EC532AB}" destId="{C6695A13-C376-4536-8C4F-3348F4E99B07}" srcOrd="2" destOrd="0" presId="urn:microsoft.com/office/officeart/2018/2/layout/IconVerticalSolidList"/>
    <dgm:cxn modelId="{FA5B8302-AE6F-43DB-B41A-8C655E14758F}" type="presParOf" srcId="{C6695A13-C376-4536-8C4F-3348F4E99B07}" destId="{C28AC4F8-8AFD-4D41-8537-2FF7A3B32E22}" srcOrd="0" destOrd="0" presId="urn:microsoft.com/office/officeart/2018/2/layout/IconVerticalSolidList"/>
    <dgm:cxn modelId="{4677E03B-EBB6-4A3B-8DFD-A6E463901D3A}" type="presParOf" srcId="{C6695A13-C376-4536-8C4F-3348F4E99B07}" destId="{7182EEF6-FB1D-4684-861A-C8541336B8AE}" srcOrd="1" destOrd="0" presId="urn:microsoft.com/office/officeart/2018/2/layout/IconVerticalSolidList"/>
    <dgm:cxn modelId="{A4EB98A6-4E0D-4387-973A-BE9B164DFBDC}" type="presParOf" srcId="{C6695A13-C376-4536-8C4F-3348F4E99B07}" destId="{EB43456E-4911-4945-9B53-C94C0D8A47BC}" srcOrd="2" destOrd="0" presId="urn:microsoft.com/office/officeart/2018/2/layout/IconVerticalSolidList"/>
    <dgm:cxn modelId="{FE7E7EB2-6F52-423F-BCC5-174A5CA14510}" type="presParOf" srcId="{C6695A13-C376-4536-8C4F-3348F4E99B07}" destId="{D13C97CB-3008-47AA-86E9-43E40F5A1AA7}" srcOrd="3" destOrd="0" presId="urn:microsoft.com/office/officeart/2018/2/layout/IconVerticalSolidList"/>
    <dgm:cxn modelId="{DD55E491-D1BE-449E-B468-C0DE17BBA6DE}" type="presParOf" srcId="{24ED5B22-6B5A-42AF-90BD-E5645EC532AB}" destId="{08D3AE95-1EB4-4705-99A5-B80714569B7F}" srcOrd="3" destOrd="0" presId="urn:microsoft.com/office/officeart/2018/2/layout/IconVerticalSolidList"/>
    <dgm:cxn modelId="{0C3DCB2F-9535-47F7-8265-59E1D3A9D16F}" type="presParOf" srcId="{24ED5B22-6B5A-42AF-90BD-E5645EC532AB}" destId="{7B72292B-4D5A-4CED-8F2B-8525C46BFE9B}" srcOrd="4" destOrd="0" presId="urn:microsoft.com/office/officeart/2018/2/layout/IconVerticalSolidList"/>
    <dgm:cxn modelId="{38A621A0-754E-4211-AC3B-11EB32624898}" type="presParOf" srcId="{7B72292B-4D5A-4CED-8F2B-8525C46BFE9B}" destId="{60BEA719-F518-4D5E-950A-CBAAB1724C27}" srcOrd="0" destOrd="0" presId="urn:microsoft.com/office/officeart/2018/2/layout/IconVerticalSolidList"/>
    <dgm:cxn modelId="{420696F6-A688-4030-8B61-02CE75D9B7D5}" type="presParOf" srcId="{7B72292B-4D5A-4CED-8F2B-8525C46BFE9B}" destId="{0EDFEEA4-5188-4F28-AF4F-86BC1252888E}" srcOrd="1" destOrd="0" presId="urn:microsoft.com/office/officeart/2018/2/layout/IconVerticalSolidList"/>
    <dgm:cxn modelId="{F5AF018B-55AA-41A4-BB8B-91C9973C1F05}" type="presParOf" srcId="{7B72292B-4D5A-4CED-8F2B-8525C46BFE9B}" destId="{D3F82FF5-7768-4C8B-B8C2-A2A78DAEBF65}" srcOrd="2" destOrd="0" presId="urn:microsoft.com/office/officeart/2018/2/layout/IconVerticalSolidList"/>
    <dgm:cxn modelId="{8C29DE03-AE60-49E8-BDFE-A5B1A71CA0E2}" type="presParOf" srcId="{7B72292B-4D5A-4CED-8F2B-8525C46BFE9B}" destId="{6891ED3B-E678-4F85-B72F-3FCBE946F71C}" srcOrd="3" destOrd="0" presId="urn:microsoft.com/office/officeart/2018/2/layout/IconVerticalSolidList"/>
    <dgm:cxn modelId="{85D4303A-4913-4533-B060-9E7598465CFB}" type="presParOf" srcId="{24ED5B22-6B5A-42AF-90BD-E5645EC532AB}" destId="{039A6113-72BF-40C4-B6EF-F0B174BA813F}" srcOrd="5" destOrd="0" presId="urn:microsoft.com/office/officeart/2018/2/layout/IconVerticalSolidList"/>
    <dgm:cxn modelId="{0B11040C-F1D2-417F-8A60-28059E3BA25F}" type="presParOf" srcId="{24ED5B22-6B5A-42AF-90BD-E5645EC532AB}" destId="{7E8D3B61-2DED-45AB-9FA8-E534C86B1DA8}" srcOrd="6" destOrd="0" presId="urn:microsoft.com/office/officeart/2018/2/layout/IconVerticalSolidList"/>
    <dgm:cxn modelId="{A3AFEC2C-BC11-4697-BE9C-C923567F4BA8}" type="presParOf" srcId="{7E8D3B61-2DED-45AB-9FA8-E534C86B1DA8}" destId="{51EEB197-509D-4399-B6C2-8718CD83240D}" srcOrd="0" destOrd="0" presId="urn:microsoft.com/office/officeart/2018/2/layout/IconVerticalSolidList"/>
    <dgm:cxn modelId="{5C1259FE-203D-40D0-88EA-CFB6DE8B3BC0}" type="presParOf" srcId="{7E8D3B61-2DED-45AB-9FA8-E534C86B1DA8}" destId="{B8FC36D0-1705-41B4-9071-77394D6737BA}" srcOrd="1" destOrd="0" presId="urn:microsoft.com/office/officeart/2018/2/layout/IconVerticalSolidList"/>
    <dgm:cxn modelId="{30AC8B00-2A9E-4599-A284-4DD594567444}" type="presParOf" srcId="{7E8D3B61-2DED-45AB-9FA8-E534C86B1DA8}" destId="{88A18BFC-014D-4E8D-85EC-D52FBADFEE53}" srcOrd="2" destOrd="0" presId="urn:microsoft.com/office/officeart/2018/2/layout/IconVerticalSolidList"/>
    <dgm:cxn modelId="{9BC723ED-7C5E-4AF9-A8D7-8954D4122C96}" type="presParOf" srcId="{7E8D3B61-2DED-45AB-9FA8-E534C86B1DA8}" destId="{3290922A-F324-42B3-9404-DE44AA605A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90D4EE-8129-44C5-B153-5D01E34A6563}"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9A462BCE-0E36-4C29-AA71-D90FC9DF2018}">
      <dgm:prSet/>
      <dgm:spPr/>
      <dgm:t>
        <a:bodyPr/>
        <a:lstStyle/>
        <a:p>
          <a:r>
            <a:rPr lang="en-US" dirty="0"/>
            <a:t>Brainstorming: </a:t>
          </a:r>
          <a:r>
            <a:rPr lang="en-US" dirty="0" err="1"/>
            <a:t>Alles</a:t>
          </a:r>
          <a:r>
            <a:rPr lang="en-US" dirty="0"/>
            <a:t> </a:t>
          </a:r>
          <a:r>
            <a:rPr lang="en-US" dirty="0" err="1"/>
            <a:t>aufschreiben</a:t>
          </a:r>
          <a:r>
            <a:rPr lang="en-US" dirty="0"/>
            <a:t>, was </a:t>
          </a:r>
          <a:r>
            <a:rPr lang="en-US" dirty="0" err="1"/>
            <a:t>einem</a:t>
          </a:r>
          <a:r>
            <a:rPr lang="en-US" dirty="0"/>
            <a:t> </a:t>
          </a:r>
          <a:r>
            <a:rPr lang="en-US" dirty="0" err="1"/>
            <a:t>zu</a:t>
          </a:r>
          <a:r>
            <a:rPr lang="en-US" dirty="0"/>
            <a:t> </a:t>
          </a:r>
          <a:r>
            <a:rPr lang="en-US" dirty="0" err="1"/>
            <a:t>einem</a:t>
          </a:r>
          <a:r>
            <a:rPr lang="en-US" dirty="0"/>
            <a:t> </a:t>
          </a:r>
          <a:r>
            <a:rPr lang="en-US" dirty="0" err="1"/>
            <a:t>Thema</a:t>
          </a:r>
          <a:r>
            <a:rPr lang="en-US" dirty="0"/>
            <a:t> </a:t>
          </a:r>
          <a:r>
            <a:rPr lang="en-US" dirty="0" err="1"/>
            <a:t>oder</a:t>
          </a:r>
          <a:r>
            <a:rPr lang="en-US" dirty="0"/>
            <a:t> </a:t>
          </a:r>
          <a:r>
            <a:rPr lang="en-US" dirty="0" err="1"/>
            <a:t>Begriff</a:t>
          </a:r>
          <a:r>
            <a:rPr lang="en-US" dirty="0"/>
            <a:t> </a:t>
          </a:r>
          <a:r>
            <a:rPr lang="en-US" dirty="0" err="1"/>
            <a:t>einfällt</a:t>
          </a:r>
          <a:r>
            <a:rPr lang="en-US" dirty="0"/>
            <a:t>.</a:t>
          </a:r>
        </a:p>
      </dgm:t>
    </dgm:pt>
    <dgm:pt modelId="{9C06B54B-C46C-4AEE-A2EC-9B2B5811F69C}" type="parTrans" cxnId="{E84ADFF7-92DF-4243-8FB0-597B939F8FC4}">
      <dgm:prSet/>
      <dgm:spPr/>
      <dgm:t>
        <a:bodyPr/>
        <a:lstStyle/>
        <a:p>
          <a:endParaRPr lang="en-US"/>
        </a:p>
      </dgm:t>
    </dgm:pt>
    <dgm:pt modelId="{FFB0661A-8BC6-4953-BAA7-4E1D21092A23}" type="sibTrans" cxnId="{E84ADFF7-92DF-4243-8FB0-597B939F8FC4}">
      <dgm:prSet/>
      <dgm:spPr/>
      <dgm:t>
        <a:bodyPr/>
        <a:lstStyle/>
        <a:p>
          <a:endParaRPr lang="en-US"/>
        </a:p>
      </dgm:t>
    </dgm:pt>
    <dgm:pt modelId="{A4AFE198-C4AA-4F58-98A0-0D12F75ECCEE}">
      <dgm:prSet/>
      <dgm:spPr/>
      <dgm:t>
        <a:bodyPr/>
        <a:lstStyle/>
        <a:p>
          <a:r>
            <a:rPr lang="en-US"/>
            <a:t>Wortkopplungen,  Wortspiele, Gegenteile, Schlagertexte, Slogans, Redewendungen und Sprichwörter, etc. </a:t>
          </a:r>
        </a:p>
      </dgm:t>
    </dgm:pt>
    <dgm:pt modelId="{2668694B-D12A-4042-B8AC-B1F62C92D785}" type="parTrans" cxnId="{6E4A7AA7-E9E8-4A51-9634-9394D5C8D869}">
      <dgm:prSet/>
      <dgm:spPr/>
      <dgm:t>
        <a:bodyPr/>
        <a:lstStyle/>
        <a:p>
          <a:endParaRPr lang="en-US"/>
        </a:p>
      </dgm:t>
    </dgm:pt>
    <dgm:pt modelId="{BA2EAB73-49D2-4929-9F5E-24B8F4CC650A}" type="sibTrans" cxnId="{6E4A7AA7-E9E8-4A51-9634-9394D5C8D869}">
      <dgm:prSet/>
      <dgm:spPr/>
      <dgm:t>
        <a:bodyPr/>
        <a:lstStyle/>
        <a:p>
          <a:endParaRPr lang="en-US"/>
        </a:p>
      </dgm:t>
    </dgm:pt>
    <dgm:pt modelId="{DA11BC72-D2A7-42BA-9BE4-ED27B5890983}">
      <dgm:prSet/>
      <dgm:spPr/>
      <dgm:t>
        <a:bodyPr/>
        <a:lstStyle/>
        <a:p>
          <a:r>
            <a:rPr lang="en-US"/>
            <a:t>Diese Wörter clustern wir noch, falls nötig. </a:t>
          </a:r>
        </a:p>
      </dgm:t>
    </dgm:pt>
    <dgm:pt modelId="{D79F1E74-B0AE-4625-BDE0-E77C97579895}" type="parTrans" cxnId="{03DF252A-3DB8-4D8C-A989-FB8A023AD3A9}">
      <dgm:prSet/>
      <dgm:spPr/>
      <dgm:t>
        <a:bodyPr/>
        <a:lstStyle/>
        <a:p>
          <a:endParaRPr lang="en-US"/>
        </a:p>
      </dgm:t>
    </dgm:pt>
    <dgm:pt modelId="{892C03A3-7D53-4C70-9EC8-D1C73981AB4C}" type="sibTrans" cxnId="{03DF252A-3DB8-4D8C-A989-FB8A023AD3A9}">
      <dgm:prSet/>
      <dgm:spPr/>
      <dgm:t>
        <a:bodyPr/>
        <a:lstStyle/>
        <a:p>
          <a:endParaRPr lang="en-US"/>
        </a:p>
      </dgm:t>
    </dgm:pt>
    <dgm:pt modelId="{2D85A752-996A-41BE-9F65-73A1FD29FB29}">
      <dgm:prSet/>
      <dgm:spPr/>
      <dgm:t>
        <a:bodyPr/>
        <a:lstStyle/>
        <a:p>
          <a:r>
            <a:rPr lang="en-US" dirty="0" err="1"/>
            <a:t>Beispieltext</a:t>
          </a:r>
          <a:r>
            <a:rPr lang="en-US" dirty="0"/>
            <a:t> </a:t>
          </a:r>
          <a:r>
            <a:rPr lang="en-US" dirty="0">
              <a:hlinkClick xmlns:r="http://schemas.openxmlformats.org/officeDocument/2006/relationships" r:id="rId1">
                <a:extLst>
                  <a:ext uri="{A12FA001-AC4F-418D-AE19-62706E023703}">
                    <ahyp:hlinkClr xmlns:ahyp="http://schemas.microsoft.com/office/drawing/2018/hyperlinkcolor" val="tx"/>
                  </a:ext>
                </a:extLst>
              </a:hlinkClick>
            </a:rPr>
            <a:t>„Brexit </a:t>
          </a:r>
          <a:r>
            <a:rPr lang="en-US" dirty="0" err="1">
              <a:hlinkClick xmlns:r="http://schemas.openxmlformats.org/officeDocument/2006/relationships" r:id="rId1">
                <a:extLst>
                  <a:ext uri="{A12FA001-AC4F-418D-AE19-62706E023703}">
                    <ahyp:hlinkClr xmlns:ahyp="http://schemas.microsoft.com/office/drawing/2018/hyperlinkcolor" val="tx"/>
                  </a:ext>
                </a:extLst>
              </a:hlinkClick>
            </a:rPr>
            <a:t>abwarten</a:t>
          </a:r>
          <a:r>
            <a:rPr lang="en-US" dirty="0">
              <a:hlinkClick xmlns:r="http://schemas.openxmlformats.org/officeDocument/2006/relationships" r:id="rId1">
                <a:extLst>
                  <a:ext uri="{A12FA001-AC4F-418D-AE19-62706E023703}">
                    <ahyp:hlinkClr xmlns:ahyp="http://schemas.microsoft.com/office/drawing/2018/hyperlinkcolor" val="tx"/>
                  </a:ext>
                </a:extLst>
              </a:hlinkClick>
            </a:rPr>
            <a:t> und Tee </a:t>
          </a:r>
          <a:r>
            <a:rPr lang="en-US" dirty="0" err="1">
              <a:hlinkClick xmlns:r="http://schemas.openxmlformats.org/officeDocument/2006/relationships" r:id="rId1">
                <a:extLst>
                  <a:ext uri="{A12FA001-AC4F-418D-AE19-62706E023703}">
                    <ahyp:hlinkClr xmlns:ahyp="http://schemas.microsoft.com/office/drawing/2018/hyperlinkcolor" val="tx"/>
                  </a:ext>
                </a:extLst>
              </a:hlinkClick>
            </a:rPr>
            <a:t>trinken</a:t>
          </a:r>
          <a:r>
            <a:rPr lang="en-US" dirty="0">
              <a:hlinkClick xmlns:r="http://schemas.openxmlformats.org/officeDocument/2006/relationships" r:id="rId1">
                <a:extLst>
                  <a:ext uri="{A12FA001-AC4F-418D-AE19-62706E023703}">
                    <ahyp:hlinkClr xmlns:ahyp="http://schemas.microsoft.com/office/drawing/2018/hyperlinkcolor" val="tx"/>
                  </a:ext>
                </a:extLst>
              </a:hlinkClick>
            </a:rPr>
            <a:t>.“ </a:t>
          </a:r>
          <a:endParaRPr lang="en-US" dirty="0"/>
        </a:p>
      </dgm:t>
    </dgm:pt>
    <dgm:pt modelId="{0EA8DDB4-FA69-4114-A59B-B7817BE3C0B7}" type="parTrans" cxnId="{84D2779C-233A-4E18-A959-BA6A18C35A21}">
      <dgm:prSet/>
      <dgm:spPr/>
      <dgm:t>
        <a:bodyPr/>
        <a:lstStyle/>
        <a:p>
          <a:endParaRPr lang="en-US"/>
        </a:p>
      </dgm:t>
    </dgm:pt>
    <dgm:pt modelId="{FDF0AFCE-77FC-4B18-AF9D-14492A7A3800}" type="sibTrans" cxnId="{84D2779C-233A-4E18-A959-BA6A18C35A21}">
      <dgm:prSet/>
      <dgm:spPr/>
      <dgm:t>
        <a:bodyPr/>
        <a:lstStyle/>
        <a:p>
          <a:endParaRPr lang="en-US"/>
        </a:p>
      </dgm:t>
    </dgm:pt>
    <dgm:pt modelId="{148C4A1D-FDEB-4EC9-B1DC-542036A725FF}" type="pres">
      <dgm:prSet presAssocID="{5190D4EE-8129-44C5-B153-5D01E34A6563}" presName="root" presStyleCnt="0">
        <dgm:presLayoutVars>
          <dgm:dir/>
          <dgm:resizeHandles val="exact"/>
        </dgm:presLayoutVars>
      </dgm:prSet>
      <dgm:spPr/>
    </dgm:pt>
    <dgm:pt modelId="{4A59A82A-FF68-432B-9C9C-6792EED8B29B}" type="pres">
      <dgm:prSet presAssocID="{9A462BCE-0E36-4C29-AA71-D90FC9DF2018}" presName="compNode" presStyleCnt="0"/>
      <dgm:spPr/>
    </dgm:pt>
    <dgm:pt modelId="{2F573238-E351-49CE-A7DB-5831819D24F4}" type="pres">
      <dgm:prSet presAssocID="{9A462BCE-0E36-4C29-AA71-D90FC9DF2018}" presName="bgRect" presStyleLbl="bgShp" presStyleIdx="0" presStyleCnt="4"/>
      <dgm:spPr/>
    </dgm:pt>
    <dgm:pt modelId="{1F13503E-4559-449D-B94E-45DDFE204F99}" type="pres">
      <dgm:prSet presAssocID="{9A462BCE-0E36-4C29-AA71-D90FC9DF2018}"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Kopf mit Zahnrädern"/>
        </a:ext>
      </dgm:extLst>
    </dgm:pt>
    <dgm:pt modelId="{E2683800-7C80-47F8-B837-1102AD1ADEB4}" type="pres">
      <dgm:prSet presAssocID="{9A462BCE-0E36-4C29-AA71-D90FC9DF2018}" presName="spaceRect" presStyleCnt="0"/>
      <dgm:spPr/>
    </dgm:pt>
    <dgm:pt modelId="{462F4CAC-D6DC-4051-A9CE-603EBECA2660}" type="pres">
      <dgm:prSet presAssocID="{9A462BCE-0E36-4C29-AA71-D90FC9DF2018}" presName="parTx" presStyleLbl="revTx" presStyleIdx="0" presStyleCnt="4">
        <dgm:presLayoutVars>
          <dgm:chMax val="0"/>
          <dgm:chPref val="0"/>
        </dgm:presLayoutVars>
      </dgm:prSet>
      <dgm:spPr/>
    </dgm:pt>
    <dgm:pt modelId="{58506E2C-2B6D-4E66-87D4-8832A91678AA}" type="pres">
      <dgm:prSet presAssocID="{FFB0661A-8BC6-4953-BAA7-4E1D21092A23}" presName="sibTrans" presStyleCnt="0"/>
      <dgm:spPr/>
    </dgm:pt>
    <dgm:pt modelId="{1C8BEA9E-114A-445F-B610-D2232F727C25}" type="pres">
      <dgm:prSet presAssocID="{A4AFE198-C4AA-4F58-98A0-0D12F75ECCEE}" presName="compNode" presStyleCnt="0"/>
      <dgm:spPr/>
    </dgm:pt>
    <dgm:pt modelId="{6F5335D7-0B3D-48B0-ADA9-8FB251F10125}" type="pres">
      <dgm:prSet presAssocID="{A4AFE198-C4AA-4F58-98A0-0D12F75ECCEE}" presName="bgRect" presStyleLbl="bgShp" presStyleIdx="1" presStyleCnt="4"/>
      <dgm:spPr/>
    </dgm:pt>
    <dgm:pt modelId="{ED335A8E-2BFF-407D-BD81-2027692E700D}" type="pres">
      <dgm:prSet presAssocID="{A4AFE198-C4AA-4F58-98A0-0D12F75ECCEE}"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DJ"/>
        </a:ext>
      </dgm:extLst>
    </dgm:pt>
    <dgm:pt modelId="{AB9D09A4-C04F-4B89-99F1-6B71F719C3EC}" type="pres">
      <dgm:prSet presAssocID="{A4AFE198-C4AA-4F58-98A0-0D12F75ECCEE}" presName="spaceRect" presStyleCnt="0"/>
      <dgm:spPr/>
    </dgm:pt>
    <dgm:pt modelId="{9CA25D52-AEF2-49A0-8074-4490422B5920}" type="pres">
      <dgm:prSet presAssocID="{A4AFE198-C4AA-4F58-98A0-0D12F75ECCEE}" presName="parTx" presStyleLbl="revTx" presStyleIdx="1" presStyleCnt="4">
        <dgm:presLayoutVars>
          <dgm:chMax val="0"/>
          <dgm:chPref val="0"/>
        </dgm:presLayoutVars>
      </dgm:prSet>
      <dgm:spPr/>
    </dgm:pt>
    <dgm:pt modelId="{06762867-DAFD-44E8-98E4-5286B8ACF454}" type="pres">
      <dgm:prSet presAssocID="{BA2EAB73-49D2-4929-9F5E-24B8F4CC650A}" presName="sibTrans" presStyleCnt="0"/>
      <dgm:spPr/>
    </dgm:pt>
    <dgm:pt modelId="{40F44074-AAF6-4825-B385-CA5E75D15924}" type="pres">
      <dgm:prSet presAssocID="{DA11BC72-D2A7-42BA-9BE4-ED27B5890983}" presName="compNode" presStyleCnt="0"/>
      <dgm:spPr/>
    </dgm:pt>
    <dgm:pt modelId="{7340896B-92A3-4336-9559-C5CEF164B935}" type="pres">
      <dgm:prSet presAssocID="{DA11BC72-D2A7-42BA-9BE4-ED27B5890983}" presName="bgRect" presStyleLbl="bgShp" presStyleIdx="2" presStyleCnt="4"/>
      <dgm:spPr/>
    </dgm:pt>
    <dgm:pt modelId="{C0E38907-1EBE-4C87-821C-B987FE65E7B2}" type="pres">
      <dgm:prSet presAssocID="{DA11BC72-D2A7-42BA-9BE4-ED27B5890983}"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Abakus"/>
        </a:ext>
      </dgm:extLst>
    </dgm:pt>
    <dgm:pt modelId="{46D0B1C8-9F08-4926-9396-DE646631A867}" type="pres">
      <dgm:prSet presAssocID="{DA11BC72-D2A7-42BA-9BE4-ED27B5890983}" presName="spaceRect" presStyleCnt="0"/>
      <dgm:spPr/>
    </dgm:pt>
    <dgm:pt modelId="{4F875564-676D-4D39-8D29-424D7248471C}" type="pres">
      <dgm:prSet presAssocID="{DA11BC72-D2A7-42BA-9BE4-ED27B5890983}" presName="parTx" presStyleLbl="revTx" presStyleIdx="2" presStyleCnt="4">
        <dgm:presLayoutVars>
          <dgm:chMax val="0"/>
          <dgm:chPref val="0"/>
        </dgm:presLayoutVars>
      </dgm:prSet>
      <dgm:spPr/>
    </dgm:pt>
    <dgm:pt modelId="{A0C474B8-B8AC-4A1D-9280-0651679E6841}" type="pres">
      <dgm:prSet presAssocID="{892C03A3-7D53-4C70-9EC8-D1C73981AB4C}" presName="sibTrans" presStyleCnt="0"/>
      <dgm:spPr/>
    </dgm:pt>
    <dgm:pt modelId="{2EEEBEE6-B44A-44F5-9DEF-02AB34EFD076}" type="pres">
      <dgm:prSet presAssocID="{2D85A752-996A-41BE-9F65-73A1FD29FB29}" presName="compNode" presStyleCnt="0"/>
      <dgm:spPr/>
    </dgm:pt>
    <dgm:pt modelId="{8712EB23-2F5C-46AD-95A8-F688BB211011}" type="pres">
      <dgm:prSet presAssocID="{2D85A752-996A-41BE-9F65-73A1FD29FB29}" presName="bgRect" presStyleLbl="bgShp" presStyleIdx="3" presStyleCnt="4"/>
      <dgm:spPr/>
    </dgm:pt>
    <dgm:pt modelId="{120666C8-9274-4479-BA67-4F17F600BE7C}" type="pres">
      <dgm:prSet presAssocID="{2D85A752-996A-41BE-9F65-73A1FD29FB29}" presName="iconRect" presStyleLbl="node1" presStyleIdx="3" presStyleCnt="4" custLinFactNeighborX="6527" custLinFactNeighborY="14142"/>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Chinesische Teekanne und Tasse"/>
        </a:ext>
      </dgm:extLst>
    </dgm:pt>
    <dgm:pt modelId="{39A778F1-E75A-4B95-8941-85AE1F355B13}" type="pres">
      <dgm:prSet presAssocID="{2D85A752-996A-41BE-9F65-73A1FD29FB29}" presName="spaceRect" presStyleCnt="0"/>
      <dgm:spPr/>
    </dgm:pt>
    <dgm:pt modelId="{6E696330-5F60-4F17-BD44-E1AA0918E4FD}" type="pres">
      <dgm:prSet presAssocID="{2D85A752-996A-41BE-9F65-73A1FD29FB29}" presName="parTx" presStyleLbl="revTx" presStyleIdx="3" presStyleCnt="4">
        <dgm:presLayoutVars>
          <dgm:chMax val="0"/>
          <dgm:chPref val="0"/>
        </dgm:presLayoutVars>
      </dgm:prSet>
      <dgm:spPr/>
    </dgm:pt>
  </dgm:ptLst>
  <dgm:cxnLst>
    <dgm:cxn modelId="{03DF252A-3DB8-4D8C-A989-FB8A023AD3A9}" srcId="{5190D4EE-8129-44C5-B153-5D01E34A6563}" destId="{DA11BC72-D2A7-42BA-9BE4-ED27B5890983}" srcOrd="2" destOrd="0" parTransId="{D79F1E74-B0AE-4625-BDE0-E77C97579895}" sibTransId="{892C03A3-7D53-4C70-9EC8-D1C73981AB4C}"/>
    <dgm:cxn modelId="{800F2A66-BD64-436D-A446-B57731032543}" type="presOf" srcId="{2D85A752-996A-41BE-9F65-73A1FD29FB29}" destId="{6E696330-5F60-4F17-BD44-E1AA0918E4FD}" srcOrd="0" destOrd="0" presId="urn:microsoft.com/office/officeart/2018/2/layout/IconVerticalSolidList"/>
    <dgm:cxn modelId="{3C2CCC4C-DCCA-4D28-8120-107E19FFE3E4}" type="presOf" srcId="{9A462BCE-0E36-4C29-AA71-D90FC9DF2018}" destId="{462F4CAC-D6DC-4051-A9CE-603EBECA2660}" srcOrd="0" destOrd="0" presId="urn:microsoft.com/office/officeart/2018/2/layout/IconVerticalSolidList"/>
    <dgm:cxn modelId="{E2292573-A660-4461-B586-C251F332CAE7}" type="presOf" srcId="{DA11BC72-D2A7-42BA-9BE4-ED27B5890983}" destId="{4F875564-676D-4D39-8D29-424D7248471C}" srcOrd="0" destOrd="0" presId="urn:microsoft.com/office/officeart/2018/2/layout/IconVerticalSolidList"/>
    <dgm:cxn modelId="{84D2779C-233A-4E18-A959-BA6A18C35A21}" srcId="{5190D4EE-8129-44C5-B153-5D01E34A6563}" destId="{2D85A752-996A-41BE-9F65-73A1FD29FB29}" srcOrd="3" destOrd="0" parTransId="{0EA8DDB4-FA69-4114-A59B-B7817BE3C0B7}" sibTransId="{FDF0AFCE-77FC-4B18-AF9D-14492A7A3800}"/>
    <dgm:cxn modelId="{748C8D9C-C561-4CCE-B3AA-E29599E019FD}" type="presOf" srcId="{5190D4EE-8129-44C5-B153-5D01E34A6563}" destId="{148C4A1D-FDEB-4EC9-B1DC-542036A725FF}" srcOrd="0" destOrd="0" presId="urn:microsoft.com/office/officeart/2018/2/layout/IconVerticalSolidList"/>
    <dgm:cxn modelId="{6E4A7AA7-E9E8-4A51-9634-9394D5C8D869}" srcId="{5190D4EE-8129-44C5-B153-5D01E34A6563}" destId="{A4AFE198-C4AA-4F58-98A0-0D12F75ECCEE}" srcOrd="1" destOrd="0" parTransId="{2668694B-D12A-4042-B8AC-B1F62C92D785}" sibTransId="{BA2EAB73-49D2-4929-9F5E-24B8F4CC650A}"/>
    <dgm:cxn modelId="{46E8D1B7-08A6-41D1-8D3E-8A51ADA04FCC}" type="presOf" srcId="{A4AFE198-C4AA-4F58-98A0-0D12F75ECCEE}" destId="{9CA25D52-AEF2-49A0-8074-4490422B5920}" srcOrd="0" destOrd="0" presId="urn:microsoft.com/office/officeart/2018/2/layout/IconVerticalSolidList"/>
    <dgm:cxn modelId="{E84ADFF7-92DF-4243-8FB0-597B939F8FC4}" srcId="{5190D4EE-8129-44C5-B153-5D01E34A6563}" destId="{9A462BCE-0E36-4C29-AA71-D90FC9DF2018}" srcOrd="0" destOrd="0" parTransId="{9C06B54B-C46C-4AEE-A2EC-9B2B5811F69C}" sibTransId="{FFB0661A-8BC6-4953-BAA7-4E1D21092A23}"/>
    <dgm:cxn modelId="{4439097D-E45D-43E8-BD9A-F8DFED4861AD}" type="presParOf" srcId="{148C4A1D-FDEB-4EC9-B1DC-542036A725FF}" destId="{4A59A82A-FF68-432B-9C9C-6792EED8B29B}" srcOrd="0" destOrd="0" presId="urn:microsoft.com/office/officeart/2018/2/layout/IconVerticalSolidList"/>
    <dgm:cxn modelId="{FF30BFF7-1F97-46CD-BF75-DBEFCEB42730}" type="presParOf" srcId="{4A59A82A-FF68-432B-9C9C-6792EED8B29B}" destId="{2F573238-E351-49CE-A7DB-5831819D24F4}" srcOrd="0" destOrd="0" presId="urn:microsoft.com/office/officeart/2018/2/layout/IconVerticalSolidList"/>
    <dgm:cxn modelId="{551EB1F9-1BCF-47F8-950A-37FB7971CE12}" type="presParOf" srcId="{4A59A82A-FF68-432B-9C9C-6792EED8B29B}" destId="{1F13503E-4559-449D-B94E-45DDFE204F99}" srcOrd="1" destOrd="0" presId="urn:microsoft.com/office/officeart/2018/2/layout/IconVerticalSolidList"/>
    <dgm:cxn modelId="{1EAA9EA9-ECEC-4242-8615-5722CEB3DC2C}" type="presParOf" srcId="{4A59A82A-FF68-432B-9C9C-6792EED8B29B}" destId="{E2683800-7C80-47F8-B837-1102AD1ADEB4}" srcOrd="2" destOrd="0" presId="urn:microsoft.com/office/officeart/2018/2/layout/IconVerticalSolidList"/>
    <dgm:cxn modelId="{5537D968-668C-42C5-B20B-BAB702FCB267}" type="presParOf" srcId="{4A59A82A-FF68-432B-9C9C-6792EED8B29B}" destId="{462F4CAC-D6DC-4051-A9CE-603EBECA2660}" srcOrd="3" destOrd="0" presId="urn:microsoft.com/office/officeart/2018/2/layout/IconVerticalSolidList"/>
    <dgm:cxn modelId="{D07E59E1-62F1-40D1-B44A-202B9D3E0C37}" type="presParOf" srcId="{148C4A1D-FDEB-4EC9-B1DC-542036A725FF}" destId="{58506E2C-2B6D-4E66-87D4-8832A91678AA}" srcOrd="1" destOrd="0" presId="urn:microsoft.com/office/officeart/2018/2/layout/IconVerticalSolidList"/>
    <dgm:cxn modelId="{9D1D44B7-72EF-4AE2-A786-8CD1BF322F00}" type="presParOf" srcId="{148C4A1D-FDEB-4EC9-B1DC-542036A725FF}" destId="{1C8BEA9E-114A-445F-B610-D2232F727C25}" srcOrd="2" destOrd="0" presId="urn:microsoft.com/office/officeart/2018/2/layout/IconVerticalSolidList"/>
    <dgm:cxn modelId="{45BFE60C-D3B2-432F-B3EC-956B78E577D8}" type="presParOf" srcId="{1C8BEA9E-114A-445F-B610-D2232F727C25}" destId="{6F5335D7-0B3D-48B0-ADA9-8FB251F10125}" srcOrd="0" destOrd="0" presId="urn:microsoft.com/office/officeart/2018/2/layout/IconVerticalSolidList"/>
    <dgm:cxn modelId="{FC62CD56-B4D2-4E99-B825-DBE8E4DD060A}" type="presParOf" srcId="{1C8BEA9E-114A-445F-B610-D2232F727C25}" destId="{ED335A8E-2BFF-407D-BD81-2027692E700D}" srcOrd="1" destOrd="0" presId="urn:microsoft.com/office/officeart/2018/2/layout/IconVerticalSolidList"/>
    <dgm:cxn modelId="{CB23CF04-BA98-4109-9E02-10E2AA241BE8}" type="presParOf" srcId="{1C8BEA9E-114A-445F-B610-D2232F727C25}" destId="{AB9D09A4-C04F-4B89-99F1-6B71F719C3EC}" srcOrd="2" destOrd="0" presId="urn:microsoft.com/office/officeart/2018/2/layout/IconVerticalSolidList"/>
    <dgm:cxn modelId="{12BD5084-0589-4068-96B4-DD30D9303EDF}" type="presParOf" srcId="{1C8BEA9E-114A-445F-B610-D2232F727C25}" destId="{9CA25D52-AEF2-49A0-8074-4490422B5920}" srcOrd="3" destOrd="0" presId="urn:microsoft.com/office/officeart/2018/2/layout/IconVerticalSolidList"/>
    <dgm:cxn modelId="{1EAA5F16-1F0D-4A5B-90F8-DAD07FB6F55C}" type="presParOf" srcId="{148C4A1D-FDEB-4EC9-B1DC-542036A725FF}" destId="{06762867-DAFD-44E8-98E4-5286B8ACF454}" srcOrd="3" destOrd="0" presId="urn:microsoft.com/office/officeart/2018/2/layout/IconVerticalSolidList"/>
    <dgm:cxn modelId="{FA590EBA-13B0-4FF9-BB4E-D41BAE823C1B}" type="presParOf" srcId="{148C4A1D-FDEB-4EC9-B1DC-542036A725FF}" destId="{40F44074-AAF6-4825-B385-CA5E75D15924}" srcOrd="4" destOrd="0" presId="urn:microsoft.com/office/officeart/2018/2/layout/IconVerticalSolidList"/>
    <dgm:cxn modelId="{CFF033F2-BF9A-40BF-B74F-45464A0F5606}" type="presParOf" srcId="{40F44074-AAF6-4825-B385-CA5E75D15924}" destId="{7340896B-92A3-4336-9559-C5CEF164B935}" srcOrd="0" destOrd="0" presId="urn:microsoft.com/office/officeart/2018/2/layout/IconVerticalSolidList"/>
    <dgm:cxn modelId="{3D312613-458F-4FBF-8873-3A89B07D96CB}" type="presParOf" srcId="{40F44074-AAF6-4825-B385-CA5E75D15924}" destId="{C0E38907-1EBE-4C87-821C-B987FE65E7B2}" srcOrd="1" destOrd="0" presId="urn:microsoft.com/office/officeart/2018/2/layout/IconVerticalSolidList"/>
    <dgm:cxn modelId="{2C62979E-8339-4376-874B-7B7C7F18636B}" type="presParOf" srcId="{40F44074-AAF6-4825-B385-CA5E75D15924}" destId="{46D0B1C8-9F08-4926-9396-DE646631A867}" srcOrd="2" destOrd="0" presId="urn:microsoft.com/office/officeart/2018/2/layout/IconVerticalSolidList"/>
    <dgm:cxn modelId="{6163258F-97AE-4F8A-B0FB-D8B7FE60CB11}" type="presParOf" srcId="{40F44074-AAF6-4825-B385-CA5E75D15924}" destId="{4F875564-676D-4D39-8D29-424D7248471C}" srcOrd="3" destOrd="0" presId="urn:microsoft.com/office/officeart/2018/2/layout/IconVerticalSolidList"/>
    <dgm:cxn modelId="{78CE6ECD-E550-45FD-9BCF-E16AFEFF9255}" type="presParOf" srcId="{148C4A1D-FDEB-4EC9-B1DC-542036A725FF}" destId="{A0C474B8-B8AC-4A1D-9280-0651679E6841}" srcOrd="5" destOrd="0" presId="urn:microsoft.com/office/officeart/2018/2/layout/IconVerticalSolidList"/>
    <dgm:cxn modelId="{4DFDE584-4458-4AE2-8B2F-59B76DA9F447}" type="presParOf" srcId="{148C4A1D-FDEB-4EC9-B1DC-542036A725FF}" destId="{2EEEBEE6-B44A-44F5-9DEF-02AB34EFD076}" srcOrd="6" destOrd="0" presId="urn:microsoft.com/office/officeart/2018/2/layout/IconVerticalSolidList"/>
    <dgm:cxn modelId="{60F23A20-5FA4-4163-85A3-F04D95341186}" type="presParOf" srcId="{2EEEBEE6-B44A-44F5-9DEF-02AB34EFD076}" destId="{8712EB23-2F5C-46AD-95A8-F688BB211011}" srcOrd="0" destOrd="0" presId="urn:microsoft.com/office/officeart/2018/2/layout/IconVerticalSolidList"/>
    <dgm:cxn modelId="{E023372E-5416-41A2-804B-746331CF63B9}" type="presParOf" srcId="{2EEEBEE6-B44A-44F5-9DEF-02AB34EFD076}" destId="{120666C8-9274-4479-BA67-4F17F600BE7C}" srcOrd="1" destOrd="0" presId="urn:microsoft.com/office/officeart/2018/2/layout/IconVerticalSolidList"/>
    <dgm:cxn modelId="{B7D8B58B-1D9F-45DE-A803-04A7C9D368EE}" type="presParOf" srcId="{2EEEBEE6-B44A-44F5-9DEF-02AB34EFD076}" destId="{39A778F1-E75A-4B95-8941-85AE1F355B13}" srcOrd="2" destOrd="0" presId="urn:microsoft.com/office/officeart/2018/2/layout/IconVerticalSolidList"/>
    <dgm:cxn modelId="{E31DAF42-1EA8-4EA2-98EC-0D768FE09130}" type="presParOf" srcId="{2EEEBEE6-B44A-44F5-9DEF-02AB34EFD076}" destId="{6E696330-5F60-4F17-BD44-E1AA0918E4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575856E-17C9-4C1F-818D-5B1BDD33212E}" type="doc">
      <dgm:prSet loTypeId="urn:microsoft.com/office/officeart/2005/8/layout/pyramid1" loCatId="pyramid" qsTypeId="urn:microsoft.com/office/officeart/2005/8/quickstyle/3d4" qsCatId="3D" csTypeId="urn:microsoft.com/office/officeart/2005/8/colors/colorful1" csCatId="colorful" phldr="1"/>
      <dgm:spPr/>
    </dgm:pt>
    <dgm:pt modelId="{247CF14E-8219-4854-8E9E-CA0AE1E29418}">
      <dgm:prSet phldrT="[Text]"/>
      <dgm:spPr>
        <a:solidFill>
          <a:schemeClr val="accent4"/>
        </a:solidFill>
      </dgm:spPr>
      <dgm:t>
        <a:bodyPr/>
        <a:lstStyle/>
        <a:p>
          <a:r>
            <a:rPr lang="de-DE" dirty="0">
              <a:solidFill>
                <a:schemeClr val="bg1"/>
              </a:solidFill>
              <a:highlight>
                <a:srgbClr val="FF0000"/>
              </a:highlight>
            </a:rPr>
            <a:t>Headline</a:t>
          </a:r>
        </a:p>
      </dgm:t>
    </dgm:pt>
    <dgm:pt modelId="{3A110994-579B-4B3D-8FC3-D631B0416121}" type="parTrans" cxnId="{B3668765-2351-4816-ABC2-71A6CC762FC8}">
      <dgm:prSet/>
      <dgm:spPr/>
      <dgm:t>
        <a:bodyPr/>
        <a:lstStyle/>
        <a:p>
          <a:endParaRPr lang="de-DE"/>
        </a:p>
      </dgm:t>
    </dgm:pt>
    <dgm:pt modelId="{7A4EE080-9A58-4110-84D1-D4A86ED9B2E3}" type="sibTrans" cxnId="{B3668765-2351-4816-ABC2-71A6CC762FC8}">
      <dgm:prSet/>
      <dgm:spPr/>
      <dgm:t>
        <a:bodyPr/>
        <a:lstStyle/>
        <a:p>
          <a:endParaRPr lang="de-DE"/>
        </a:p>
      </dgm:t>
    </dgm:pt>
    <dgm:pt modelId="{10804205-9D28-478C-AD05-2BF99772EB5F}">
      <dgm:prSet phldrT="[Text]"/>
      <dgm:spPr>
        <a:solidFill>
          <a:srgbClr val="F29715"/>
        </a:solidFill>
      </dgm:spPr>
      <dgm:t>
        <a:bodyPr/>
        <a:lstStyle/>
        <a:p>
          <a:r>
            <a:rPr lang="de-DE" dirty="0">
              <a:solidFill>
                <a:schemeClr val="bg1"/>
              </a:solidFill>
            </a:rPr>
            <a:t>Subheadline</a:t>
          </a:r>
        </a:p>
      </dgm:t>
    </dgm:pt>
    <dgm:pt modelId="{BBAD1BAC-E15B-4243-927F-09C4704EF951}" type="parTrans" cxnId="{8733A5B9-DD83-4183-998E-8228FF87BC65}">
      <dgm:prSet/>
      <dgm:spPr/>
      <dgm:t>
        <a:bodyPr/>
        <a:lstStyle/>
        <a:p>
          <a:endParaRPr lang="de-DE"/>
        </a:p>
      </dgm:t>
    </dgm:pt>
    <dgm:pt modelId="{39F8B334-A0D7-457C-9C9A-72F6C6F3202D}" type="sibTrans" cxnId="{8733A5B9-DD83-4183-998E-8228FF87BC65}">
      <dgm:prSet/>
      <dgm:spPr/>
      <dgm:t>
        <a:bodyPr/>
        <a:lstStyle/>
        <a:p>
          <a:endParaRPr lang="de-DE"/>
        </a:p>
      </dgm:t>
    </dgm:pt>
    <dgm:pt modelId="{5BB64A3B-DEAD-44D7-86DC-B63A67E672B8}">
      <dgm:prSet phldrT="[Text]"/>
      <dgm:spPr>
        <a:solidFill>
          <a:srgbClr val="FAC078"/>
        </a:solidFill>
      </dgm:spPr>
      <dgm:t>
        <a:bodyPr/>
        <a:lstStyle/>
        <a:p>
          <a:r>
            <a:rPr lang="de-DE" dirty="0"/>
            <a:t>Teaser</a:t>
          </a:r>
        </a:p>
      </dgm:t>
    </dgm:pt>
    <dgm:pt modelId="{8D41F415-B194-4D4D-A82C-729AEE092662}" type="parTrans" cxnId="{D971CE5A-95DA-475A-A50C-A3C4E8879273}">
      <dgm:prSet/>
      <dgm:spPr/>
      <dgm:t>
        <a:bodyPr/>
        <a:lstStyle/>
        <a:p>
          <a:endParaRPr lang="de-DE"/>
        </a:p>
      </dgm:t>
    </dgm:pt>
    <dgm:pt modelId="{691264E4-77AC-4FCE-BF75-477BD55A27E0}" type="sibTrans" cxnId="{D971CE5A-95DA-475A-A50C-A3C4E8879273}">
      <dgm:prSet/>
      <dgm:spPr/>
      <dgm:t>
        <a:bodyPr/>
        <a:lstStyle/>
        <a:p>
          <a:endParaRPr lang="de-DE"/>
        </a:p>
      </dgm:t>
    </dgm:pt>
    <dgm:pt modelId="{D781D4DE-5BE5-4737-BE54-C045E80DA346}">
      <dgm:prSet/>
      <dgm:spPr>
        <a:solidFill>
          <a:srgbClr val="17697F"/>
        </a:solidFill>
      </dgm:spPr>
      <dgm:t>
        <a:bodyPr/>
        <a:lstStyle/>
        <a:p>
          <a:r>
            <a:rPr lang="de-DE" dirty="0">
              <a:solidFill>
                <a:schemeClr val="bg1"/>
              </a:solidFill>
            </a:rPr>
            <a:t>Wichtigste Aspekte</a:t>
          </a:r>
        </a:p>
      </dgm:t>
    </dgm:pt>
    <dgm:pt modelId="{663443C7-ABB9-4CC7-8BC9-FF5CF8E087BD}" type="parTrans" cxnId="{DA2E1F14-5658-467C-9062-2A63BF1BD0DC}">
      <dgm:prSet/>
      <dgm:spPr/>
      <dgm:t>
        <a:bodyPr/>
        <a:lstStyle/>
        <a:p>
          <a:endParaRPr lang="de-DE"/>
        </a:p>
      </dgm:t>
    </dgm:pt>
    <dgm:pt modelId="{710F6F95-7CD0-4D42-97F1-A1612F942AD1}" type="sibTrans" cxnId="{DA2E1F14-5658-467C-9062-2A63BF1BD0DC}">
      <dgm:prSet/>
      <dgm:spPr/>
      <dgm:t>
        <a:bodyPr/>
        <a:lstStyle/>
        <a:p>
          <a:endParaRPr lang="de-DE"/>
        </a:p>
      </dgm:t>
    </dgm:pt>
    <dgm:pt modelId="{DB1EADA7-6A46-4054-89F4-10350C35A713}">
      <dgm:prSet/>
      <dgm:spPr>
        <a:solidFill>
          <a:srgbClr val="4F707B"/>
        </a:solidFill>
      </dgm:spPr>
      <dgm:t>
        <a:bodyPr/>
        <a:lstStyle/>
        <a:p>
          <a:r>
            <a:rPr lang="de-DE" dirty="0">
              <a:solidFill>
                <a:schemeClr val="bg1"/>
              </a:solidFill>
            </a:rPr>
            <a:t>Normale Aspekte</a:t>
          </a:r>
        </a:p>
      </dgm:t>
    </dgm:pt>
    <dgm:pt modelId="{97D2D9E4-8E72-4AD1-B523-16697D0FA258}" type="parTrans" cxnId="{8CC6CCB7-E1D6-4747-A8E5-B46BB2074190}">
      <dgm:prSet/>
      <dgm:spPr/>
      <dgm:t>
        <a:bodyPr/>
        <a:lstStyle/>
        <a:p>
          <a:endParaRPr lang="de-DE"/>
        </a:p>
      </dgm:t>
    </dgm:pt>
    <dgm:pt modelId="{E65D2B53-A11A-4ED1-A4E6-8BE63CB688C4}" type="sibTrans" cxnId="{8CC6CCB7-E1D6-4747-A8E5-B46BB2074190}">
      <dgm:prSet/>
      <dgm:spPr/>
      <dgm:t>
        <a:bodyPr/>
        <a:lstStyle/>
        <a:p>
          <a:endParaRPr lang="de-DE"/>
        </a:p>
      </dgm:t>
    </dgm:pt>
    <dgm:pt modelId="{59E1B34F-CE85-46F1-A941-8E28BC28AE20}">
      <dgm:prSet/>
      <dgm:spPr>
        <a:solidFill>
          <a:srgbClr val="D8DDE3"/>
        </a:solidFill>
      </dgm:spPr>
      <dgm:t>
        <a:bodyPr/>
        <a:lstStyle/>
        <a:p>
          <a:r>
            <a:rPr lang="de-DE" dirty="0"/>
            <a:t>Unwichtige Aspekte</a:t>
          </a:r>
        </a:p>
      </dgm:t>
    </dgm:pt>
    <dgm:pt modelId="{6E945965-2443-46D1-8E27-B776A752B964}" type="parTrans" cxnId="{4AC03B62-B002-4E6C-AF43-D20170FD2475}">
      <dgm:prSet/>
      <dgm:spPr/>
      <dgm:t>
        <a:bodyPr/>
        <a:lstStyle/>
        <a:p>
          <a:endParaRPr lang="de-DE"/>
        </a:p>
      </dgm:t>
    </dgm:pt>
    <dgm:pt modelId="{1FD71920-E8FE-415F-849E-F14080DA8603}" type="sibTrans" cxnId="{4AC03B62-B002-4E6C-AF43-D20170FD2475}">
      <dgm:prSet/>
      <dgm:spPr/>
      <dgm:t>
        <a:bodyPr/>
        <a:lstStyle/>
        <a:p>
          <a:endParaRPr lang="de-DE"/>
        </a:p>
      </dgm:t>
    </dgm:pt>
    <dgm:pt modelId="{A9066DC9-E90D-4001-BE29-60A32C906112}" type="pres">
      <dgm:prSet presAssocID="{D575856E-17C9-4C1F-818D-5B1BDD33212E}" presName="Name0" presStyleCnt="0">
        <dgm:presLayoutVars>
          <dgm:dir/>
          <dgm:animLvl val="lvl"/>
          <dgm:resizeHandles val="exact"/>
        </dgm:presLayoutVars>
      </dgm:prSet>
      <dgm:spPr/>
    </dgm:pt>
    <dgm:pt modelId="{282DC878-2B01-4734-858B-5016BD920525}" type="pres">
      <dgm:prSet presAssocID="{247CF14E-8219-4854-8E9E-CA0AE1E29418}" presName="Name8" presStyleCnt="0"/>
      <dgm:spPr/>
    </dgm:pt>
    <dgm:pt modelId="{A222C152-44AE-40C7-A4F8-ED5363DC3724}" type="pres">
      <dgm:prSet presAssocID="{247CF14E-8219-4854-8E9E-CA0AE1E29418}" presName="level" presStyleLbl="node1" presStyleIdx="0" presStyleCnt="6">
        <dgm:presLayoutVars>
          <dgm:chMax val="1"/>
          <dgm:bulletEnabled val="1"/>
        </dgm:presLayoutVars>
      </dgm:prSet>
      <dgm:spPr/>
    </dgm:pt>
    <dgm:pt modelId="{076270E9-AE26-4B43-89BB-DCF11D6613AA}" type="pres">
      <dgm:prSet presAssocID="{247CF14E-8219-4854-8E9E-CA0AE1E29418}" presName="levelTx" presStyleLbl="revTx" presStyleIdx="0" presStyleCnt="0">
        <dgm:presLayoutVars>
          <dgm:chMax val="1"/>
          <dgm:bulletEnabled val="1"/>
        </dgm:presLayoutVars>
      </dgm:prSet>
      <dgm:spPr/>
    </dgm:pt>
    <dgm:pt modelId="{4A6FF9D3-8E09-4B61-A9C3-28737EEFC58C}" type="pres">
      <dgm:prSet presAssocID="{10804205-9D28-478C-AD05-2BF99772EB5F}" presName="Name8" presStyleCnt="0"/>
      <dgm:spPr/>
    </dgm:pt>
    <dgm:pt modelId="{D3F7200B-6B2B-4DEA-9C01-99A94E827B69}" type="pres">
      <dgm:prSet presAssocID="{10804205-9D28-478C-AD05-2BF99772EB5F}" presName="level" presStyleLbl="node1" presStyleIdx="1" presStyleCnt="6">
        <dgm:presLayoutVars>
          <dgm:chMax val="1"/>
          <dgm:bulletEnabled val="1"/>
        </dgm:presLayoutVars>
      </dgm:prSet>
      <dgm:spPr/>
    </dgm:pt>
    <dgm:pt modelId="{E0A915EB-3571-4586-8CEF-0B60049D79A8}" type="pres">
      <dgm:prSet presAssocID="{10804205-9D28-478C-AD05-2BF99772EB5F}" presName="levelTx" presStyleLbl="revTx" presStyleIdx="0" presStyleCnt="0">
        <dgm:presLayoutVars>
          <dgm:chMax val="1"/>
          <dgm:bulletEnabled val="1"/>
        </dgm:presLayoutVars>
      </dgm:prSet>
      <dgm:spPr/>
    </dgm:pt>
    <dgm:pt modelId="{F97A2747-C13F-43C3-BB81-3E19FD3494CB}" type="pres">
      <dgm:prSet presAssocID="{5BB64A3B-DEAD-44D7-86DC-B63A67E672B8}" presName="Name8" presStyleCnt="0"/>
      <dgm:spPr/>
    </dgm:pt>
    <dgm:pt modelId="{4997EC96-2E6C-4A29-ACEC-66920C110D84}" type="pres">
      <dgm:prSet presAssocID="{5BB64A3B-DEAD-44D7-86DC-B63A67E672B8}" presName="level" presStyleLbl="node1" presStyleIdx="2" presStyleCnt="6">
        <dgm:presLayoutVars>
          <dgm:chMax val="1"/>
          <dgm:bulletEnabled val="1"/>
        </dgm:presLayoutVars>
      </dgm:prSet>
      <dgm:spPr/>
    </dgm:pt>
    <dgm:pt modelId="{EAF63E51-8E3D-4084-BF7F-E6F65B12063E}" type="pres">
      <dgm:prSet presAssocID="{5BB64A3B-DEAD-44D7-86DC-B63A67E672B8}" presName="levelTx" presStyleLbl="revTx" presStyleIdx="0" presStyleCnt="0">
        <dgm:presLayoutVars>
          <dgm:chMax val="1"/>
          <dgm:bulletEnabled val="1"/>
        </dgm:presLayoutVars>
      </dgm:prSet>
      <dgm:spPr/>
    </dgm:pt>
    <dgm:pt modelId="{A58BB18B-4284-4780-916B-5F708E9B26EF}" type="pres">
      <dgm:prSet presAssocID="{D781D4DE-5BE5-4737-BE54-C045E80DA346}" presName="Name8" presStyleCnt="0"/>
      <dgm:spPr/>
    </dgm:pt>
    <dgm:pt modelId="{96BC87DB-5F33-47AB-9D89-6CC4D5C28B40}" type="pres">
      <dgm:prSet presAssocID="{D781D4DE-5BE5-4737-BE54-C045E80DA346}" presName="level" presStyleLbl="node1" presStyleIdx="3" presStyleCnt="6">
        <dgm:presLayoutVars>
          <dgm:chMax val="1"/>
          <dgm:bulletEnabled val="1"/>
        </dgm:presLayoutVars>
      </dgm:prSet>
      <dgm:spPr/>
    </dgm:pt>
    <dgm:pt modelId="{558D8913-BE7F-44B5-834B-CC451E447AB2}" type="pres">
      <dgm:prSet presAssocID="{D781D4DE-5BE5-4737-BE54-C045E80DA346}" presName="levelTx" presStyleLbl="revTx" presStyleIdx="0" presStyleCnt="0">
        <dgm:presLayoutVars>
          <dgm:chMax val="1"/>
          <dgm:bulletEnabled val="1"/>
        </dgm:presLayoutVars>
      </dgm:prSet>
      <dgm:spPr/>
    </dgm:pt>
    <dgm:pt modelId="{C58B8D90-5D15-4380-BCF4-C2CDB6E2ED6D}" type="pres">
      <dgm:prSet presAssocID="{DB1EADA7-6A46-4054-89F4-10350C35A713}" presName="Name8" presStyleCnt="0"/>
      <dgm:spPr/>
    </dgm:pt>
    <dgm:pt modelId="{5C623C8A-5794-4665-B34C-A5F98E445F2F}" type="pres">
      <dgm:prSet presAssocID="{DB1EADA7-6A46-4054-89F4-10350C35A713}" presName="level" presStyleLbl="node1" presStyleIdx="4" presStyleCnt="6">
        <dgm:presLayoutVars>
          <dgm:chMax val="1"/>
          <dgm:bulletEnabled val="1"/>
        </dgm:presLayoutVars>
      </dgm:prSet>
      <dgm:spPr/>
    </dgm:pt>
    <dgm:pt modelId="{C3DEFA07-439D-48E5-BAB2-66694179DAF1}" type="pres">
      <dgm:prSet presAssocID="{DB1EADA7-6A46-4054-89F4-10350C35A713}" presName="levelTx" presStyleLbl="revTx" presStyleIdx="0" presStyleCnt="0">
        <dgm:presLayoutVars>
          <dgm:chMax val="1"/>
          <dgm:bulletEnabled val="1"/>
        </dgm:presLayoutVars>
      </dgm:prSet>
      <dgm:spPr/>
    </dgm:pt>
    <dgm:pt modelId="{510BBDD9-59AA-4AAA-9205-B62A48261619}" type="pres">
      <dgm:prSet presAssocID="{59E1B34F-CE85-46F1-A941-8E28BC28AE20}" presName="Name8" presStyleCnt="0"/>
      <dgm:spPr/>
    </dgm:pt>
    <dgm:pt modelId="{EEC77E22-C265-435F-B87D-D764A1DA56AA}" type="pres">
      <dgm:prSet presAssocID="{59E1B34F-CE85-46F1-A941-8E28BC28AE20}" presName="level" presStyleLbl="node1" presStyleIdx="5" presStyleCnt="6">
        <dgm:presLayoutVars>
          <dgm:chMax val="1"/>
          <dgm:bulletEnabled val="1"/>
        </dgm:presLayoutVars>
      </dgm:prSet>
      <dgm:spPr/>
    </dgm:pt>
    <dgm:pt modelId="{E7274829-2B0B-42F2-A5E0-0B045A948E74}" type="pres">
      <dgm:prSet presAssocID="{59E1B34F-CE85-46F1-A941-8E28BC28AE20}" presName="levelTx" presStyleLbl="revTx" presStyleIdx="0" presStyleCnt="0">
        <dgm:presLayoutVars>
          <dgm:chMax val="1"/>
          <dgm:bulletEnabled val="1"/>
        </dgm:presLayoutVars>
      </dgm:prSet>
      <dgm:spPr/>
    </dgm:pt>
  </dgm:ptLst>
  <dgm:cxnLst>
    <dgm:cxn modelId="{8D068C10-224C-4F05-851F-737B1EF23074}" type="presOf" srcId="{5BB64A3B-DEAD-44D7-86DC-B63A67E672B8}" destId="{4997EC96-2E6C-4A29-ACEC-66920C110D84}" srcOrd="0" destOrd="0" presId="urn:microsoft.com/office/officeart/2005/8/layout/pyramid1"/>
    <dgm:cxn modelId="{A87AFE10-48F1-4602-8FC2-920EAAD619CE}" type="presOf" srcId="{DB1EADA7-6A46-4054-89F4-10350C35A713}" destId="{C3DEFA07-439D-48E5-BAB2-66694179DAF1}" srcOrd="1" destOrd="0" presId="urn:microsoft.com/office/officeart/2005/8/layout/pyramid1"/>
    <dgm:cxn modelId="{C4F49A12-B8A5-497A-A48C-E67A17A11630}" type="presOf" srcId="{59E1B34F-CE85-46F1-A941-8E28BC28AE20}" destId="{EEC77E22-C265-435F-B87D-D764A1DA56AA}" srcOrd="0" destOrd="0" presId="urn:microsoft.com/office/officeart/2005/8/layout/pyramid1"/>
    <dgm:cxn modelId="{DA2E1F14-5658-467C-9062-2A63BF1BD0DC}" srcId="{D575856E-17C9-4C1F-818D-5B1BDD33212E}" destId="{D781D4DE-5BE5-4737-BE54-C045E80DA346}" srcOrd="3" destOrd="0" parTransId="{663443C7-ABB9-4CC7-8BC9-FF5CF8E087BD}" sibTransId="{710F6F95-7CD0-4D42-97F1-A1612F942AD1}"/>
    <dgm:cxn modelId="{BA170B60-A772-4BE9-98D0-1B736B408EAF}" type="presOf" srcId="{DB1EADA7-6A46-4054-89F4-10350C35A713}" destId="{5C623C8A-5794-4665-B34C-A5F98E445F2F}" srcOrd="0" destOrd="0" presId="urn:microsoft.com/office/officeart/2005/8/layout/pyramid1"/>
    <dgm:cxn modelId="{E9410C61-FF53-4CC3-8858-9D34A89C617C}" type="presOf" srcId="{D575856E-17C9-4C1F-818D-5B1BDD33212E}" destId="{A9066DC9-E90D-4001-BE29-60A32C906112}" srcOrd="0" destOrd="0" presId="urn:microsoft.com/office/officeart/2005/8/layout/pyramid1"/>
    <dgm:cxn modelId="{4AC03B62-B002-4E6C-AF43-D20170FD2475}" srcId="{D575856E-17C9-4C1F-818D-5B1BDD33212E}" destId="{59E1B34F-CE85-46F1-A941-8E28BC28AE20}" srcOrd="5" destOrd="0" parTransId="{6E945965-2443-46D1-8E27-B776A752B964}" sibTransId="{1FD71920-E8FE-415F-849E-F14080DA8603}"/>
    <dgm:cxn modelId="{B3668765-2351-4816-ABC2-71A6CC762FC8}" srcId="{D575856E-17C9-4C1F-818D-5B1BDD33212E}" destId="{247CF14E-8219-4854-8E9E-CA0AE1E29418}" srcOrd="0" destOrd="0" parTransId="{3A110994-579B-4B3D-8FC3-D631B0416121}" sibTransId="{7A4EE080-9A58-4110-84D1-D4A86ED9B2E3}"/>
    <dgm:cxn modelId="{B8576A77-6A85-4939-B1D4-B52CBB5AACE2}" type="presOf" srcId="{247CF14E-8219-4854-8E9E-CA0AE1E29418}" destId="{A222C152-44AE-40C7-A4F8-ED5363DC3724}" srcOrd="0" destOrd="0" presId="urn:microsoft.com/office/officeart/2005/8/layout/pyramid1"/>
    <dgm:cxn modelId="{0BA15578-7D9E-4C97-9E63-157ED90A5ECF}" type="presOf" srcId="{5BB64A3B-DEAD-44D7-86DC-B63A67E672B8}" destId="{EAF63E51-8E3D-4084-BF7F-E6F65B12063E}" srcOrd="1" destOrd="0" presId="urn:microsoft.com/office/officeart/2005/8/layout/pyramid1"/>
    <dgm:cxn modelId="{D971CE5A-95DA-475A-A50C-A3C4E8879273}" srcId="{D575856E-17C9-4C1F-818D-5B1BDD33212E}" destId="{5BB64A3B-DEAD-44D7-86DC-B63A67E672B8}" srcOrd="2" destOrd="0" parTransId="{8D41F415-B194-4D4D-A82C-729AEE092662}" sibTransId="{691264E4-77AC-4FCE-BF75-477BD55A27E0}"/>
    <dgm:cxn modelId="{4174F87F-D5A6-4A2A-891C-B12858BBAD13}" type="presOf" srcId="{D781D4DE-5BE5-4737-BE54-C045E80DA346}" destId="{558D8913-BE7F-44B5-834B-CC451E447AB2}" srcOrd="1" destOrd="0" presId="urn:microsoft.com/office/officeart/2005/8/layout/pyramid1"/>
    <dgm:cxn modelId="{8CC6CCB7-E1D6-4747-A8E5-B46BB2074190}" srcId="{D575856E-17C9-4C1F-818D-5B1BDD33212E}" destId="{DB1EADA7-6A46-4054-89F4-10350C35A713}" srcOrd="4" destOrd="0" parTransId="{97D2D9E4-8E72-4AD1-B523-16697D0FA258}" sibTransId="{E65D2B53-A11A-4ED1-A4E6-8BE63CB688C4}"/>
    <dgm:cxn modelId="{8733A5B9-DD83-4183-998E-8228FF87BC65}" srcId="{D575856E-17C9-4C1F-818D-5B1BDD33212E}" destId="{10804205-9D28-478C-AD05-2BF99772EB5F}" srcOrd="1" destOrd="0" parTransId="{BBAD1BAC-E15B-4243-927F-09C4704EF951}" sibTransId="{39F8B334-A0D7-457C-9C9A-72F6C6F3202D}"/>
    <dgm:cxn modelId="{A05E70CB-A0F2-464C-9A15-6EC2289EB726}" type="presOf" srcId="{247CF14E-8219-4854-8E9E-CA0AE1E29418}" destId="{076270E9-AE26-4B43-89BB-DCF11D6613AA}" srcOrd="1" destOrd="0" presId="urn:microsoft.com/office/officeart/2005/8/layout/pyramid1"/>
    <dgm:cxn modelId="{AEBD59CE-B441-48E2-8E07-DF9F0CFB19CD}" type="presOf" srcId="{59E1B34F-CE85-46F1-A941-8E28BC28AE20}" destId="{E7274829-2B0B-42F2-A5E0-0B045A948E74}" srcOrd="1" destOrd="0" presId="urn:microsoft.com/office/officeart/2005/8/layout/pyramid1"/>
    <dgm:cxn modelId="{812961D5-861F-4504-89E7-721B988BCCF5}" type="presOf" srcId="{10804205-9D28-478C-AD05-2BF99772EB5F}" destId="{D3F7200B-6B2B-4DEA-9C01-99A94E827B69}" srcOrd="0" destOrd="0" presId="urn:microsoft.com/office/officeart/2005/8/layout/pyramid1"/>
    <dgm:cxn modelId="{49EC50F7-2319-416B-8A77-AACE6A8764E3}" type="presOf" srcId="{10804205-9D28-478C-AD05-2BF99772EB5F}" destId="{E0A915EB-3571-4586-8CEF-0B60049D79A8}" srcOrd="1" destOrd="0" presId="urn:microsoft.com/office/officeart/2005/8/layout/pyramid1"/>
    <dgm:cxn modelId="{770F26FC-860A-4100-8EAE-1E02868448F1}" type="presOf" srcId="{D781D4DE-5BE5-4737-BE54-C045E80DA346}" destId="{96BC87DB-5F33-47AB-9D89-6CC4D5C28B40}" srcOrd="0" destOrd="0" presId="urn:microsoft.com/office/officeart/2005/8/layout/pyramid1"/>
    <dgm:cxn modelId="{5DB9D32B-D7DA-44BA-BA1E-81C27AAE3D12}" type="presParOf" srcId="{A9066DC9-E90D-4001-BE29-60A32C906112}" destId="{282DC878-2B01-4734-858B-5016BD920525}" srcOrd="0" destOrd="0" presId="urn:microsoft.com/office/officeart/2005/8/layout/pyramid1"/>
    <dgm:cxn modelId="{7FF82F03-77E3-442F-BF78-6D36E80BECBC}" type="presParOf" srcId="{282DC878-2B01-4734-858B-5016BD920525}" destId="{A222C152-44AE-40C7-A4F8-ED5363DC3724}" srcOrd="0" destOrd="0" presId="urn:microsoft.com/office/officeart/2005/8/layout/pyramid1"/>
    <dgm:cxn modelId="{E5619BE0-DE90-4FB7-B12A-ACE0DDA22C0F}" type="presParOf" srcId="{282DC878-2B01-4734-858B-5016BD920525}" destId="{076270E9-AE26-4B43-89BB-DCF11D6613AA}" srcOrd="1" destOrd="0" presId="urn:microsoft.com/office/officeart/2005/8/layout/pyramid1"/>
    <dgm:cxn modelId="{26992FB1-E7C5-4FC2-8ACB-9637B9E3C333}" type="presParOf" srcId="{A9066DC9-E90D-4001-BE29-60A32C906112}" destId="{4A6FF9D3-8E09-4B61-A9C3-28737EEFC58C}" srcOrd="1" destOrd="0" presId="urn:microsoft.com/office/officeart/2005/8/layout/pyramid1"/>
    <dgm:cxn modelId="{08D7882C-65C6-433C-905A-0AF45B27C6ED}" type="presParOf" srcId="{4A6FF9D3-8E09-4B61-A9C3-28737EEFC58C}" destId="{D3F7200B-6B2B-4DEA-9C01-99A94E827B69}" srcOrd="0" destOrd="0" presId="urn:microsoft.com/office/officeart/2005/8/layout/pyramid1"/>
    <dgm:cxn modelId="{F6651164-12E6-46B3-8DE0-C225003FE39F}" type="presParOf" srcId="{4A6FF9D3-8E09-4B61-A9C3-28737EEFC58C}" destId="{E0A915EB-3571-4586-8CEF-0B60049D79A8}" srcOrd="1" destOrd="0" presId="urn:microsoft.com/office/officeart/2005/8/layout/pyramid1"/>
    <dgm:cxn modelId="{C3A09958-38E6-4381-B9D7-C106406E8DE4}" type="presParOf" srcId="{A9066DC9-E90D-4001-BE29-60A32C906112}" destId="{F97A2747-C13F-43C3-BB81-3E19FD3494CB}" srcOrd="2" destOrd="0" presId="urn:microsoft.com/office/officeart/2005/8/layout/pyramid1"/>
    <dgm:cxn modelId="{87B6A98B-5893-4EB8-ADC8-2F3BD5B03BE0}" type="presParOf" srcId="{F97A2747-C13F-43C3-BB81-3E19FD3494CB}" destId="{4997EC96-2E6C-4A29-ACEC-66920C110D84}" srcOrd="0" destOrd="0" presId="urn:microsoft.com/office/officeart/2005/8/layout/pyramid1"/>
    <dgm:cxn modelId="{9055AC43-235D-4158-BE61-2B42E836A5EF}" type="presParOf" srcId="{F97A2747-C13F-43C3-BB81-3E19FD3494CB}" destId="{EAF63E51-8E3D-4084-BF7F-E6F65B12063E}" srcOrd="1" destOrd="0" presId="urn:microsoft.com/office/officeart/2005/8/layout/pyramid1"/>
    <dgm:cxn modelId="{C06D7056-89C0-4FA8-AB7E-BB2CB1EBA9A8}" type="presParOf" srcId="{A9066DC9-E90D-4001-BE29-60A32C906112}" destId="{A58BB18B-4284-4780-916B-5F708E9B26EF}" srcOrd="3" destOrd="0" presId="urn:microsoft.com/office/officeart/2005/8/layout/pyramid1"/>
    <dgm:cxn modelId="{D5A954F2-0999-4708-88EA-94215531E2DD}" type="presParOf" srcId="{A58BB18B-4284-4780-916B-5F708E9B26EF}" destId="{96BC87DB-5F33-47AB-9D89-6CC4D5C28B40}" srcOrd="0" destOrd="0" presId="urn:microsoft.com/office/officeart/2005/8/layout/pyramid1"/>
    <dgm:cxn modelId="{E98BB9B2-7C58-41CD-B669-9D8B2BBE2540}" type="presParOf" srcId="{A58BB18B-4284-4780-916B-5F708E9B26EF}" destId="{558D8913-BE7F-44B5-834B-CC451E447AB2}" srcOrd="1" destOrd="0" presId="urn:microsoft.com/office/officeart/2005/8/layout/pyramid1"/>
    <dgm:cxn modelId="{C3BA50FF-19E1-41DA-8AF5-BBD1FF80DA33}" type="presParOf" srcId="{A9066DC9-E90D-4001-BE29-60A32C906112}" destId="{C58B8D90-5D15-4380-BCF4-C2CDB6E2ED6D}" srcOrd="4" destOrd="0" presId="urn:microsoft.com/office/officeart/2005/8/layout/pyramid1"/>
    <dgm:cxn modelId="{D979DB7C-3D37-4CA8-86FB-99EF9C0C8041}" type="presParOf" srcId="{C58B8D90-5D15-4380-BCF4-C2CDB6E2ED6D}" destId="{5C623C8A-5794-4665-B34C-A5F98E445F2F}" srcOrd="0" destOrd="0" presId="urn:microsoft.com/office/officeart/2005/8/layout/pyramid1"/>
    <dgm:cxn modelId="{B82121EC-4815-4A5A-A9D2-0C1CAB97A089}" type="presParOf" srcId="{C58B8D90-5D15-4380-BCF4-C2CDB6E2ED6D}" destId="{C3DEFA07-439D-48E5-BAB2-66694179DAF1}" srcOrd="1" destOrd="0" presId="urn:microsoft.com/office/officeart/2005/8/layout/pyramid1"/>
    <dgm:cxn modelId="{8DC4C076-5CA6-40FA-89E5-894F7B7A847D}" type="presParOf" srcId="{A9066DC9-E90D-4001-BE29-60A32C906112}" destId="{510BBDD9-59AA-4AAA-9205-B62A48261619}" srcOrd="5" destOrd="0" presId="urn:microsoft.com/office/officeart/2005/8/layout/pyramid1"/>
    <dgm:cxn modelId="{05485291-EA16-4F58-B844-762B60447D3D}" type="presParOf" srcId="{510BBDD9-59AA-4AAA-9205-B62A48261619}" destId="{EEC77E22-C265-435F-B87D-D764A1DA56AA}" srcOrd="0" destOrd="0" presId="urn:microsoft.com/office/officeart/2005/8/layout/pyramid1"/>
    <dgm:cxn modelId="{578D2F45-2A3E-413F-8148-30942CA7B77B}" type="presParOf" srcId="{510BBDD9-59AA-4AAA-9205-B62A48261619}" destId="{E7274829-2B0B-42F2-A5E0-0B045A948E7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D1746B-1DEF-4E82-BC6E-887058074217}" type="doc">
      <dgm:prSet loTypeId="urn:microsoft.com/office/officeart/2005/8/layout/vProcess5" loCatId="process" qsTypeId="urn:microsoft.com/office/officeart/2005/8/quickstyle/simple5" qsCatId="simple" csTypeId="urn:microsoft.com/office/officeart/2005/8/colors/colorful2" csCatId="colorful"/>
      <dgm:spPr/>
      <dgm:t>
        <a:bodyPr/>
        <a:lstStyle/>
        <a:p>
          <a:endParaRPr lang="en-US"/>
        </a:p>
      </dgm:t>
    </dgm:pt>
    <dgm:pt modelId="{F8C5608D-ABCD-4FEE-9281-131D2EBB5F75}">
      <dgm:prSet custT="1"/>
      <dgm:spPr/>
      <dgm:t>
        <a:bodyPr/>
        <a:lstStyle/>
        <a:p>
          <a:r>
            <a:rPr lang="de-DE" sz="2000" b="1" dirty="0"/>
            <a:t>Latente Phase:</a:t>
          </a:r>
          <a:r>
            <a:rPr lang="de-DE" sz="2000" dirty="0"/>
            <a:t> Thema ist nur für Eingeweihte sichtbar, noch nicht verhandlungsfähig, weil Anknüpfungspunkte fehlen.</a:t>
          </a:r>
          <a:endParaRPr lang="en-US" sz="2000" dirty="0"/>
        </a:p>
      </dgm:t>
    </dgm:pt>
    <dgm:pt modelId="{4190FDE3-3C61-4628-9922-D3326444417C}" type="parTrans" cxnId="{99B04119-4C17-4AD9-B5EC-ACD6341808D5}">
      <dgm:prSet/>
      <dgm:spPr/>
      <dgm:t>
        <a:bodyPr/>
        <a:lstStyle/>
        <a:p>
          <a:endParaRPr lang="en-US"/>
        </a:p>
      </dgm:t>
    </dgm:pt>
    <dgm:pt modelId="{E9AE3C35-FEB6-4BD4-81C5-63EFCE7D4F9E}" type="sibTrans" cxnId="{99B04119-4C17-4AD9-B5EC-ACD6341808D5}">
      <dgm:prSet/>
      <dgm:spPr/>
      <dgm:t>
        <a:bodyPr/>
        <a:lstStyle/>
        <a:p>
          <a:endParaRPr lang="en-US"/>
        </a:p>
      </dgm:t>
    </dgm:pt>
    <dgm:pt modelId="{BD381E02-9934-4CB5-B09D-C755E8A59CB7}">
      <dgm:prSet custT="1"/>
      <dgm:spPr/>
      <dgm:t>
        <a:bodyPr/>
        <a:lstStyle/>
        <a:p>
          <a:r>
            <a:rPr lang="de-DE" sz="2000" b="1" dirty="0"/>
            <a:t>Durchbruchphase:</a:t>
          </a:r>
          <a:r>
            <a:rPr lang="de-DE" sz="2000" dirty="0"/>
            <a:t> Thema findet Interesse bei Multiplikatoren. Grundstein für öffentliches Interesse wird gelegt.</a:t>
          </a:r>
          <a:endParaRPr lang="en-US" sz="2000" dirty="0"/>
        </a:p>
      </dgm:t>
    </dgm:pt>
    <dgm:pt modelId="{98E7993B-BA2E-4F86-BAF5-CBDB616E5006}" type="parTrans" cxnId="{8403DCBA-0CEB-4EAD-A6E2-777567CD8645}">
      <dgm:prSet/>
      <dgm:spPr/>
      <dgm:t>
        <a:bodyPr/>
        <a:lstStyle/>
        <a:p>
          <a:endParaRPr lang="en-US"/>
        </a:p>
      </dgm:t>
    </dgm:pt>
    <dgm:pt modelId="{D9E5F585-3C70-4E44-A43E-C13B734E60DF}" type="sibTrans" cxnId="{8403DCBA-0CEB-4EAD-A6E2-777567CD8645}">
      <dgm:prSet/>
      <dgm:spPr/>
      <dgm:t>
        <a:bodyPr/>
        <a:lstStyle/>
        <a:p>
          <a:endParaRPr lang="en-US"/>
        </a:p>
      </dgm:t>
    </dgm:pt>
    <dgm:pt modelId="{F0843C21-D6A6-482C-9204-FE63C3315F94}">
      <dgm:prSet custT="1"/>
      <dgm:spPr/>
      <dgm:t>
        <a:bodyPr/>
        <a:lstStyle/>
        <a:p>
          <a:r>
            <a:rPr lang="de-DE" sz="2000" b="1" dirty="0"/>
            <a:t>Modephase:</a:t>
          </a:r>
          <a:r>
            <a:rPr lang="de-DE" sz="2000" dirty="0"/>
            <a:t> Thema gewinnt an Popularität und Resonanz und strukturiert den öffentlichen Diskurs. </a:t>
          </a:r>
          <a:endParaRPr lang="en-US" sz="2000" dirty="0"/>
        </a:p>
      </dgm:t>
    </dgm:pt>
    <dgm:pt modelId="{07618F91-55B3-4F0E-A38A-37D67C7F9EC3}" type="parTrans" cxnId="{AFE01B5D-C35E-467D-94B0-0F8D0B72B4E9}">
      <dgm:prSet/>
      <dgm:spPr/>
      <dgm:t>
        <a:bodyPr/>
        <a:lstStyle/>
        <a:p>
          <a:endParaRPr lang="en-US"/>
        </a:p>
      </dgm:t>
    </dgm:pt>
    <dgm:pt modelId="{27DEF05C-C68B-47C3-B6DB-1EF0B5628FBE}" type="sibTrans" cxnId="{AFE01B5D-C35E-467D-94B0-0F8D0B72B4E9}">
      <dgm:prSet/>
      <dgm:spPr/>
      <dgm:t>
        <a:bodyPr/>
        <a:lstStyle/>
        <a:p>
          <a:endParaRPr lang="en-US"/>
        </a:p>
      </dgm:t>
    </dgm:pt>
    <dgm:pt modelId="{DCEC18E6-7040-4A9C-9E96-4ED38147D9F2}">
      <dgm:prSet custT="1"/>
      <dgm:spPr/>
      <dgm:t>
        <a:bodyPr/>
        <a:lstStyle/>
        <a:p>
          <a:r>
            <a:rPr lang="de-DE" sz="2000" b="1" dirty="0"/>
            <a:t>Ermüdungserscheinungen: </a:t>
          </a:r>
          <a:r>
            <a:rPr lang="de-DE" sz="2000" dirty="0"/>
            <a:t>Das Thema verliert Anziehungskraft und „versteinert“. Vor allem bei langwierigen Gerichtsverfahren interessieren nur noch „aktuelle Aufreger“.</a:t>
          </a:r>
          <a:endParaRPr lang="en-US" sz="2000" dirty="0"/>
        </a:p>
      </dgm:t>
    </dgm:pt>
    <dgm:pt modelId="{A61792B4-B196-48EC-8FB9-690D3F897832}" type="parTrans" cxnId="{C681308C-5D99-4435-9C8D-81194DC7F156}">
      <dgm:prSet/>
      <dgm:spPr/>
      <dgm:t>
        <a:bodyPr/>
        <a:lstStyle/>
        <a:p>
          <a:endParaRPr lang="en-US"/>
        </a:p>
      </dgm:t>
    </dgm:pt>
    <dgm:pt modelId="{F42303D6-2535-4281-A84A-A853BEFCF6B3}" type="sibTrans" cxnId="{C681308C-5D99-4435-9C8D-81194DC7F156}">
      <dgm:prSet/>
      <dgm:spPr/>
      <dgm:t>
        <a:bodyPr/>
        <a:lstStyle/>
        <a:p>
          <a:endParaRPr lang="en-US"/>
        </a:p>
      </dgm:t>
    </dgm:pt>
    <dgm:pt modelId="{4A7099D5-F1E4-4A4C-A7CD-487FB1BC254F}" type="pres">
      <dgm:prSet presAssocID="{19D1746B-1DEF-4E82-BC6E-887058074217}" presName="outerComposite" presStyleCnt="0">
        <dgm:presLayoutVars>
          <dgm:chMax val="5"/>
          <dgm:dir/>
          <dgm:resizeHandles val="exact"/>
        </dgm:presLayoutVars>
      </dgm:prSet>
      <dgm:spPr/>
    </dgm:pt>
    <dgm:pt modelId="{792644C9-5404-41D5-96B0-CF798B627C00}" type="pres">
      <dgm:prSet presAssocID="{19D1746B-1DEF-4E82-BC6E-887058074217}" presName="dummyMaxCanvas" presStyleCnt="0">
        <dgm:presLayoutVars/>
      </dgm:prSet>
      <dgm:spPr/>
    </dgm:pt>
    <dgm:pt modelId="{0555F30E-0E97-4B28-B917-CA1D37661865}" type="pres">
      <dgm:prSet presAssocID="{19D1746B-1DEF-4E82-BC6E-887058074217}" presName="FourNodes_1" presStyleLbl="node1" presStyleIdx="0" presStyleCnt="4">
        <dgm:presLayoutVars>
          <dgm:bulletEnabled val="1"/>
        </dgm:presLayoutVars>
      </dgm:prSet>
      <dgm:spPr/>
    </dgm:pt>
    <dgm:pt modelId="{B0556660-66F0-4F52-BBE6-2DDDC4D7BDBC}" type="pres">
      <dgm:prSet presAssocID="{19D1746B-1DEF-4E82-BC6E-887058074217}" presName="FourNodes_2" presStyleLbl="node1" presStyleIdx="1" presStyleCnt="4">
        <dgm:presLayoutVars>
          <dgm:bulletEnabled val="1"/>
        </dgm:presLayoutVars>
      </dgm:prSet>
      <dgm:spPr/>
    </dgm:pt>
    <dgm:pt modelId="{A8F703C0-0DB2-42BF-8404-98017D1411F7}" type="pres">
      <dgm:prSet presAssocID="{19D1746B-1DEF-4E82-BC6E-887058074217}" presName="FourNodes_3" presStyleLbl="node1" presStyleIdx="2" presStyleCnt="4">
        <dgm:presLayoutVars>
          <dgm:bulletEnabled val="1"/>
        </dgm:presLayoutVars>
      </dgm:prSet>
      <dgm:spPr/>
    </dgm:pt>
    <dgm:pt modelId="{2E04E986-325E-4758-B237-3F11AD6A8830}" type="pres">
      <dgm:prSet presAssocID="{19D1746B-1DEF-4E82-BC6E-887058074217}" presName="FourNodes_4" presStyleLbl="node1" presStyleIdx="3" presStyleCnt="4">
        <dgm:presLayoutVars>
          <dgm:bulletEnabled val="1"/>
        </dgm:presLayoutVars>
      </dgm:prSet>
      <dgm:spPr/>
    </dgm:pt>
    <dgm:pt modelId="{F2649FA6-0083-4058-B8CE-C70CD62417C4}" type="pres">
      <dgm:prSet presAssocID="{19D1746B-1DEF-4E82-BC6E-887058074217}" presName="FourConn_1-2" presStyleLbl="fgAccFollowNode1" presStyleIdx="0" presStyleCnt="3">
        <dgm:presLayoutVars>
          <dgm:bulletEnabled val="1"/>
        </dgm:presLayoutVars>
      </dgm:prSet>
      <dgm:spPr/>
    </dgm:pt>
    <dgm:pt modelId="{AAE10582-9DD7-4CB5-9295-A0258D1FA76B}" type="pres">
      <dgm:prSet presAssocID="{19D1746B-1DEF-4E82-BC6E-887058074217}" presName="FourConn_2-3" presStyleLbl="fgAccFollowNode1" presStyleIdx="1" presStyleCnt="3">
        <dgm:presLayoutVars>
          <dgm:bulletEnabled val="1"/>
        </dgm:presLayoutVars>
      </dgm:prSet>
      <dgm:spPr/>
    </dgm:pt>
    <dgm:pt modelId="{B66D1309-F12E-4192-A494-5C77E1394E27}" type="pres">
      <dgm:prSet presAssocID="{19D1746B-1DEF-4E82-BC6E-887058074217}" presName="FourConn_3-4" presStyleLbl="fgAccFollowNode1" presStyleIdx="2" presStyleCnt="3">
        <dgm:presLayoutVars>
          <dgm:bulletEnabled val="1"/>
        </dgm:presLayoutVars>
      </dgm:prSet>
      <dgm:spPr/>
    </dgm:pt>
    <dgm:pt modelId="{0B843B85-5630-46A8-894D-35323A93FED3}" type="pres">
      <dgm:prSet presAssocID="{19D1746B-1DEF-4E82-BC6E-887058074217}" presName="FourNodes_1_text" presStyleLbl="node1" presStyleIdx="3" presStyleCnt="4">
        <dgm:presLayoutVars>
          <dgm:bulletEnabled val="1"/>
        </dgm:presLayoutVars>
      </dgm:prSet>
      <dgm:spPr/>
    </dgm:pt>
    <dgm:pt modelId="{23B55825-F87C-4534-81AB-4D877476D4C1}" type="pres">
      <dgm:prSet presAssocID="{19D1746B-1DEF-4E82-BC6E-887058074217}" presName="FourNodes_2_text" presStyleLbl="node1" presStyleIdx="3" presStyleCnt="4">
        <dgm:presLayoutVars>
          <dgm:bulletEnabled val="1"/>
        </dgm:presLayoutVars>
      </dgm:prSet>
      <dgm:spPr/>
    </dgm:pt>
    <dgm:pt modelId="{B882E286-DD60-4947-9C21-384D9059406F}" type="pres">
      <dgm:prSet presAssocID="{19D1746B-1DEF-4E82-BC6E-887058074217}" presName="FourNodes_3_text" presStyleLbl="node1" presStyleIdx="3" presStyleCnt="4">
        <dgm:presLayoutVars>
          <dgm:bulletEnabled val="1"/>
        </dgm:presLayoutVars>
      </dgm:prSet>
      <dgm:spPr/>
    </dgm:pt>
    <dgm:pt modelId="{C53C2560-0CD4-4AF3-8E0D-089F3A84983D}" type="pres">
      <dgm:prSet presAssocID="{19D1746B-1DEF-4E82-BC6E-887058074217}" presName="FourNodes_4_text" presStyleLbl="node1" presStyleIdx="3" presStyleCnt="4">
        <dgm:presLayoutVars>
          <dgm:bulletEnabled val="1"/>
        </dgm:presLayoutVars>
      </dgm:prSet>
      <dgm:spPr/>
    </dgm:pt>
  </dgm:ptLst>
  <dgm:cxnLst>
    <dgm:cxn modelId="{04731709-41F0-4BE6-A72F-2C9EBCE56F00}" type="presOf" srcId="{DCEC18E6-7040-4A9C-9E96-4ED38147D9F2}" destId="{C53C2560-0CD4-4AF3-8E0D-089F3A84983D}" srcOrd="1" destOrd="0" presId="urn:microsoft.com/office/officeart/2005/8/layout/vProcess5"/>
    <dgm:cxn modelId="{99B04119-4C17-4AD9-B5EC-ACD6341808D5}" srcId="{19D1746B-1DEF-4E82-BC6E-887058074217}" destId="{F8C5608D-ABCD-4FEE-9281-131D2EBB5F75}" srcOrd="0" destOrd="0" parTransId="{4190FDE3-3C61-4628-9922-D3326444417C}" sibTransId="{E9AE3C35-FEB6-4BD4-81C5-63EFCE7D4F9E}"/>
    <dgm:cxn modelId="{7FE26E25-ED83-4B89-9622-42036A6F7864}" type="presOf" srcId="{19D1746B-1DEF-4E82-BC6E-887058074217}" destId="{4A7099D5-F1E4-4A4C-A7CD-487FB1BC254F}" srcOrd="0" destOrd="0" presId="urn:microsoft.com/office/officeart/2005/8/layout/vProcess5"/>
    <dgm:cxn modelId="{2BB6D53B-8FE9-4E39-8A2C-442D58B28B5E}" type="presOf" srcId="{F0843C21-D6A6-482C-9204-FE63C3315F94}" destId="{A8F703C0-0DB2-42BF-8404-98017D1411F7}" srcOrd="0" destOrd="0" presId="urn:microsoft.com/office/officeart/2005/8/layout/vProcess5"/>
    <dgm:cxn modelId="{0243C35B-14D3-4973-840E-8ABAF78BA0CC}" type="presOf" srcId="{E9AE3C35-FEB6-4BD4-81C5-63EFCE7D4F9E}" destId="{F2649FA6-0083-4058-B8CE-C70CD62417C4}" srcOrd="0" destOrd="0" presId="urn:microsoft.com/office/officeart/2005/8/layout/vProcess5"/>
    <dgm:cxn modelId="{AFE01B5D-C35E-467D-94B0-0F8D0B72B4E9}" srcId="{19D1746B-1DEF-4E82-BC6E-887058074217}" destId="{F0843C21-D6A6-482C-9204-FE63C3315F94}" srcOrd="2" destOrd="0" parTransId="{07618F91-55B3-4F0E-A38A-37D67C7F9EC3}" sibTransId="{27DEF05C-C68B-47C3-B6DB-1EF0B5628FBE}"/>
    <dgm:cxn modelId="{65DF4D6E-CBF7-4235-8EC2-7A4F9039E1BE}" type="presOf" srcId="{F0843C21-D6A6-482C-9204-FE63C3315F94}" destId="{B882E286-DD60-4947-9C21-384D9059406F}" srcOrd="1" destOrd="0" presId="urn:microsoft.com/office/officeart/2005/8/layout/vProcess5"/>
    <dgm:cxn modelId="{C681308C-5D99-4435-9C8D-81194DC7F156}" srcId="{19D1746B-1DEF-4E82-BC6E-887058074217}" destId="{DCEC18E6-7040-4A9C-9E96-4ED38147D9F2}" srcOrd="3" destOrd="0" parTransId="{A61792B4-B196-48EC-8FB9-690D3F897832}" sibTransId="{F42303D6-2535-4281-A84A-A853BEFCF6B3}"/>
    <dgm:cxn modelId="{193905B8-B7D4-4567-885F-35FC899D9DF6}" type="presOf" srcId="{F8C5608D-ABCD-4FEE-9281-131D2EBB5F75}" destId="{0555F30E-0E97-4B28-B917-CA1D37661865}" srcOrd="0" destOrd="0" presId="urn:microsoft.com/office/officeart/2005/8/layout/vProcess5"/>
    <dgm:cxn modelId="{8403DCBA-0CEB-4EAD-A6E2-777567CD8645}" srcId="{19D1746B-1DEF-4E82-BC6E-887058074217}" destId="{BD381E02-9934-4CB5-B09D-C755E8A59CB7}" srcOrd="1" destOrd="0" parTransId="{98E7993B-BA2E-4F86-BAF5-CBDB616E5006}" sibTransId="{D9E5F585-3C70-4E44-A43E-C13B734E60DF}"/>
    <dgm:cxn modelId="{659131C1-E2AE-4BE9-AC2B-EC8509D485B5}" type="presOf" srcId="{BD381E02-9934-4CB5-B09D-C755E8A59CB7}" destId="{23B55825-F87C-4534-81AB-4D877476D4C1}" srcOrd="1" destOrd="0" presId="urn:microsoft.com/office/officeart/2005/8/layout/vProcess5"/>
    <dgm:cxn modelId="{C3951CCA-908F-4806-BD68-32DB8288941A}" type="presOf" srcId="{BD381E02-9934-4CB5-B09D-C755E8A59CB7}" destId="{B0556660-66F0-4F52-BBE6-2DDDC4D7BDBC}" srcOrd="0" destOrd="0" presId="urn:microsoft.com/office/officeart/2005/8/layout/vProcess5"/>
    <dgm:cxn modelId="{ECDF09D6-02CD-4739-8A45-DCF6770FFD0C}" type="presOf" srcId="{DCEC18E6-7040-4A9C-9E96-4ED38147D9F2}" destId="{2E04E986-325E-4758-B237-3F11AD6A8830}" srcOrd="0" destOrd="0" presId="urn:microsoft.com/office/officeart/2005/8/layout/vProcess5"/>
    <dgm:cxn modelId="{ED0C90F2-1271-4C54-82CB-55CD89A2C2FA}" type="presOf" srcId="{D9E5F585-3C70-4E44-A43E-C13B734E60DF}" destId="{AAE10582-9DD7-4CB5-9295-A0258D1FA76B}" srcOrd="0" destOrd="0" presId="urn:microsoft.com/office/officeart/2005/8/layout/vProcess5"/>
    <dgm:cxn modelId="{FC490BF3-3CF1-4B2A-AFB2-23037F55FC78}" type="presOf" srcId="{27DEF05C-C68B-47C3-B6DB-1EF0B5628FBE}" destId="{B66D1309-F12E-4192-A494-5C77E1394E27}" srcOrd="0" destOrd="0" presId="urn:microsoft.com/office/officeart/2005/8/layout/vProcess5"/>
    <dgm:cxn modelId="{BC36B9F4-7CDC-40BF-9A85-FEFFB874858D}" type="presOf" srcId="{F8C5608D-ABCD-4FEE-9281-131D2EBB5F75}" destId="{0B843B85-5630-46A8-894D-35323A93FED3}" srcOrd="1" destOrd="0" presId="urn:microsoft.com/office/officeart/2005/8/layout/vProcess5"/>
    <dgm:cxn modelId="{2EE7827C-5F0D-4072-A9E1-870889F1F670}" type="presParOf" srcId="{4A7099D5-F1E4-4A4C-A7CD-487FB1BC254F}" destId="{792644C9-5404-41D5-96B0-CF798B627C00}" srcOrd="0" destOrd="0" presId="urn:microsoft.com/office/officeart/2005/8/layout/vProcess5"/>
    <dgm:cxn modelId="{A923212D-3DAA-4DA6-974B-0F0A4F276EF1}" type="presParOf" srcId="{4A7099D5-F1E4-4A4C-A7CD-487FB1BC254F}" destId="{0555F30E-0E97-4B28-B917-CA1D37661865}" srcOrd="1" destOrd="0" presId="urn:microsoft.com/office/officeart/2005/8/layout/vProcess5"/>
    <dgm:cxn modelId="{CABA0771-220F-4951-BD46-2AE23E7B66A7}" type="presParOf" srcId="{4A7099D5-F1E4-4A4C-A7CD-487FB1BC254F}" destId="{B0556660-66F0-4F52-BBE6-2DDDC4D7BDBC}" srcOrd="2" destOrd="0" presId="urn:microsoft.com/office/officeart/2005/8/layout/vProcess5"/>
    <dgm:cxn modelId="{879D12D7-CA2A-4FFA-8570-BE223ECF213B}" type="presParOf" srcId="{4A7099D5-F1E4-4A4C-A7CD-487FB1BC254F}" destId="{A8F703C0-0DB2-42BF-8404-98017D1411F7}" srcOrd="3" destOrd="0" presId="urn:microsoft.com/office/officeart/2005/8/layout/vProcess5"/>
    <dgm:cxn modelId="{9B6771A9-6E87-4C58-846B-CEF143C7363E}" type="presParOf" srcId="{4A7099D5-F1E4-4A4C-A7CD-487FB1BC254F}" destId="{2E04E986-325E-4758-B237-3F11AD6A8830}" srcOrd="4" destOrd="0" presId="urn:microsoft.com/office/officeart/2005/8/layout/vProcess5"/>
    <dgm:cxn modelId="{77113E28-7158-447C-90F8-D26275945FC4}" type="presParOf" srcId="{4A7099D5-F1E4-4A4C-A7CD-487FB1BC254F}" destId="{F2649FA6-0083-4058-B8CE-C70CD62417C4}" srcOrd="5" destOrd="0" presId="urn:microsoft.com/office/officeart/2005/8/layout/vProcess5"/>
    <dgm:cxn modelId="{CFA56D73-32B2-4EBC-841D-70836EB7B6FE}" type="presParOf" srcId="{4A7099D5-F1E4-4A4C-A7CD-487FB1BC254F}" destId="{AAE10582-9DD7-4CB5-9295-A0258D1FA76B}" srcOrd="6" destOrd="0" presId="urn:microsoft.com/office/officeart/2005/8/layout/vProcess5"/>
    <dgm:cxn modelId="{3A0BCD17-635C-479C-BBC8-9B4A46F4BE7E}" type="presParOf" srcId="{4A7099D5-F1E4-4A4C-A7CD-487FB1BC254F}" destId="{B66D1309-F12E-4192-A494-5C77E1394E27}" srcOrd="7" destOrd="0" presId="urn:microsoft.com/office/officeart/2005/8/layout/vProcess5"/>
    <dgm:cxn modelId="{BF8EBF52-ABFC-4C76-9B92-4C1071702A6B}" type="presParOf" srcId="{4A7099D5-F1E4-4A4C-A7CD-487FB1BC254F}" destId="{0B843B85-5630-46A8-894D-35323A93FED3}" srcOrd="8" destOrd="0" presId="urn:microsoft.com/office/officeart/2005/8/layout/vProcess5"/>
    <dgm:cxn modelId="{9CE8E028-65EC-40CA-AA94-06B296433B8A}" type="presParOf" srcId="{4A7099D5-F1E4-4A4C-A7CD-487FB1BC254F}" destId="{23B55825-F87C-4534-81AB-4D877476D4C1}" srcOrd="9" destOrd="0" presId="urn:microsoft.com/office/officeart/2005/8/layout/vProcess5"/>
    <dgm:cxn modelId="{5E3B67D6-CE86-472B-B79C-7D5289D1D442}" type="presParOf" srcId="{4A7099D5-F1E4-4A4C-A7CD-487FB1BC254F}" destId="{B882E286-DD60-4947-9C21-384D9059406F}" srcOrd="10" destOrd="0" presId="urn:microsoft.com/office/officeart/2005/8/layout/vProcess5"/>
    <dgm:cxn modelId="{B8E41199-CE17-4874-AB3B-907B6F2FDEC6}" type="presParOf" srcId="{4A7099D5-F1E4-4A4C-A7CD-487FB1BC254F}" destId="{C53C2560-0CD4-4AF3-8E0D-089F3A84983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E49457-FC0C-46FF-9834-60628A5FC8D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DA4A44A-23AD-4144-9EC8-422D04E3B0CF}">
      <dgm:prSet/>
      <dgm:spPr/>
      <dgm:t>
        <a:bodyPr/>
        <a:lstStyle/>
        <a:p>
          <a:r>
            <a:rPr lang="de-DE"/>
            <a:t>Aufgestellt von Rick Levine, Christopher Locke, Doc Searls und David Weinberger – bereits 1999.</a:t>
          </a:r>
          <a:endParaRPr lang="en-US"/>
        </a:p>
      </dgm:t>
    </dgm:pt>
    <dgm:pt modelId="{24F0E366-1EEC-4D70-B629-7F9D181E9409}" type="parTrans" cxnId="{EA6FCE65-91A3-4EB4-8E5E-2BBFB41EBA23}">
      <dgm:prSet/>
      <dgm:spPr/>
      <dgm:t>
        <a:bodyPr/>
        <a:lstStyle/>
        <a:p>
          <a:endParaRPr lang="en-US"/>
        </a:p>
      </dgm:t>
    </dgm:pt>
    <dgm:pt modelId="{320CECC5-542C-4220-BD27-13D5790DF945}" type="sibTrans" cxnId="{EA6FCE65-91A3-4EB4-8E5E-2BBFB41EBA23}">
      <dgm:prSet/>
      <dgm:spPr/>
      <dgm:t>
        <a:bodyPr/>
        <a:lstStyle/>
        <a:p>
          <a:endParaRPr lang="en-US"/>
        </a:p>
      </dgm:t>
    </dgm:pt>
    <dgm:pt modelId="{D82A4152-76E3-44C4-B994-20B177ED48B0}">
      <dgm:prSet/>
      <dgm:spPr/>
      <dgm:t>
        <a:bodyPr/>
        <a:lstStyle/>
        <a:p>
          <a:r>
            <a:rPr lang="de-DE"/>
            <a:t>Mit Hilfe des Webs werden Märkte besser informiert, intelligenter und fordernder hinsichtlich der Charaktereigenschaften, die den meisten Organisationen noch fehlen.</a:t>
          </a:r>
          <a:endParaRPr lang="en-US"/>
        </a:p>
      </dgm:t>
    </dgm:pt>
    <dgm:pt modelId="{A2A532E4-F8C7-46F4-9CE3-3B0D3876AA49}" type="parTrans" cxnId="{5AF601CE-E656-44DC-9C76-043410A591D8}">
      <dgm:prSet/>
      <dgm:spPr/>
      <dgm:t>
        <a:bodyPr/>
        <a:lstStyle/>
        <a:p>
          <a:endParaRPr lang="en-US"/>
        </a:p>
      </dgm:t>
    </dgm:pt>
    <dgm:pt modelId="{5CD0EB95-1C29-48BB-9771-F63D6A1734C7}" type="sibTrans" cxnId="{5AF601CE-E656-44DC-9C76-043410A591D8}">
      <dgm:prSet/>
      <dgm:spPr/>
      <dgm:t>
        <a:bodyPr/>
        <a:lstStyle/>
        <a:p>
          <a:endParaRPr lang="en-US"/>
        </a:p>
      </dgm:t>
    </dgm:pt>
    <dgm:pt modelId="{6ED05241-BDFF-462B-ABF1-0476A2C434AB}">
      <dgm:prSet/>
      <dgm:spPr/>
      <dgm:t>
        <a:bodyPr/>
        <a:lstStyle/>
        <a:p>
          <a:r>
            <a:rPr lang="de-DE" dirty="0"/>
            <a:t>Wir sind keine Zuschauer oder Empfänger oder Endverbraucher oder Konsumenten. Wir sind Menschen – und unser Einfluss entzieht sich eurem Zugriff. Kommt damit klar.</a:t>
          </a:r>
          <a:endParaRPr lang="en-US" dirty="0"/>
        </a:p>
      </dgm:t>
    </dgm:pt>
    <dgm:pt modelId="{E863C6D4-EC1E-4CEF-85EC-CA7A39C3B993}" type="parTrans" cxnId="{D8166B33-737E-4E09-99CC-44BF03FE85F3}">
      <dgm:prSet/>
      <dgm:spPr/>
      <dgm:t>
        <a:bodyPr/>
        <a:lstStyle/>
        <a:p>
          <a:endParaRPr lang="en-US"/>
        </a:p>
      </dgm:t>
    </dgm:pt>
    <dgm:pt modelId="{FDF74027-763F-4D61-8887-6E5D2BBC4C43}" type="sibTrans" cxnId="{D8166B33-737E-4E09-99CC-44BF03FE85F3}">
      <dgm:prSet/>
      <dgm:spPr/>
      <dgm:t>
        <a:bodyPr/>
        <a:lstStyle/>
        <a:p>
          <a:endParaRPr lang="en-US"/>
        </a:p>
      </dgm:t>
    </dgm:pt>
    <dgm:pt modelId="{48457675-5A8D-44A7-8AD8-9C76EBB2EEB2}" type="pres">
      <dgm:prSet presAssocID="{E5E49457-FC0C-46FF-9834-60628A5FC8D8}" presName="root" presStyleCnt="0">
        <dgm:presLayoutVars>
          <dgm:dir/>
          <dgm:resizeHandles val="exact"/>
        </dgm:presLayoutVars>
      </dgm:prSet>
      <dgm:spPr/>
    </dgm:pt>
    <dgm:pt modelId="{AC81E516-CCF4-4AA4-977D-6CC0957A079B}" type="pres">
      <dgm:prSet presAssocID="{DDA4A44A-23AD-4144-9EC8-422D04E3B0CF}" presName="compNode" presStyleCnt="0"/>
      <dgm:spPr/>
    </dgm:pt>
    <dgm:pt modelId="{D218F2C1-B0A1-4AE9-8424-8633A782EF5B}" type="pres">
      <dgm:prSet presAssocID="{DDA4A44A-23AD-4144-9EC8-422D04E3B0CF}" presName="bgRect" presStyleLbl="bgShp" presStyleIdx="0" presStyleCnt="3"/>
      <dgm:spPr/>
    </dgm:pt>
    <dgm:pt modelId="{0413E27E-32C5-4B96-9191-D4D999A712C1}" type="pres">
      <dgm:prSet presAssocID="{DDA4A44A-23AD-4144-9EC8-422D04E3B0C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E30285FC-0B08-4A21-A98B-7197164AE9E0}" type="pres">
      <dgm:prSet presAssocID="{DDA4A44A-23AD-4144-9EC8-422D04E3B0CF}" presName="spaceRect" presStyleCnt="0"/>
      <dgm:spPr/>
    </dgm:pt>
    <dgm:pt modelId="{AFD5A755-E6F8-4709-86BF-889918494AD1}" type="pres">
      <dgm:prSet presAssocID="{DDA4A44A-23AD-4144-9EC8-422D04E3B0CF}" presName="parTx" presStyleLbl="revTx" presStyleIdx="0" presStyleCnt="3">
        <dgm:presLayoutVars>
          <dgm:chMax val="0"/>
          <dgm:chPref val="0"/>
        </dgm:presLayoutVars>
      </dgm:prSet>
      <dgm:spPr/>
    </dgm:pt>
    <dgm:pt modelId="{ECD1A31F-0664-4BF6-9096-C5D73220CC54}" type="pres">
      <dgm:prSet presAssocID="{320CECC5-542C-4220-BD27-13D5790DF945}" presName="sibTrans" presStyleCnt="0"/>
      <dgm:spPr/>
    </dgm:pt>
    <dgm:pt modelId="{4AC21DB8-5F44-4C4D-A9BB-9A126EC39287}" type="pres">
      <dgm:prSet presAssocID="{D82A4152-76E3-44C4-B994-20B177ED48B0}" presName="compNode" presStyleCnt="0"/>
      <dgm:spPr/>
    </dgm:pt>
    <dgm:pt modelId="{7A551F6B-40D6-4D96-858A-D1FD17AE0BE1}" type="pres">
      <dgm:prSet presAssocID="{D82A4152-76E3-44C4-B994-20B177ED48B0}" presName="bgRect" presStyleLbl="bgShp" presStyleIdx="1" presStyleCnt="3"/>
      <dgm:spPr/>
    </dgm:pt>
    <dgm:pt modelId="{205839DB-C3B3-49BF-86EE-C7D48B9A8FB2}" type="pres">
      <dgm:prSet presAssocID="{D82A4152-76E3-44C4-B994-20B177ED48B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41A93AF8-FAD1-4BA8-967B-056CD78DC195}" type="pres">
      <dgm:prSet presAssocID="{D82A4152-76E3-44C4-B994-20B177ED48B0}" presName="spaceRect" presStyleCnt="0"/>
      <dgm:spPr/>
    </dgm:pt>
    <dgm:pt modelId="{C3281885-DF67-456E-8759-CF4AFF5486D2}" type="pres">
      <dgm:prSet presAssocID="{D82A4152-76E3-44C4-B994-20B177ED48B0}" presName="parTx" presStyleLbl="revTx" presStyleIdx="1" presStyleCnt="3">
        <dgm:presLayoutVars>
          <dgm:chMax val="0"/>
          <dgm:chPref val="0"/>
        </dgm:presLayoutVars>
      </dgm:prSet>
      <dgm:spPr/>
    </dgm:pt>
    <dgm:pt modelId="{3E1B8854-7698-4593-91AC-CC4A3D7D2C5A}" type="pres">
      <dgm:prSet presAssocID="{5CD0EB95-1C29-48BB-9771-F63D6A1734C7}" presName="sibTrans" presStyleCnt="0"/>
      <dgm:spPr/>
    </dgm:pt>
    <dgm:pt modelId="{36A3E6D9-7CB8-48B7-AF16-DF008BC6B381}" type="pres">
      <dgm:prSet presAssocID="{6ED05241-BDFF-462B-ABF1-0476A2C434AB}" presName="compNode" presStyleCnt="0"/>
      <dgm:spPr/>
    </dgm:pt>
    <dgm:pt modelId="{50F377A7-8078-4F7B-9F54-3A4E183A6A10}" type="pres">
      <dgm:prSet presAssocID="{6ED05241-BDFF-462B-ABF1-0476A2C434AB}" presName="bgRect" presStyleLbl="bgShp" presStyleIdx="2" presStyleCnt="3"/>
      <dgm:spPr/>
    </dgm:pt>
    <dgm:pt modelId="{16AD3FEA-7F2A-4F1F-847C-4E0E0ECA5557}" type="pres">
      <dgm:prSet presAssocID="{6ED05241-BDFF-462B-ABF1-0476A2C434A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452C746A-D568-4CA3-B0FF-D381AEB147D7}" type="pres">
      <dgm:prSet presAssocID="{6ED05241-BDFF-462B-ABF1-0476A2C434AB}" presName="spaceRect" presStyleCnt="0"/>
      <dgm:spPr/>
    </dgm:pt>
    <dgm:pt modelId="{46FC2F52-BD34-442A-81E9-28057FF6A0FB}" type="pres">
      <dgm:prSet presAssocID="{6ED05241-BDFF-462B-ABF1-0476A2C434AB}" presName="parTx" presStyleLbl="revTx" presStyleIdx="2" presStyleCnt="3">
        <dgm:presLayoutVars>
          <dgm:chMax val="0"/>
          <dgm:chPref val="0"/>
        </dgm:presLayoutVars>
      </dgm:prSet>
      <dgm:spPr/>
    </dgm:pt>
  </dgm:ptLst>
  <dgm:cxnLst>
    <dgm:cxn modelId="{D8166B33-737E-4E09-99CC-44BF03FE85F3}" srcId="{E5E49457-FC0C-46FF-9834-60628A5FC8D8}" destId="{6ED05241-BDFF-462B-ABF1-0476A2C434AB}" srcOrd="2" destOrd="0" parTransId="{E863C6D4-EC1E-4CEF-85EC-CA7A39C3B993}" sibTransId="{FDF74027-763F-4D61-8887-6E5D2BBC4C43}"/>
    <dgm:cxn modelId="{D8B67C41-50E2-48E3-8CD9-732D3E806174}" type="presOf" srcId="{E5E49457-FC0C-46FF-9834-60628A5FC8D8}" destId="{48457675-5A8D-44A7-8AD8-9C76EBB2EEB2}" srcOrd="0" destOrd="0" presId="urn:microsoft.com/office/officeart/2018/2/layout/IconVerticalSolidList"/>
    <dgm:cxn modelId="{EA6FCE65-91A3-4EB4-8E5E-2BBFB41EBA23}" srcId="{E5E49457-FC0C-46FF-9834-60628A5FC8D8}" destId="{DDA4A44A-23AD-4144-9EC8-422D04E3B0CF}" srcOrd="0" destOrd="0" parTransId="{24F0E366-1EEC-4D70-B629-7F9D181E9409}" sibTransId="{320CECC5-542C-4220-BD27-13D5790DF945}"/>
    <dgm:cxn modelId="{E66AB09E-808F-403B-86F5-2FA905792E7C}" type="presOf" srcId="{6ED05241-BDFF-462B-ABF1-0476A2C434AB}" destId="{46FC2F52-BD34-442A-81E9-28057FF6A0FB}" srcOrd="0" destOrd="0" presId="urn:microsoft.com/office/officeart/2018/2/layout/IconVerticalSolidList"/>
    <dgm:cxn modelId="{33D3EAB0-545F-4390-B82F-7BA7C1565462}" type="presOf" srcId="{DDA4A44A-23AD-4144-9EC8-422D04E3B0CF}" destId="{AFD5A755-E6F8-4709-86BF-889918494AD1}" srcOrd="0" destOrd="0" presId="urn:microsoft.com/office/officeart/2018/2/layout/IconVerticalSolidList"/>
    <dgm:cxn modelId="{5AF601CE-E656-44DC-9C76-043410A591D8}" srcId="{E5E49457-FC0C-46FF-9834-60628A5FC8D8}" destId="{D82A4152-76E3-44C4-B994-20B177ED48B0}" srcOrd="1" destOrd="0" parTransId="{A2A532E4-F8C7-46F4-9CE3-3B0D3876AA49}" sibTransId="{5CD0EB95-1C29-48BB-9771-F63D6A1734C7}"/>
    <dgm:cxn modelId="{DFA428FD-847E-4B83-89D9-AD11B3B5B07C}" type="presOf" srcId="{D82A4152-76E3-44C4-B994-20B177ED48B0}" destId="{C3281885-DF67-456E-8759-CF4AFF5486D2}" srcOrd="0" destOrd="0" presId="urn:microsoft.com/office/officeart/2018/2/layout/IconVerticalSolidList"/>
    <dgm:cxn modelId="{CC6857DA-DF51-4B82-9692-A8915FAC690A}" type="presParOf" srcId="{48457675-5A8D-44A7-8AD8-9C76EBB2EEB2}" destId="{AC81E516-CCF4-4AA4-977D-6CC0957A079B}" srcOrd="0" destOrd="0" presId="urn:microsoft.com/office/officeart/2018/2/layout/IconVerticalSolidList"/>
    <dgm:cxn modelId="{5090B71F-2A82-4CCF-BFD7-C7833CAE7B0C}" type="presParOf" srcId="{AC81E516-CCF4-4AA4-977D-6CC0957A079B}" destId="{D218F2C1-B0A1-4AE9-8424-8633A782EF5B}" srcOrd="0" destOrd="0" presId="urn:microsoft.com/office/officeart/2018/2/layout/IconVerticalSolidList"/>
    <dgm:cxn modelId="{7F9381C9-5208-465F-869C-9C5E9409C50C}" type="presParOf" srcId="{AC81E516-CCF4-4AA4-977D-6CC0957A079B}" destId="{0413E27E-32C5-4B96-9191-D4D999A712C1}" srcOrd="1" destOrd="0" presId="urn:microsoft.com/office/officeart/2018/2/layout/IconVerticalSolidList"/>
    <dgm:cxn modelId="{6681F3ED-B6B2-420F-909C-94B2F9A180AA}" type="presParOf" srcId="{AC81E516-CCF4-4AA4-977D-6CC0957A079B}" destId="{E30285FC-0B08-4A21-A98B-7197164AE9E0}" srcOrd="2" destOrd="0" presId="urn:microsoft.com/office/officeart/2018/2/layout/IconVerticalSolidList"/>
    <dgm:cxn modelId="{F9DC49B8-E647-4FA3-AF39-8C342F436513}" type="presParOf" srcId="{AC81E516-CCF4-4AA4-977D-6CC0957A079B}" destId="{AFD5A755-E6F8-4709-86BF-889918494AD1}" srcOrd="3" destOrd="0" presId="urn:microsoft.com/office/officeart/2018/2/layout/IconVerticalSolidList"/>
    <dgm:cxn modelId="{5A5AE02C-5B88-48AD-AB07-D88A22CAA53F}" type="presParOf" srcId="{48457675-5A8D-44A7-8AD8-9C76EBB2EEB2}" destId="{ECD1A31F-0664-4BF6-9096-C5D73220CC54}" srcOrd="1" destOrd="0" presId="urn:microsoft.com/office/officeart/2018/2/layout/IconVerticalSolidList"/>
    <dgm:cxn modelId="{57A80F9A-1B38-4FC5-B4D7-18AE0A6CB76D}" type="presParOf" srcId="{48457675-5A8D-44A7-8AD8-9C76EBB2EEB2}" destId="{4AC21DB8-5F44-4C4D-A9BB-9A126EC39287}" srcOrd="2" destOrd="0" presId="urn:microsoft.com/office/officeart/2018/2/layout/IconVerticalSolidList"/>
    <dgm:cxn modelId="{68275881-F87D-4114-8DF4-565F4FADAB1F}" type="presParOf" srcId="{4AC21DB8-5F44-4C4D-A9BB-9A126EC39287}" destId="{7A551F6B-40D6-4D96-858A-D1FD17AE0BE1}" srcOrd="0" destOrd="0" presId="urn:microsoft.com/office/officeart/2018/2/layout/IconVerticalSolidList"/>
    <dgm:cxn modelId="{EA9AD00B-6FD4-4131-9FF2-149C30250560}" type="presParOf" srcId="{4AC21DB8-5F44-4C4D-A9BB-9A126EC39287}" destId="{205839DB-C3B3-49BF-86EE-C7D48B9A8FB2}" srcOrd="1" destOrd="0" presId="urn:microsoft.com/office/officeart/2018/2/layout/IconVerticalSolidList"/>
    <dgm:cxn modelId="{0B5554E2-26B0-4F45-B759-49B75F91BA7F}" type="presParOf" srcId="{4AC21DB8-5F44-4C4D-A9BB-9A126EC39287}" destId="{41A93AF8-FAD1-4BA8-967B-056CD78DC195}" srcOrd="2" destOrd="0" presId="urn:microsoft.com/office/officeart/2018/2/layout/IconVerticalSolidList"/>
    <dgm:cxn modelId="{05F2C015-19A2-4636-AE44-A422429591F3}" type="presParOf" srcId="{4AC21DB8-5F44-4C4D-A9BB-9A126EC39287}" destId="{C3281885-DF67-456E-8759-CF4AFF5486D2}" srcOrd="3" destOrd="0" presId="urn:microsoft.com/office/officeart/2018/2/layout/IconVerticalSolidList"/>
    <dgm:cxn modelId="{850F9007-3C47-4E1B-B769-1F6B50F4C8FE}" type="presParOf" srcId="{48457675-5A8D-44A7-8AD8-9C76EBB2EEB2}" destId="{3E1B8854-7698-4593-91AC-CC4A3D7D2C5A}" srcOrd="3" destOrd="0" presId="urn:microsoft.com/office/officeart/2018/2/layout/IconVerticalSolidList"/>
    <dgm:cxn modelId="{6071965B-A3B6-4658-8FBA-D2C76F393A6D}" type="presParOf" srcId="{48457675-5A8D-44A7-8AD8-9C76EBB2EEB2}" destId="{36A3E6D9-7CB8-48B7-AF16-DF008BC6B381}" srcOrd="4" destOrd="0" presId="urn:microsoft.com/office/officeart/2018/2/layout/IconVerticalSolidList"/>
    <dgm:cxn modelId="{36C634BB-5BCE-4E55-B5C8-3078AC2584B2}" type="presParOf" srcId="{36A3E6D9-7CB8-48B7-AF16-DF008BC6B381}" destId="{50F377A7-8078-4F7B-9F54-3A4E183A6A10}" srcOrd="0" destOrd="0" presId="urn:microsoft.com/office/officeart/2018/2/layout/IconVerticalSolidList"/>
    <dgm:cxn modelId="{0FA15586-F1DB-4A75-9273-3913744F4710}" type="presParOf" srcId="{36A3E6D9-7CB8-48B7-AF16-DF008BC6B381}" destId="{16AD3FEA-7F2A-4F1F-847C-4E0E0ECA5557}" srcOrd="1" destOrd="0" presId="urn:microsoft.com/office/officeart/2018/2/layout/IconVerticalSolidList"/>
    <dgm:cxn modelId="{8769A7AD-DE46-447C-A3C8-C5D54BBC7B87}" type="presParOf" srcId="{36A3E6D9-7CB8-48B7-AF16-DF008BC6B381}" destId="{452C746A-D568-4CA3-B0FF-D381AEB147D7}" srcOrd="2" destOrd="0" presId="urn:microsoft.com/office/officeart/2018/2/layout/IconVerticalSolidList"/>
    <dgm:cxn modelId="{56015FF6-F4E1-430F-85BB-4FA72A64D05A}" type="presParOf" srcId="{36A3E6D9-7CB8-48B7-AF16-DF008BC6B381}" destId="{46FC2F52-BD34-442A-81E9-28057FF6A0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8322B9-B654-42EC-8C5D-F38E12AC71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ED4E2164-1A72-480C-AF03-A619DB0435D3}">
      <dgm:prSet/>
      <dgm:spPr/>
      <dgm:t>
        <a:bodyPr/>
        <a:lstStyle/>
        <a:p>
          <a:r>
            <a:rPr lang="de-DE" b="1" dirty="0"/>
            <a:t>"</a:t>
          </a:r>
          <a:r>
            <a:rPr lang="de-DE" b="1" dirty="0" err="1"/>
            <a:t>Cluetrain</a:t>
          </a:r>
          <a:r>
            <a:rPr lang="de-DE" b="1" dirty="0"/>
            <a:t>-PR"</a:t>
          </a:r>
          <a:r>
            <a:rPr lang="de-DE" dirty="0"/>
            <a:t> reagiert auf das </a:t>
          </a:r>
          <a:r>
            <a:rPr lang="de-DE" dirty="0" err="1"/>
            <a:t>Cluetrain-Manifesto</a:t>
          </a:r>
          <a:r>
            <a:rPr lang="de-DE" dirty="0"/>
            <a:t> mit einer Neubetrachtung der bisherigen PR-Ziele und -Maßnahmen.</a:t>
          </a:r>
          <a:endParaRPr lang="en-US" dirty="0"/>
        </a:p>
      </dgm:t>
    </dgm:pt>
    <dgm:pt modelId="{326C8098-9956-467B-A5F2-CE9F47CF61D2}" type="parTrans" cxnId="{FF34A7DE-0747-48BA-B373-56F83353157C}">
      <dgm:prSet/>
      <dgm:spPr/>
      <dgm:t>
        <a:bodyPr/>
        <a:lstStyle/>
        <a:p>
          <a:endParaRPr lang="en-US"/>
        </a:p>
      </dgm:t>
    </dgm:pt>
    <dgm:pt modelId="{C4491AD3-E1E1-44C6-97FD-74C49DC7E399}" type="sibTrans" cxnId="{FF34A7DE-0747-48BA-B373-56F83353157C}">
      <dgm:prSet/>
      <dgm:spPr/>
      <dgm:t>
        <a:bodyPr/>
        <a:lstStyle/>
        <a:p>
          <a:endParaRPr lang="en-US"/>
        </a:p>
      </dgm:t>
    </dgm:pt>
    <dgm:pt modelId="{90EC2A07-3DDD-44BA-B1CA-EC2894AA62B4}">
      <dgm:prSet/>
      <dgm:spPr/>
      <dgm:t>
        <a:bodyPr/>
        <a:lstStyle/>
        <a:p>
          <a:r>
            <a:rPr lang="de-DE" dirty="0"/>
            <a:t>Rolle der PR: Herstellen von Offenheit und Empowerment statt nur ausführend zu sein</a:t>
          </a:r>
          <a:endParaRPr lang="en-US" dirty="0"/>
        </a:p>
      </dgm:t>
    </dgm:pt>
    <dgm:pt modelId="{75D78463-7114-480B-948C-FE0CE14CC4B8}" type="parTrans" cxnId="{0897F33D-6A18-4CAD-91AD-19DB68CEC58E}">
      <dgm:prSet/>
      <dgm:spPr/>
      <dgm:t>
        <a:bodyPr/>
        <a:lstStyle/>
        <a:p>
          <a:endParaRPr lang="en-US"/>
        </a:p>
      </dgm:t>
    </dgm:pt>
    <dgm:pt modelId="{6C4B6FC0-1C58-44AE-A838-9F60F6517C03}" type="sibTrans" cxnId="{0897F33D-6A18-4CAD-91AD-19DB68CEC58E}">
      <dgm:prSet/>
      <dgm:spPr/>
      <dgm:t>
        <a:bodyPr/>
        <a:lstStyle/>
        <a:p>
          <a:endParaRPr lang="en-US"/>
        </a:p>
      </dgm:t>
    </dgm:pt>
    <dgm:pt modelId="{448FD034-66D0-42C7-9DFD-8B9B7A196D78}">
      <dgm:prSet/>
      <dgm:spPr/>
      <dgm:t>
        <a:bodyPr/>
        <a:lstStyle/>
        <a:p>
          <a:r>
            <a:rPr lang="de-DE"/>
            <a:t>Aufwand für Online-PR: hoher Aufwand, always-on statt nur Nebenbeiaufgabe</a:t>
          </a:r>
          <a:endParaRPr lang="en-US"/>
        </a:p>
      </dgm:t>
    </dgm:pt>
    <dgm:pt modelId="{6564595B-536E-4CCC-A13B-3B90424595F0}" type="parTrans" cxnId="{D131FD1C-55D2-4B2F-B5C7-6E861B4D0C10}">
      <dgm:prSet/>
      <dgm:spPr/>
      <dgm:t>
        <a:bodyPr/>
        <a:lstStyle/>
        <a:p>
          <a:endParaRPr lang="en-US"/>
        </a:p>
      </dgm:t>
    </dgm:pt>
    <dgm:pt modelId="{BCE82602-67A7-410B-8C69-708ABE804CD7}" type="sibTrans" cxnId="{D131FD1C-55D2-4B2F-B5C7-6E861B4D0C10}">
      <dgm:prSet/>
      <dgm:spPr/>
      <dgm:t>
        <a:bodyPr/>
        <a:lstStyle/>
        <a:p>
          <a:endParaRPr lang="en-US"/>
        </a:p>
      </dgm:t>
    </dgm:pt>
    <dgm:pt modelId="{195EE938-4AEC-47E8-A369-AC1697B01CF7}">
      <dgm:prSet/>
      <dgm:spPr/>
      <dgm:t>
        <a:bodyPr/>
        <a:lstStyle/>
        <a:p>
          <a:r>
            <a:rPr lang="de-DE"/>
            <a:t>Rolle der Nutzer: Kommunikationspartner statt nur Rezipient zu sein </a:t>
          </a:r>
          <a:endParaRPr lang="en-US"/>
        </a:p>
      </dgm:t>
    </dgm:pt>
    <dgm:pt modelId="{11AF6391-CB45-4684-8B18-EAF8CC8C712D}" type="parTrans" cxnId="{115D1C92-6884-43EC-9DE5-118E6BE53E9E}">
      <dgm:prSet/>
      <dgm:spPr/>
      <dgm:t>
        <a:bodyPr/>
        <a:lstStyle/>
        <a:p>
          <a:endParaRPr lang="en-US"/>
        </a:p>
      </dgm:t>
    </dgm:pt>
    <dgm:pt modelId="{623DCC22-85BC-42B6-8A9A-3F68A35C5DA3}" type="sibTrans" cxnId="{115D1C92-6884-43EC-9DE5-118E6BE53E9E}">
      <dgm:prSet/>
      <dgm:spPr/>
      <dgm:t>
        <a:bodyPr/>
        <a:lstStyle/>
        <a:p>
          <a:endParaRPr lang="en-US"/>
        </a:p>
      </dgm:t>
    </dgm:pt>
    <dgm:pt modelId="{1DB6F14A-CEE4-4EC1-ADA6-113A03D349C3}">
      <dgm:prSet/>
      <dgm:spPr/>
      <dgm:t>
        <a:bodyPr/>
        <a:lstStyle/>
        <a:p>
          <a:r>
            <a:rPr lang="de-DE" dirty="0"/>
            <a:t>Strategie und Maßnahmen: Aufbau von digitaler Reputation, Beziehungsmanagement statt nur Präsenz zeigen und Basisinformationen vermitteln.</a:t>
          </a:r>
          <a:endParaRPr lang="en-US" dirty="0"/>
        </a:p>
      </dgm:t>
    </dgm:pt>
    <dgm:pt modelId="{7AB0FF25-D0FE-4EC8-9420-E9B84A45A81E}" type="parTrans" cxnId="{4F565EF4-0205-43D2-AB77-6A4B161B8C52}">
      <dgm:prSet/>
      <dgm:spPr/>
      <dgm:t>
        <a:bodyPr/>
        <a:lstStyle/>
        <a:p>
          <a:endParaRPr lang="en-US"/>
        </a:p>
      </dgm:t>
    </dgm:pt>
    <dgm:pt modelId="{7B293E91-37F9-4BCE-B29E-D9B63A5BEE29}" type="sibTrans" cxnId="{4F565EF4-0205-43D2-AB77-6A4B161B8C52}">
      <dgm:prSet/>
      <dgm:spPr/>
      <dgm:t>
        <a:bodyPr/>
        <a:lstStyle/>
        <a:p>
          <a:endParaRPr lang="en-US"/>
        </a:p>
      </dgm:t>
    </dgm:pt>
    <dgm:pt modelId="{2039D8F3-DA96-41AA-9C03-F9B3FB5D8F3C}">
      <dgm:prSet/>
      <dgm:spPr/>
      <dgm:t>
        <a:bodyPr/>
        <a:lstStyle/>
        <a:p>
          <a:r>
            <a:rPr lang="de-DE"/>
            <a:t>Hauptziel</a:t>
          </a:r>
          <a:r>
            <a:rPr lang="de-DE" dirty="0"/>
            <a:t>: Verständigung und Argumentation statt nur Information</a:t>
          </a:r>
          <a:endParaRPr lang="en-US" dirty="0"/>
        </a:p>
      </dgm:t>
    </dgm:pt>
    <dgm:pt modelId="{98BC9BD9-98E4-46E4-9725-E441C9A94333}" type="parTrans" cxnId="{9F5FC16A-4563-4200-8A45-59FD3B894CAF}">
      <dgm:prSet/>
      <dgm:spPr/>
      <dgm:t>
        <a:bodyPr/>
        <a:lstStyle/>
        <a:p>
          <a:endParaRPr lang="de-DE"/>
        </a:p>
      </dgm:t>
    </dgm:pt>
    <dgm:pt modelId="{C619E610-E9E9-47EB-A846-A372B8D55565}" type="sibTrans" cxnId="{9F5FC16A-4563-4200-8A45-59FD3B894CAF}">
      <dgm:prSet/>
      <dgm:spPr/>
      <dgm:t>
        <a:bodyPr/>
        <a:lstStyle/>
        <a:p>
          <a:endParaRPr lang="de-DE"/>
        </a:p>
      </dgm:t>
    </dgm:pt>
    <dgm:pt modelId="{A4673E02-9F78-48B8-981F-06D7760D61DD}" type="pres">
      <dgm:prSet presAssocID="{A18322B9-B654-42EC-8C5D-F38E12AC71FB}" presName="Name0" presStyleCnt="0">
        <dgm:presLayoutVars>
          <dgm:dir/>
          <dgm:resizeHandles val="exact"/>
        </dgm:presLayoutVars>
      </dgm:prSet>
      <dgm:spPr/>
    </dgm:pt>
    <dgm:pt modelId="{66A95411-8588-498E-8E07-D14ED6014B8A}" type="pres">
      <dgm:prSet presAssocID="{ED4E2164-1A72-480C-AF03-A619DB0435D3}" presName="node" presStyleLbl="node1" presStyleIdx="0" presStyleCnt="6">
        <dgm:presLayoutVars>
          <dgm:bulletEnabled val="1"/>
        </dgm:presLayoutVars>
      </dgm:prSet>
      <dgm:spPr/>
    </dgm:pt>
    <dgm:pt modelId="{A1810E70-479A-4CF9-A3D1-1D2C708ABF09}" type="pres">
      <dgm:prSet presAssocID="{C4491AD3-E1E1-44C6-97FD-74C49DC7E399}" presName="sibTrans" presStyleLbl="sibTrans1D1" presStyleIdx="0" presStyleCnt="5"/>
      <dgm:spPr/>
    </dgm:pt>
    <dgm:pt modelId="{EC618921-DCF4-4319-B7BC-D3447ED93A59}" type="pres">
      <dgm:prSet presAssocID="{C4491AD3-E1E1-44C6-97FD-74C49DC7E399}" presName="connectorText" presStyleLbl="sibTrans1D1" presStyleIdx="0" presStyleCnt="5"/>
      <dgm:spPr/>
    </dgm:pt>
    <dgm:pt modelId="{E07E9724-CED5-4AF2-A84E-961998C458D5}" type="pres">
      <dgm:prSet presAssocID="{2039D8F3-DA96-41AA-9C03-F9B3FB5D8F3C}" presName="node" presStyleLbl="node1" presStyleIdx="1" presStyleCnt="6">
        <dgm:presLayoutVars>
          <dgm:bulletEnabled val="1"/>
        </dgm:presLayoutVars>
      </dgm:prSet>
      <dgm:spPr/>
    </dgm:pt>
    <dgm:pt modelId="{15B97C66-7231-4E85-B623-534E62D53585}" type="pres">
      <dgm:prSet presAssocID="{C619E610-E9E9-47EB-A846-A372B8D55565}" presName="sibTrans" presStyleLbl="sibTrans1D1" presStyleIdx="1" presStyleCnt="5"/>
      <dgm:spPr/>
    </dgm:pt>
    <dgm:pt modelId="{1C4C2D69-7EAE-4594-A29B-5113AB5CFF48}" type="pres">
      <dgm:prSet presAssocID="{C619E610-E9E9-47EB-A846-A372B8D55565}" presName="connectorText" presStyleLbl="sibTrans1D1" presStyleIdx="1" presStyleCnt="5"/>
      <dgm:spPr/>
    </dgm:pt>
    <dgm:pt modelId="{E4B38A0B-082E-4041-AE4E-A1BDE21C0541}" type="pres">
      <dgm:prSet presAssocID="{90EC2A07-3DDD-44BA-B1CA-EC2894AA62B4}" presName="node" presStyleLbl="node1" presStyleIdx="2" presStyleCnt="6">
        <dgm:presLayoutVars>
          <dgm:bulletEnabled val="1"/>
        </dgm:presLayoutVars>
      </dgm:prSet>
      <dgm:spPr/>
    </dgm:pt>
    <dgm:pt modelId="{5EC72E06-DEA0-4B3C-AD97-EF88F91D3575}" type="pres">
      <dgm:prSet presAssocID="{6C4B6FC0-1C58-44AE-A838-9F60F6517C03}" presName="sibTrans" presStyleLbl="sibTrans1D1" presStyleIdx="2" presStyleCnt="5"/>
      <dgm:spPr/>
    </dgm:pt>
    <dgm:pt modelId="{F5E1DBBD-DB8D-4429-877A-48760D2E5A05}" type="pres">
      <dgm:prSet presAssocID="{6C4B6FC0-1C58-44AE-A838-9F60F6517C03}" presName="connectorText" presStyleLbl="sibTrans1D1" presStyleIdx="2" presStyleCnt="5"/>
      <dgm:spPr/>
    </dgm:pt>
    <dgm:pt modelId="{AF7BA7C6-7D26-43DF-A868-22EB45198A82}" type="pres">
      <dgm:prSet presAssocID="{448FD034-66D0-42C7-9DFD-8B9B7A196D78}" presName="node" presStyleLbl="node1" presStyleIdx="3" presStyleCnt="6">
        <dgm:presLayoutVars>
          <dgm:bulletEnabled val="1"/>
        </dgm:presLayoutVars>
      </dgm:prSet>
      <dgm:spPr/>
    </dgm:pt>
    <dgm:pt modelId="{59A5ACDC-1B63-4913-8174-1C049C19E5C8}" type="pres">
      <dgm:prSet presAssocID="{BCE82602-67A7-410B-8C69-708ABE804CD7}" presName="sibTrans" presStyleLbl="sibTrans1D1" presStyleIdx="3" presStyleCnt="5"/>
      <dgm:spPr/>
    </dgm:pt>
    <dgm:pt modelId="{67C1BBD1-251B-4D8C-980F-9B6B6E71BFF5}" type="pres">
      <dgm:prSet presAssocID="{BCE82602-67A7-410B-8C69-708ABE804CD7}" presName="connectorText" presStyleLbl="sibTrans1D1" presStyleIdx="3" presStyleCnt="5"/>
      <dgm:spPr/>
    </dgm:pt>
    <dgm:pt modelId="{EF1BCC54-FAB5-4296-B157-D2450D5FD1CA}" type="pres">
      <dgm:prSet presAssocID="{195EE938-4AEC-47E8-A369-AC1697B01CF7}" presName="node" presStyleLbl="node1" presStyleIdx="4" presStyleCnt="6">
        <dgm:presLayoutVars>
          <dgm:bulletEnabled val="1"/>
        </dgm:presLayoutVars>
      </dgm:prSet>
      <dgm:spPr/>
    </dgm:pt>
    <dgm:pt modelId="{C3013D90-A6CD-4673-A78C-4D7E453BF271}" type="pres">
      <dgm:prSet presAssocID="{623DCC22-85BC-42B6-8A9A-3F68A35C5DA3}" presName="sibTrans" presStyleLbl="sibTrans1D1" presStyleIdx="4" presStyleCnt="5"/>
      <dgm:spPr/>
    </dgm:pt>
    <dgm:pt modelId="{B2392E8D-36BD-4D37-AA4B-77C5B149C202}" type="pres">
      <dgm:prSet presAssocID="{623DCC22-85BC-42B6-8A9A-3F68A35C5DA3}" presName="connectorText" presStyleLbl="sibTrans1D1" presStyleIdx="4" presStyleCnt="5"/>
      <dgm:spPr/>
    </dgm:pt>
    <dgm:pt modelId="{D75E820A-4581-48EE-8D96-515E447BB9F5}" type="pres">
      <dgm:prSet presAssocID="{1DB6F14A-CEE4-4EC1-ADA6-113A03D349C3}" presName="node" presStyleLbl="node1" presStyleIdx="5" presStyleCnt="6">
        <dgm:presLayoutVars>
          <dgm:bulletEnabled val="1"/>
        </dgm:presLayoutVars>
      </dgm:prSet>
      <dgm:spPr/>
    </dgm:pt>
  </dgm:ptLst>
  <dgm:cxnLst>
    <dgm:cxn modelId="{1946F110-2A9F-4F1F-9D86-5BFB128D4059}" type="presOf" srcId="{623DCC22-85BC-42B6-8A9A-3F68A35C5DA3}" destId="{C3013D90-A6CD-4673-A78C-4D7E453BF271}" srcOrd="0" destOrd="0" presId="urn:microsoft.com/office/officeart/2016/7/layout/RepeatingBendingProcessNew"/>
    <dgm:cxn modelId="{D131FD1C-55D2-4B2F-B5C7-6E861B4D0C10}" srcId="{A18322B9-B654-42EC-8C5D-F38E12AC71FB}" destId="{448FD034-66D0-42C7-9DFD-8B9B7A196D78}" srcOrd="3" destOrd="0" parTransId="{6564595B-536E-4CCC-A13B-3B90424595F0}" sibTransId="{BCE82602-67A7-410B-8C69-708ABE804CD7}"/>
    <dgm:cxn modelId="{B74CD929-1904-4350-A8BE-F3780DE4F604}" type="presOf" srcId="{90EC2A07-3DDD-44BA-B1CA-EC2894AA62B4}" destId="{E4B38A0B-082E-4041-AE4E-A1BDE21C0541}" srcOrd="0" destOrd="0" presId="urn:microsoft.com/office/officeart/2016/7/layout/RepeatingBendingProcessNew"/>
    <dgm:cxn modelId="{0897F33D-6A18-4CAD-91AD-19DB68CEC58E}" srcId="{A18322B9-B654-42EC-8C5D-F38E12AC71FB}" destId="{90EC2A07-3DDD-44BA-B1CA-EC2894AA62B4}" srcOrd="2" destOrd="0" parTransId="{75D78463-7114-480B-948C-FE0CE14CC4B8}" sibTransId="{6C4B6FC0-1C58-44AE-A838-9F60F6517C03}"/>
    <dgm:cxn modelId="{BE8C8342-8C3D-4BEA-A31F-BA93DBAA2E4A}" type="presOf" srcId="{BCE82602-67A7-410B-8C69-708ABE804CD7}" destId="{59A5ACDC-1B63-4913-8174-1C049C19E5C8}" srcOrd="0" destOrd="0" presId="urn:microsoft.com/office/officeart/2016/7/layout/RepeatingBendingProcessNew"/>
    <dgm:cxn modelId="{34277646-6FA2-43BE-8A3C-14CAAD064C9A}" type="presOf" srcId="{448FD034-66D0-42C7-9DFD-8B9B7A196D78}" destId="{AF7BA7C6-7D26-43DF-A868-22EB45198A82}" srcOrd="0" destOrd="0" presId="urn:microsoft.com/office/officeart/2016/7/layout/RepeatingBendingProcessNew"/>
    <dgm:cxn modelId="{A3165147-F46F-450A-A243-2B888E22E2F6}" type="presOf" srcId="{6C4B6FC0-1C58-44AE-A838-9F60F6517C03}" destId="{5EC72E06-DEA0-4B3C-AD97-EF88F91D3575}" srcOrd="0" destOrd="0" presId="urn:microsoft.com/office/officeart/2016/7/layout/RepeatingBendingProcessNew"/>
    <dgm:cxn modelId="{C91C8D47-4A56-4F7C-AF92-04CD0C92319F}" type="presOf" srcId="{BCE82602-67A7-410B-8C69-708ABE804CD7}" destId="{67C1BBD1-251B-4D8C-980F-9B6B6E71BFF5}" srcOrd="1" destOrd="0" presId="urn:microsoft.com/office/officeart/2016/7/layout/RepeatingBendingProcessNew"/>
    <dgm:cxn modelId="{9F5FC16A-4563-4200-8A45-59FD3B894CAF}" srcId="{A18322B9-B654-42EC-8C5D-F38E12AC71FB}" destId="{2039D8F3-DA96-41AA-9C03-F9B3FB5D8F3C}" srcOrd="1" destOrd="0" parTransId="{98BC9BD9-98E4-46E4-9725-E441C9A94333}" sibTransId="{C619E610-E9E9-47EB-A846-A372B8D55565}"/>
    <dgm:cxn modelId="{267B9D4E-1585-4079-825D-7460054062B6}" type="presOf" srcId="{ED4E2164-1A72-480C-AF03-A619DB0435D3}" destId="{66A95411-8588-498E-8E07-D14ED6014B8A}" srcOrd="0" destOrd="0" presId="urn:microsoft.com/office/officeart/2016/7/layout/RepeatingBendingProcessNew"/>
    <dgm:cxn modelId="{7F22AA52-87EA-444E-B964-AF9875373214}" type="presOf" srcId="{C4491AD3-E1E1-44C6-97FD-74C49DC7E399}" destId="{EC618921-DCF4-4319-B7BC-D3447ED93A59}" srcOrd="1" destOrd="0" presId="urn:microsoft.com/office/officeart/2016/7/layout/RepeatingBendingProcessNew"/>
    <dgm:cxn modelId="{39ED6879-7FBC-4D98-9CFB-08FCC72DBCD2}" type="presOf" srcId="{C619E610-E9E9-47EB-A846-A372B8D55565}" destId="{1C4C2D69-7EAE-4594-A29B-5113AB5CFF48}" srcOrd="1" destOrd="0" presId="urn:microsoft.com/office/officeart/2016/7/layout/RepeatingBendingProcessNew"/>
    <dgm:cxn modelId="{5389D779-3E77-4CD9-A846-38B40F3D548D}" type="presOf" srcId="{1DB6F14A-CEE4-4EC1-ADA6-113A03D349C3}" destId="{D75E820A-4581-48EE-8D96-515E447BB9F5}" srcOrd="0" destOrd="0" presId="urn:microsoft.com/office/officeart/2016/7/layout/RepeatingBendingProcessNew"/>
    <dgm:cxn modelId="{115D1C92-6884-43EC-9DE5-118E6BE53E9E}" srcId="{A18322B9-B654-42EC-8C5D-F38E12AC71FB}" destId="{195EE938-4AEC-47E8-A369-AC1697B01CF7}" srcOrd="4" destOrd="0" parTransId="{11AF6391-CB45-4684-8B18-EAF8CC8C712D}" sibTransId="{623DCC22-85BC-42B6-8A9A-3F68A35C5DA3}"/>
    <dgm:cxn modelId="{1F99DB99-A4BA-4557-8E44-7B077B148305}" type="presOf" srcId="{6C4B6FC0-1C58-44AE-A838-9F60F6517C03}" destId="{F5E1DBBD-DB8D-4429-877A-48760D2E5A05}" srcOrd="1" destOrd="0" presId="urn:microsoft.com/office/officeart/2016/7/layout/RepeatingBendingProcessNew"/>
    <dgm:cxn modelId="{3ADBF1A1-7C8D-4006-BDC5-A2BEBA004DE2}" type="presOf" srcId="{A18322B9-B654-42EC-8C5D-F38E12AC71FB}" destId="{A4673E02-9F78-48B8-981F-06D7760D61DD}" srcOrd="0" destOrd="0" presId="urn:microsoft.com/office/officeart/2016/7/layout/RepeatingBendingProcessNew"/>
    <dgm:cxn modelId="{2A2671DB-C4B3-4002-BE02-9CF904993990}" type="presOf" srcId="{195EE938-4AEC-47E8-A369-AC1697B01CF7}" destId="{EF1BCC54-FAB5-4296-B157-D2450D5FD1CA}" srcOrd="0" destOrd="0" presId="urn:microsoft.com/office/officeart/2016/7/layout/RepeatingBendingProcessNew"/>
    <dgm:cxn modelId="{A5A2A8DB-870A-4644-B92C-CFDC76B933CA}" type="presOf" srcId="{C4491AD3-E1E1-44C6-97FD-74C49DC7E399}" destId="{A1810E70-479A-4CF9-A3D1-1D2C708ABF09}" srcOrd="0" destOrd="0" presId="urn:microsoft.com/office/officeart/2016/7/layout/RepeatingBendingProcessNew"/>
    <dgm:cxn modelId="{FF34A7DE-0747-48BA-B373-56F83353157C}" srcId="{A18322B9-B654-42EC-8C5D-F38E12AC71FB}" destId="{ED4E2164-1A72-480C-AF03-A619DB0435D3}" srcOrd="0" destOrd="0" parTransId="{326C8098-9956-467B-A5F2-CE9F47CF61D2}" sibTransId="{C4491AD3-E1E1-44C6-97FD-74C49DC7E399}"/>
    <dgm:cxn modelId="{3B1C53E3-F5CE-42C6-915E-7BD78E25B0A0}" type="presOf" srcId="{C619E610-E9E9-47EB-A846-A372B8D55565}" destId="{15B97C66-7231-4E85-B623-534E62D53585}" srcOrd="0" destOrd="0" presId="urn:microsoft.com/office/officeart/2016/7/layout/RepeatingBendingProcessNew"/>
    <dgm:cxn modelId="{20B0A2EC-8586-4146-BBCF-320F699D3C0C}" type="presOf" srcId="{623DCC22-85BC-42B6-8A9A-3F68A35C5DA3}" destId="{B2392E8D-36BD-4D37-AA4B-77C5B149C202}" srcOrd="1" destOrd="0" presId="urn:microsoft.com/office/officeart/2016/7/layout/RepeatingBendingProcessNew"/>
    <dgm:cxn modelId="{70359BED-A20A-4A22-82C0-EC593C17A2A9}" type="presOf" srcId="{2039D8F3-DA96-41AA-9C03-F9B3FB5D8F3C}" destId="{E07E9724-CED5-4AF2-A84E-961998C458D5}" srcOrd="0" destOrd="0" presId="urn:microsoft.com/office/officeart/2016/7/layout/RepeatingBendingProcessNew"/>
    <dgm:cxn modelId="{4F565EF4-0205-43D2-AB77-6A4B161B8C52}" srcId="{A18322B9-B654-42EC-8C5D-F38E12AC71FB}" destId="{1DB6F14A-CEE4-4EC1-ADA6-113A03D349C3}" srcOrd="5" destOrd="0" parTransId="{7AB0FF25-D0FE-4EC8-9420-E9B84A45A81E}" sibTransId="{7B293E91-37F9-4BCE-B29E-D9B63A5BEE29}"/>
    <dgm:cxn modelId="{1F77434D-3676-476C-8767-51FA3A2DF6E0}" type="presParOf" srcId="{A4673E02-9F78-48B8-981F-06D7760D61DD}" destId="{66A95411-8588-498E-8E07-D14ED6014B8A}" srcOrd="0" destOrd="0" presId="urn:microsoft.com/office/officeart/2016/7/layout/RepeatingBendingProcessNew"/>
    <dgm:cxn modelId="{080E2B33-1ABF-4E24-B381-1B41C3ED98A0}" type="presParOf" srcId="{A4673E02-9F78-48B8-981F-06D7760D61DD}" destId="{A1810E70-479A-4CF9-A3D1-1D2C708ABF09}" srcOrd="1" destOrd="0" presId="urn:microsoft.com/office/officeart/2016/7/layout/RepeatingBendingProcessNew"/>
    <dgm:cxn modelId="{D967F88C-90B7-473D-AAA7-14598E31DF5A}" type="presParOf" srcId="{A1810E70-479A-4CF9-A3D1-1D2C708ABF09}" destId="{EC618921-DCF4-4319-B7BC-D3447ED93A59}" srcOrd="0" destOrd="0" presId="urn:microsoft.com/office/officeart/2016/7/layout/RepeatingBendingProcessNew"/>
    <dgm:cxn modelId="{2CA116F7-60C6-43FB-AFC9-B8B216A55264}" type="presParOf" srcId="{A4673E02-9F78-48B8-981F-06D7760D61DD}" destId="{E07E9724-CED5-4AF2-A84E-961998C458D5}" srcOrd="2" destOrd="0" presId="urn:microsoft.com/office/officeart/2016/7/layout/RepeatingBendingProcessNew"/>
    <dgm:cxn modelId="{3F2905EB-8BD0-43F0-9E6F-0EDAFB617BDA}" type="presParOf" srcId="{A4673E02-9F78-48B8-981F-06D7760D61DD}" destId="{15B97C66-7231-4E85-B623-534E62D53585}" srcOrd="3" destOrd="0" presId="urn:microsoft.com/office/officeart/2016/7/layout/RepeatingBendingProcessNew"/>
    <dgm:cxn modelId="{9C9DC00B-9DF4-47C4-A821-4A6454A69ACF}" type="presParOf" srcId="{15B97C66-7231-4E85-B623-534E62D53585}" destId="{1C4C2D69-7EAE-4594-A29B-5113AB5CFF48}" srcOrd="0" destOrd="0" presId="urn:microsoft.com/office/officeart/2016/7/layout/RepeatingBendingProcessNew"/>
    <dgm:cxn modelId="{E2A55A05-C82F-456B-85E5-DCB5D02394DE}" type="presParOf" srcId="{A4673E02-9F78-48B8-981F-06D7760D61DD}" destId="{E4B38A0B-082E-4041-AE4E-A1BDE21C0541}" srcOrd="4" destOrd="0" presId="urn:microsoft.com/office/officeart/2016/7/layout/RepeatingBendingProcessNew"/>
    <dgm:cxn modelId="{637EDBE4-DB6E-444F-8A50-A0997DF92CBF}" type="presParOf" srcId="{A4673E02-9F78-48B8-981F-06D7760D61DD}" destId="{5EC72E06-DEA0-4B3C-AD97-EF88F91D3575}" srcOrd="5" destOrd="0" presId="urn:microsoft.com/office/officeart/2016/7/layout/RepeatingBendingProcessNew"/>
    <dgm:cxn modelId="{D1C87F6D-0042-4710-A308-B2C6C2881648}" type="presParOf" srcId="{5EC72E06-DEA0-4B3C-AD97-EF88F91D3575}" destId="{F5E1DBBD-DB8D-4429-877A-48760D2E5A05}" srcOrd="0" destOrd="0" presId="urn:microsoft.com/office/officeart/2016/7/layout/RepeatingBendingProcessNew"/>
    <dgm:cxn modelId="{DA3ACB98-89B1-4365-93D5-CD5896D50EB9}" type="presParOf" srcId="{A4673E02-9F78-48B8-981F-06D7760D61DD}" destId="{AF7BA7C6-7D26-43DF-A868-22EB45198A82}" srcOrd="6" destOrd="0" presId="urn:microsoft.com/office/officeart/2016/7/layout/RepeatingBendingProcessNew"/>
    <dgm:cxn modelId="{AABA6B2B-E7D7-43C3-9F7E-6E8893005F53}" type="presParOf" srcId="{A4673E02-9F78-48B8-981F-06D7760D61DD}" destId="{59A5ACDC-1B63-4913-8174-1C049C19E5C8}" srcOrd="7" destOrd="0" presId="urn:microsoft.com/office/officeart/2016/7/layout/RepeatingBendingProcessNew"/>
    <dgm:cxn modelId="{51CCB291-1E62-43E7-B308-54A92DA92E92}" type="presParOf" srcId="{59A5ACDC-1B63-4913-8174-1C049C19E5C8}" destId="{67C1BBD1-251B-4D8C-980F-9B6B6E71BFF5}" srcOrd="0" destOrd="0" presId="urn:microsoft.com/office/officeart/2016/7/layout/RepeatingBendingProcessNew"/>
    <dgm:cxn modelId="{9FA05AEE-8BF6-42F4-82E7-8D2FDFBDCEFC}" type="presParOf" srcId="{A4673E02-9F78-48B8-981F-06D7760D61DD}" destId="{EF1BCC54-FAB5-4296-B157-D2450D5FD1CA}" srcOrd="8" destOrd="0" presId="urn:microsoft.com/office/officeart/2016/7/layout/RepeatingBendingProcessNew"/>
    <dgm:cxn modelId="{B8B8C192-A2D4-4632-A970-365ED735FA6D}" type="presParOf" srcId="{A4673E02-9F78-48B8-981F-06D7760D61DD}" destId="{C3013D90-A6CD-4673-A78C-4D7E453BF271}" srcOrd="9" destOrd="0" presId="urn:microsoft.com/office/officeart/2016/7/layout/RepeatingBendingProcessNew"/>
    <dgm:cxn modelId="{BFAE6637-2822-41F9-A61B-00F7C3B3E22F}" type="presParOf" srcId="{C3013D90-A6CD-4673-A78C-4D7E453BF271}" destId="{B2392E8D-36BD-4D37-AA4B-77C5B149C202}" srcOrd="0" destOrd="0" presId="urn:microsoft.com/office/officeart/2016/7/layout/RepeatingBendingProcessNew"/>
    <dgm:cxn modelId="{86F1D807-73C4-40BE-8903-2D613A072346}" type="presParOf" srcId="{A4673E02-9F78-48B8-981F-06D7760D61DD}" destId="{D75E820A-4581-48EE-8D96-515E447BB9F5}"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7F0DB2-9CBF-4FAC-AB3F-D7EAA209351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7DFA2D7-FD37-4285-A903-6D1283DBAED0}">
      <dgm:prSet custT="1"/>
      <dgm:spPr/>
      <dgm:t>
        <a:bodyPr/>
        <a:lstStyle/>
        <a:p>
          <a:pPr>
            <a:lnSpc>
              <a:spcPct val="100000"/>
            </a:lnSpc>
          </a:pPr>
          <a:r>
            <a:rPr lang="de-DE" sz="1600" b="1" dirty="0">
              <a:highlight>
                <a:srgbClr val="FFFF00"/>
              </a:highlight>
            </a:rPr>
            <a:t>Microsoft</a:t>
          </a:r>
          <a:r>
            <a:rPr lang="de-DE" sz="1600" dirty="0"/>
            <a:t>s Gründungsvision:</a:t>
          </a:r>
          <a:br>
            <a:rPr lang="de-DE" sz="1600" dirty="0"/>
          </a:br>
          <a:r>
            <a:rPr lang="de-DE" sz="1600" dirty="0"/>
            <a:t> „Ein Computer auf jedem Schreibtisch und in jedem Zuhause.“</a:t>
          </a:r>
          <a:endParaRPr lang="en-US" sz="1600" dirty="0"/>
        </a:p>
      </dgm:t>
    </dgm:pt>
    <dgm:pt modelId="{51A54AAA-B536-4747-8E08-69888A38A11A}" type="parTrans" cxnId="{5E645EE9-CC88-42CC-A684-650DA00ACB01}">
      <dgm:prSet/>
      <dgm:spPr/>
      <dgm:t>
        <a:bodyPr/>
        <a:lstStyle/>
        <a:p>
          <a:endParaRPr lang="en-US"/>
        </a:p>
      </dgm:t>
    </dgm:pt>
    <dgm:pt modelId="{49E46AF1-7D19-414C-BE4C-9E4815716EAE}" type="sibTrans" cxnId="{5E645EE9-CC88-42CC-A684-650DA00ACB01}">
      <dgm:prSet/>
      <dgm:spPr/>
      <dgm:t>
        <a:bodyPr/>
        <a:lstStyle/>
        <a:p>
          <a:endParaRPr lang="en-US"/>
        </a:p>
      </dgm:t>
    </dgm:pt>
    <dgm:pt modelId="{FFB93638-D87D-4CE5-9330-82383825BACF}">
      <dgm:prSet custT="1"/>
      <dgm:spPr/>
      <dgm:t>
        <a:bodyPr/>
        <a:lstStyle/>
        <a:p>
          <a:pPr>
            <a:lnSpc>
              <a:spcPct val="100000"/>
            </a:lnSpc>
          </a:pPr>
          <a:r>
            <a:rPr lang="de-DE" sz="1600" b="1" dirty="0">
              <a:highlight>
                <a:srgbClr val="FFFF00"/>
              </a:highlight>
            </a:rPr>
            <a:t>Wal Mart:</a:t>
          </a:r>
          <a:r>
            <a:rPr lang="de-DE" sz="1600" dirty="0">
              <a:highlight>
                <a:srgbClr val="FFFF00"/>
              </a:highlight>
            </a:rPr>
            <a:t> </a:t>
          </a:r>
          <a:br>
            <a:rPr lang="de-DE" sz="1600" dirty="0"/>
          </a:br>
          <a:r>
            <a:rPr lang="de-DE" sz="1600" dirty="0" err="1"/>
            <a:t>To</a:t>
          </a:r>
          <a:r>
            <a:rPr lang="de-DE" sz="1600" dirty="0"/>
            <a:t> </a:t>
          </a:r>
          <a:r>
            <a:rPr lang="de-DE" sz="1600" dirty="0" err="1"/>
            <a:t>give</a:t>
          </a:r>
          <a:r>
            <a:rPr lang="de-DE" sz="1600" dirty="0"/>
            <a:t> </a:t>
          </a:r>
          <a:r>
            <a:rPr lang="de-DE" sz="1600" dirty="0" err="1"/>
            <a:t>ordinary</a:t>
          </a:r>
          <a:r>
            <a:rPr lang="de-DE" sz="1600" dirty="0"/>
            <a:t> </a:t>
          </a:r>
          <a:r>
            <a:rPr lang="de-DE" sz="1600" dirty="0" err="1"/>
            <a:t>people</a:t>
          </a:r>
          <a:r>
            <a:rPr lang="de-DE" sz="1600" dirty="0"/>
            <a:t> </a:t>
          </a:r>
          <a:r>
            <a:rPr lang="de-DE" sz="1600" dirty="0" err="1"/>
            <a:t>the</a:t>
          </a:r>
          <a:r>
            <a:rPr lang="de-DE" sz="1600" dirty="0"/>
            <a:t> </a:t>
          </a:r>
          <a:r>
            <a:rPr lang="de-DE" sz="1600" dirty="0" err="1"/>
            <a:t>opportunity</a:t>
          </a:r>
          <a:r>
            <a:rPr lang="de-DE" sz="1600" dirty="0"/>
            <a:t> </a:t>
          </a:r>
          <a:r>
            <a:rPr lang="de-DE" sz="1600" dirty="0" err="1"/>
            <a:t>to</a:t>
          </a:r>
          <a:r>
            <a:rPr lang="de-DE" sz="1600" dirty="0"/>
            <a:t> </a:t>
          </a:r>
          <a:r>
            <a:rPr lang="de-DE" sz="1600" dirty="0" err="1"/>
            <a:t>buy</a:t>
          </a:r>
          <a:r>
            <a:rPr lang="de-DE" sz="1600" dirty="0"/>
            <a:t> </a:t>
          </a:r>
          <a:r>
            <a:rPr lang="de-DE" sz="1600" dirty="0" err="1"/>
            <a:t>the</a:t>
          </a:r>
          <a:r>
            <a:rPr lang="de-DE" sz="1600" dirty="0"/>
            <a:t> same </a:t>
          </a:r>
          <a:r>
            <a:rPr lang="de-DE" sz="1600" dirty="0" err="1"/>
            <a:t>things</a:t>
          </a:r>
          <a:r>
            <a:rPr lang="de-DE" sz="1600" dirty="0"/>
            <a:t> </a:t>
          </a:r>
          <a:r>
            <a:rPr lang="de-DE" sz="1600" dirty="0" err="1"/>
            <a:t>as</a:t>
          </a:r>
          <a:r>
            <a:rPr lang="de-DE" sz="1600" dirty="0"/>
            <a:t> </a:t>
          </a:r>
          <a:r>
            <a:rPr lang="de-DE" sz="1600" dirty="0" err="1"/>
            <a:t>rich</a:t>
          </a:r>
          <a:r>
            <a:rPr lang="de-DE" sz="1600" dirty="0"/>
            <a:t> </a:t>
          </a:r>
          <a:r>
            <a:rPr lang="de-DE" sz="1600" dirty="0" err="1"/>
            <a:t>people</a:t>
          </a:r>
          <a:r>
            <a:rPr lang="de-DE" sz="1600" dirty="0"/>
            <a:t>.</a:t>
          </a:r>
          <a:endParaRPr lang="en-US" sz="1600" dirty="0"/>
        </a:p>
      </dgm:t>
    </dgm:pt>
    <dgm:pt modelId="{B19F0806-933E-4761-BAF3-E19822EDE519}" type="parTrans" cxnId="{EAE2CE27-182E-4669-95C7-AD3FCE5B11EF}">
      <dgm:prSet/>
      <dgm:spPr/>
      <dgm:t>
        <a:bodyPr/>
        <a:lstStyle/>
        <a:p>
          <a:endParaRPr lang="en-US"/>
        </a:p>
      </dgm:t>
    </dgm:pt>
    <dgm:pt modelId="{6071891D-0F55-4C7A-B09B-CCCD164822C6}" type="sibTrans" cxnId="{EAE2CE27-182E-4669-95C7-AD3FCE5B11EF}">
      <dgm:prSet/>
      <dgm:spPr/>
      <dgm:t>
        <a:bodyPr/>
        <a:lstStyle/>
        <a:p>
          <a:endParaRPr lang="en-US"/>
        </a:p>
      </dgm:t>
    </dgm:pt>
    <dgm:pt modelId="{84759610-8573-4937-8A2C-0D2B0A18A1B6}">
      <dgm:prSet custT="1"/>
      <dgm:spPr/>
      <dgm:t>
        <a:bodyPr/>
        <a:lstStyle/>
        <a:p>
          <a:pPr>
            <a:lnSpc>
              <a:spcPct val="100000"/>
            </a:lnSpc>
          </a:pPr>
          <a:r>
            <a:rPr lang="de-DE" sz="1600" b="1" dirty="0">
              <a:highlight>
                <a:srgbClr val="FFFF00"/>
              </a:highlight>
            </a:rPr>
            <a:t>Wikipedia:</a:t>
          </a:r>
          <a:r>
            <a:rPr lang="de-DE" sz="1600" dirty="0">
              <a:highlight>
                <a:srgbClr val="FFFF00"/>
              </a:highlight>
            </a:rPr>
            <a:t>  </a:t>
          </a:r>
          <a:br>
            <a:rPr lang="de-DE" sz="1600" dirty="0"/>
          </a:br>
          <a:r>
            <a:rPr lang="de-DE" sz="1600" dirty="0"/>
            <a:t>Imagine a </a:t>
          </a:r>
          <a:r>
            <a:rPr lang="de-DE" sz="1600" dirty="0" err="1"/>
            <a:t>world</a:t>
          </a:r>
          <a:r>
            <a:rPr lang="de-DE" sz="1600" dirty="0"/>
            <a:t> in </a:t>
          </a:r>
          <a:r>
            <a:rPr lang="de-DE" sz="1600" dirty="0" err="1"/>
            <a:t>which</a:t>
          </a:r>
          <a:r>
            <a:rPr lang="de-DE" sz="1600" dirty="0"/>
            <a:t> </a:t>
          </a:r>
          <a:r>
            <a:rPr lang="de-DE" sz="1600" dirty="0" err="1"/>
            <a:t>every</a:t>
          </a:r>
          <a:r>
            <a:rPr lang="de-DE" sz="1600" dirty="0"/>
            <a:t> </a:t>
          </a:r>
          <a:r>
            <a:rPr lang="de-DE" sz="1600" dirty="0" err="1"/>
            <a:t>single</a:t>
          </a:r>
          <a:r>
            <a:rPr lang="de-DE" sz="1600" dirty="0"/>
            <a:t> </a:t>
          </a:r>
          <a:r>
            <a:rPr lang="de-DE" sz="1600" dirty="0" err="1"/>
            <a:t>person</a:t>
          </a:r>
          <a:r>
            <a:rPr lang="de-DE" sz="1600" dirty="0"/>
            <a:t> </a:t>
          </a:r>
          <a:r>
            <a:rPr lang="de-DE" sz="1600" dirty="0" err="1"/>
            <a:t>is</a:t>
          </a:r>
          <a:r>
            <a:rPr lang="de-DE" sz="1600" dirty="0"/>
            <a:t> </a:t>
          </a:r>
          <a:r>
            <a:rPr lang="de-DE" sz="1600" dirty="0" err="1"/>
            <a:t>given</a:t>
          </a:r>
          <a:r>
            <a:rPr lang="de-DE" sz="1600" dirty="0"/>
            <a:t> </a:t>
          </a:r>
          <a:r>
            <a:rPr lang="de-DE" sz="1600" dirty="0" err="1"/>
            <a:t>free</a:t>
          </a:r>
          <a:r>
            <a:rPr lang="de-DE" sz="1600" dirty="0"/>
            <a:t> </a:t>
          </a:r>
          <a:r>
            <a:rPr lang="de-DE" sz="1600" dirty="0" err="1"/>
            <a:t>access</a:t>
          </a:r>
          <a:r>
            <a:rPr lang="de-DE" sz="1600" dirty="0"/>
            <a:t> </a:t>
          </a:r>
          <a:r>
            <a:rPr lang="de-DE" sz="1600" dirty="0" err="1"/>
            <a:t>to</a:t>
          </a:r>
          <a:r>
            <a:rPr lang="de-DE" sz="1600" dirty="0"/>
            <a:t> </a:t>
          </a:r>
          <a:r>
            <a:rPr lang="de-DE" sz="1600" dirty="0" err="1"/>
            <a:t>the</a:t>
          </a:r>
          <a:r>
            <a:rPr lang="de-DE" sz="1600" dirty="0"/>
            <a:t> </a:t>
          </a:r>
          <a:r>
            <a:rPr lang="de-DE" sz="1600" dirty="0" err="1"/>
            <a:t>sum</a:t>
          </a:r>
          <a:r>
            <a:rPr lang="de-DE" sz="1600" dirty="0"/>
            <a:t> </a:t>
          </a:r>
          <a:r>
            <a:rPr lang="de-DE" sz="1600" dirty="0" err="1"/>
            <a:t>of</a:t>
          </a:r>
          <a:r>
            <a:rPr lang="de-DE" sz="1600" dirty="0"/>
            <a:t> all human </a:t>
          </a:r>
          <a:r>
            <a:rPr lang="de-DE" sz="1600" dirty="0" err="1"/>
            <a:t>knowledge</a:t>
          </a:r>
          <a:r>
            <a:rPr lang="de-DE" sz="1600" dirty="0"/>
            <a:t>.</a:t>
          </a:r>
          <a:endParaRPr lang="en-US" sz="1600" dirty="0"/>
        </a:p>
      </dgm:t>
    </dgm:pt>
    <dgm:pt modelId="{EB9CD90B-B9AE-4F12-A96A-A6689E4ABFA6}" type="parTrans" cxnId="{F7F3E4A8-4A5D-4F53-BF68-9818A7611703}">
      <dgm:prSet/>
      <dgm:spPr/>
      <dgm:t>
        <a:bodyPr/>
        <a:lstStyle/>
        <a:p>
          <a:endParaRPr lang="en-US"/>
        </a:p>
      </dgm:t>
    </dgm:pt>
    <dgm:pt modelId="{E79B05B4-1EB6-44DF-8A30-57BEA563AA29}" type="sibTrans" cxnId="{F7F3E4A8-4A5D-4F53-BF68-9818A7611703}">
      <dgm:prSet/>
      <dgm:spPr/>
      <dgm:t>
        <a:bodyPr/>
        <a:lstStyle/>
        <a:p>
          <a:endParaRPr lang="en-US"/>
        </a:p>
      </dgm:t>
    </dgm:pt>
    <dgm:pt modelId="{0FB488D1-59C3-4FE4-890F-78A6D6001EA2}">
      <dgm:prSet/>
      <dgm:spPr/>
      <dgm:t>
        <a:bodyPr/>
        <a:lstStyle/>
        <a:p>
          <a:pPr>
            <a:lnSpc>
              <a:spcPct val="100000"/>
            </a:lnSpc>
          </a:pPr>
          <a:r>
            <a:rPr lang="en-US" dirty="0">
              <a:highlight>
                <a:srgbClr val="FFFF00"/>
              </a:highlight>
            </a:rPr>
            <a:t>Google’</a:t>
          </a:r>
          <a:r>
            <a:rPr lang="en-US" dirty="0"/>
            <a:t>s corporate mission is to organize the world’s information and make it universally accessible and useful.</a:t>
          </a:r>
        </a:p>
      </dgm:t>
    </dgm:pt>
    <dgm:pt modelId="{FD5AC25A-339E-4222-8F2F-AEB2FCB5A597}" type="parTrans" cxnId="{3CE345EA-689C-4B28-A785-FBC4171EABED}">
      <dgm:prSet/>
      <dgm:spPr/>
      <dgm:t>
        <a:bodyPr/>
        <a:lstStyle/>
        <a:p>
          <a:endParaRPr lang="en-US"/>
        </a:p>
      </dgm:t>
    </dgm:pt>
    <dgm:pt modelId="{87497ACD-E592-47B7-B1FD-9C39326467B2}" type="sibTrans" cxnId="{3CE345EA-689C-4B28-A785-FBC4171EABED}">
      <dgm:prSet/>
      <dgm:spPr/>
      <dgm:t>
        <a:bodyPr/>
        <a:lstStyle/>
        <a:p>
          <a:endParaRPr lang="en-US"/>
        </a:p>
      </dgm:t>
    </dgm:pt>
    <dgm:pt modelId="{909C03F0-1496-4FD6-9C55-6EC05513CF53}" type="pres">
      <dgm:prSet presAssocID="{2B7F0DB2-9CBF-4FAC-AB3F-D7EAA2093510}" presName="root" presStyleCnt="0">
        <dgm:presLayoutVars>
          <dgm:dir/>
          <dgm:resizeHandles val="exact"/>
        </dgm:presLayoutVars>
      </dgm:prSet>
      <dgm:spPr/>
    </dgm:pt>
    <dgm:pt modelId="{C581073E-3B15-47FC-86F1-226E05D6BD14}" type="pres">
      <dgm:prSet presAssocID="{77DFA2D7-FD37-4285-A903-6D1283DBAED0}" presName="compNode" presStyleCnt="0"/>
      <dgm:spPr/>
    </dgm:pt>
    <dgm:pt modelId="{EA5A7788-F2C6-445C-B627-E98DB3468AF4}" type="pres">
      <dgm:prSet presAssocID="{77DFA2D7-FD37-4285-A903-6D1283DBAE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950C183-E6BD-4BC7-8C14-304AAB4063B9}" type="pres">
      <dgm:prSet presAssocID="{77DFA2D7-FD37-4285-A903-6D1283DBAED0}" presName="spaceRect" presStyleCnt="0"/>
      <dgm:spPr/>
    </dgm:pt>
    <dgm:pt modelId="{1AD0898B-520A-457E-BD0E-8862285985B8}" type="pres">
      <dgm:prSet presAssocID="{77DFA2D7-FD37-4285-A903-6D1283DBAED0}" presName="textRect" presStyleLbl="revTx" presStyleIdx="0" presStyleCnt="4">
        <dgm:presLayoutVars>
          <dgm:chMax val="1"/>
          <dgm:chPref val="1"/>
        </dgm:presLayoutVars>
      </dgm:prSet>
      <dgm:spPr/>
    </dgm:pt>
    <dgm:pt modelId="{DC61554D-A532-4F99-8ADF-5667D8500DC1}" type="pres">
      <dgm:prSet presAssocID="{49E46AF1-7D19-414C-BE4C-9E4815716EAE}" presName="sibTrans" presStyleCnt="0"/>
      <dgm:spPr/>
    </dgm:pt>
    <dgm:pt modelId="{3F01231C-7E1A-4168-9B09-1B68E7B547EC}" type="pres">
      <dgm:prSet presAssocID="{FFB93638-D87D-4CE5-9330-82383825BACF}" presName="compNode" presStyleCnt="0"/>
      <dgm:spPr/>
    </dgm:pt>
    <dgm:pt modelId="{D451E555-F775-4DE4-8501-1BC0AD17E983}" type="pres">
      <dgm:prSet presAssocID="{FFB93638-D87D-4CE5-9330-82383825BACF}"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34FA6F42-F3DA-4E7B-B618-8F5953B1350C}" type="pres">
      <dgm:prSet presAssocID="{FFB93638-D87D-4CE5-9330-82383825BACF}" presName="spaceRect" presStyleCnt="0"/>
      <dgm:spPr/>
    </dgm:pt>
    <dgm:pt modelId="{05AD736C-9679-4A35-95BD-4A7DEDE8D900}" type="pres">
      <dgm:prSet presAssocID="{FFB93638-D87D-4CE5-9330-82383825BACF}" presName="textRect" presStyleLbl="revTx" presStyleIdx="1" presStyleCnt="4">
        <dgm:presLayoutVars>
          <dgm:chMax val="1"/>
          <dgm:chPref val="1"/>
        </dgm:presLayoutVars>
      </dgm:prSet>
      <dgm:spPr/>
    </dgm:pt>
    <dgm:pt modelId="{16CA3B3B-2A80-4DEA-A7FA-BAFCC9775588}" type="pres">
      <dgm:prSet presAssocID="{6071891D-0F55-4C7A-B09B-CCCD164822C6}" presName="sibTrans" presStyleCnt="0"/>
      <dgm:spPr/>
    </dgm:pt>
    <dgm:pt modelId="{AA1299FA-F1A8-423B-AA8C-8CD4D08E2953}" type="pres">
      <dgm:prSet presAssocID="{84759610-8573-4937-8A2C-0D2B0A18A1B6}" presName="compNode" presStyleCnt="0"/>
      <dgm:spPr/>
    </dgm:pt>
    <dgm:pt modelId="{CCB627FA-9D30-4B1C-BFFE-116C8AFBFB6B}" type="pres">
      <dgm:prSet presAssocID="{84759610-8573-4937-8A2C-0D2B0A18A1B6}"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5E606341-69FE-49FA-90FF-4DB38211B6D3}" type="pres">
      <dgm:prSet presAssocID="{84759610-8573-4937-8A2C-0D2B0A18A1B6}" presName="spaceRect" presStyleCnt="0"/>
      <dgm:spPr/>
    </dgm:pt>
    <dgm:pt modelId="{08E86844-D947-4423-A5F7-E00DE71175F1}" type="pres">
      <dgm:prSet presAssocID="{84759610-8573-4937-8A2C-0D2B0A18A1B6}" presName="textRect" presStyleLbl="revTx" presStyleIdx="2" presStyleCnt="4">
        <dgm:presLayoutVars>
          <dgm:chMax val="1"/>
          <dgm:chPref val="1"/>
        </dgm:presLayoutVars>
      </dgm:prSet>
      <dgm:spPr/>
    </dgm:pt>
    <dgm:pt modelId="{64DF337B-C9C4-4EC8-9996-0782B6116CE1}" type="pres">
      <dgm:prSet presAssocID="{E79B05B4-1EB6-44DF-8A30-57BEA563AA29}" presName="sibTrans" presStyleCnt="0"/>
      <dgm:spPr/>
    </dgm:pt>
    <dgm:pt modelId="{C7ECC6B5-B6A2-431D-BE12-CB1B40563669}" type="pres">
      <dgm:prSet presAssocID="{0FB488D1-59C3-4FE4-890F-78A6D6001EA2}" presName="compNode" presStyleCnt="0"/>
      <dgm:spPr/>
    </dgm:pt>
    <dgm:pt modelId="{9652921C-4E61-424B-BF9E-FC89E79F2D38}" type="pres">
      <dgm:prSet presAssocID="{0FB488D1-59C3-4FE4-890F-78A6D6001EA2}" presName="icon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 modelId="{2BAF4C75-1744-4B63-AC97-9340326680CE}" type="pres">
      <dgm:prSet presAssocID="{0FB488D1-59C3-4FE4-890F-78A6D6001EA2}" presName="spaceRect" presStyleCnt="0"/>
      <dgm:spPr/>
    </dgm:pt>
    <dgm:pt modelId="{07414DEA-55B0-450C-AA27-D2994CAB8860}" type="pres">
      <dgm:prSet presAssocID="{0FB488D1-59C3-4FE4-890F-78A6D6001EA2}" presName="textRect" presStyleLbl="revTx" presStyleIdx="3" presStyleCnt="4">
        <dgm:presLayoutVars>
          <dgm:chMax val="1"/>
          <dgm:chPref val="1"/>
        </dgm:presLayoutVars>
      </dgm:prSet>
      <dgm:spPr/>
    </dgm:pt>
  </dgm:ptLst>
  <dgm:cxnLst>
    <dgm:cxn modelId="{74342623-7EBD-49F8-A419-E29BB27F2701}" type="presOf" srcId="{2B7F0DB2-9CBF-4FAC-AB3F-D7EAA2093510}" destId="{909C03F0-1496-4FD6-9C55-6EC05513CF53}" srcOrd="0" destOrd="0" presId="urn:microsoft.com/office/officeart/2018/2/layout/IconLabelList"/>
    <dgm:cxn modelId="{EAE2CE27-182E-4669-95C7-AD3FCE5B11EF}" srcId="{2B7F0DB2-9CBF-4FAC-AB3F-D7EAA2093510}" destId="{FFB93638-D87D-4CE5-9330-82383825BACF}" srcOrd="1" destOrd="0" parTransId="{B19F0806-933E-4761-BAF3-E19822EDE519}" sibTransId="{6071891D-0F55-4C7A-B09B-CCCD164822C6}"/>
    <dgm:cxn modelId="{F5F99160-2B63-4000-8E8F-4951B48CE84C}" type="presOf" srcId="{84759610-8573-4937-8A2C-0D2B0A18A1B6}" destId="{08E86844-D947-4423-A5F7-E00DE71175F1}" srcOrd="0" destOrd="0" presId="urn:microsoft.com/office/officeart/2018/2/layout/IconLabelList"/>
    <dgm:cxn modelId="{A4450F83-F643-44A3-9CA6-EB4185F87463}" type="presOf" srcId="{0FB488D1-59C3-4FE4-890F-78A6D6001EA2}" destId="{07414DEA-55B0-450C-AA27-D2994CAB8860}" srcOrd="0" destOrd="0" presId="urn:microsoft.com/office/officeart/2018/2/layout/IconLabelList"/>
    <dgm:cxn modelId="{F7F3E4A8-4A5D-4F53-BF68-9818A7611703}" srcId="{2B7F0DB2-9CBF-4FAC-AB3F-D7EAA2093510}" destId="{84759610-8573-4937-8A2C-0D2B0A18A1B6}" srcOrd="2" destOrd="0" parTransId="{EB9CD90B-B9AE-4F12-A96A-A6689E4ABFA6}" sibTransId="{E79B05B4-1EB6-44DF-8A30-57BEA563AA29}"/>
    <dgm:cxn modelId="{5E645EE9-CC88-42CC-A684-650DA00ACB01}" srcId="{2B7F0DB2-9CBF-4FAC-AB3F-D7EAA2093510}" destId="{77DFA2D7-FD37-4285-A903-6D1283DBAED0}" srcOrd="0" destOrd="0" parTransId="{51A54AAA-B536-4747-8E08-69888A38A11A}" sibTransId="{49E46AF1-7D19-414C-BE4C-9E4815716EAE}"/>
    <dgm:cxn modelId="{3CE345EA-689C-4B28-A785-FBC4171EABED}" srcId="{2B7F0DB2-9CBF-4FAC-AB3F-D7EAA2093510}" destId="{0FB488D1-59C3-4FE4-890F-78A6D6001EA2}" srcOrd="3" destOrd="0" parTransId="{FD5AC25A-339E-4222-8F2F-AEB2FCB5A597}" sibTransId="{87497ACD-E592-47B7-B1FD-9C39326467B2}"/>
    <dgm:cxn modelId="{F580C7F0-C4EF-4E17-97E9-F16584DAD438}" type="presOf" srcId="{FFB93638-D87D-4CE5-9330-82383825BACF}" destId="{05AD736C-9679-4A35-95BD-4A7DEDE8D900}" srcOrd="0" destOrd="0" presId="urn:microsoft.com/office/officeart/2018/2/layout/IconLabelList"/>
    <dgm:cxn modelId="{E6ADCCF0-0832-430A-9330-5E05044334E6}" type="presOf" srcId="{77DFA2D7-FD37-4285-A903-6D1283DBAED0}" destId="{1AD0898B-520A-457E-BD0E-8862285985B8}" srcOrd="0" destOrd="0" presId="urn:microsoft.com/office/officeart/2018/2/layout/IconLabelList"/>
    <dgm:cxn modelId="{AE178DDE-18E8-4333-90DD-E0663F505970}" type="presParOf" srcId="{909C03F0-1496-4FD6-9C55-6EC05513CF53}" destId="{C581073E-3B15-47FC-86F1-226E05D6BD14}" srcOrd="0" destOrd="0" presId="urn:microsoft.com/office/officeart/2018/2/layout/IconLabelList"/>
    <dgm:cxn modelId="{D9C53498-0CE2-4203-8AE2-48C41CB818C9}" type="presParOf" srcId="{C581073E-3B15-47FC-86F1-226E05D6BD14}" destId="{EA5A7788-F2C6-445C-B627-E98DB3468AF4}" srcOrd="0" destOrd="0" presId="urn:microsoft.com/office/officeart/2018/2/layout/IconLabelList"/>
    <dgm:cxn modelId="{C555AC06-B1D5-4C97-BD07-03EA41F91715}" type="presParOf" srcId="{C581073E-3B15-47FC-86F1-226E05D6BD14}" destId="{F950C183-E6BD-4BC7-8C14-304AAB4063B9}" srcOrd="1" destOrd="0" presId="urn:microsoft.com/office/officeart/2018/2/layout/IconLabelList"/>
    <dgm:cxn modelId="{2E2E21F2-8E01-4AC2-9644-DC7E98FE102F}" type="presParOf" srcId="{C581073E-3B15-47FC-86F1-226E05D6BD14}" destId="{1AD0898B-520A-457E-BD0E-8862285985B8}" srcOrd="2" destOrd="0" presId="urn:microsoft.com/office/officeart/2018/2/layout/IconLabelList"/>
    <dgm:cxn modelId="{DE80B9F4-4E78-420C-9562-CE377D715537}" type="presParOf" srcId="{909C03F0-1496-4FD6-9C55-6EC05513CF53}" destId="{DC61554D-A532-4F99-8ADF-5667D8500DC1}" srcOrd="1" destOrd="0" presId="urn:microsoft.com/office/officeart/2018/2/layout/IconLabelList"/>
    <dgm:cxn modelId="{BA45B930-2E19-4625-8BAC-3727DA38901C}" type="presParOf" srcId="{909C03F0-1496-4FD6-9C55-6EC05513CF53}" destId="{3F01231C-7E1A-4168-9B09-1B68E7B547EC}" srcOrd="2" destOrd="0" presId="urn:microsoft.com/office/officeart/2018/2/layout/IconLabelList"/>
    <dgm:cxn modelId="{DDB980D7-28A9-4609-8B9E-806F64945D07}" type="presParOf" srcId="{3F01231C-7E1A-4168-9B09-1B68E7B547EC}" destId="{D451E555-F775-4DE4-8501-1BC0AD17E983}" srcOrd="0" destOrd="0" presId="urn:microsoft.com/office/officeart/2018/2/layout/IconLabelList"/>
    <dgm:cxn modelId="{D1F7BE4F-6FEF-4A33-A39E-07BCD06CBB61}" type="presParOf" srcId="{3F01231C-7E1A-4168-9B09-1B68E7B547EC}" destId="{34FA6F42-F3DA-4E7B-B618-8F5953B1350C}" srcOrd="1" destOrd="0" presId="urn:microsoft.com/office/officeart/2018/2/layout/IconLabelList"/>
    <dgm:cxn modelId="{7146F2CA-3968-4475-A2BC-F764D8150EEE}" type="presParOf" srcId="{3F01231C-7E1A-4168-9B09-1B68E7B547EC}" destId="{05AD736C-9679-4A35-95BD-4A7DEDE8D900}" srcOrd="2" destOrd="0" presId="urn:microsoft.com/office/officeart/2018/2/layout/IconLabelList"/>
    <dgm:cxn modelId="{37ED2F82-E0B4-48A9-99D3-C586001E8776}" type="presParOf" srcId="{909C03F0-1496-4FD6-9C55-6EC05513CF53}" destId="{16CA3B3B-2A80-4DEA-A7FA-BAFCC9775588}" srcOrd="3" destOrd="0" presId="urn:microsoft.com/office/officeart/2018/2/layout/IconLabelList"/>
    <dgm:cxn modelId="{708C3B01-F5AB-41A3-850A-92FE17C73C46}" type="presParOf" srcId="{909C03F0-1496-4FD6-9C55-6EC05513CF53}" destId="{AA1299FA-F1A8-423B-AA8C-8CD4D08E2953}" srcOrd="4" destOrd="0" presId="urn:microsoft.com/office/officeart/2018/2/layout/IconLabelList"/>
    <dgm:cxn modelId="{B832C3B6-CBED-4290-A253-FB474327FE55}" type="presParOf" srcId="{AA1299FA-F1A8-423B-AA8C-8CD4D08E2953}" destId="{CCB627FA-9D30-4B1C-BFFE-116C8AFBFB6B}" srcOrd="0" destOrd="0" presId="urn:microsoft.com/office/officeart/2018/2/layout/IconLabelList"/>
    <dgm:cxn modelId="{34EE8461-1218-4BEC-AFBB-CE8D119023CA}" type="presParOf" srcId="{AA1299FA-F1A8-423B-AA8C-8CD4D08E2953}" destId="{5E606341-69FE-49FA-90FF-4DB38211B6D3}" srcOrd="1" destOrd="0" presId="urn:microsoft.com/office/officeart/2018/2/layout/IconLabelList"/>
    <dgm:cxn modelId="{DC827574-9EC8-4BBA-9A7E-B9384017CE27}" type="presParOf" srcId="{AA1299FA-F1A8-423B-AA8C-8CD4D08E2953}" destId="{08E86844-D947-4423-A5F7-E00DE71175F1}" srcOrd="2" destOrd="0" presId="urn:microsoft.com/office/officeart/2018/2/layout/IconLabelList"/>
    <dgm:cxn modelId="{500F0B3B-A199-4C00-8788-E0D3CD9A1738}" type="presParOf" srcId="{909C03F0-1496-4FD6-9C55-6EC05513CF53}" destId="{64DF337B-C9C4-4EC8-9996-0782B6116CE1}" srcOrd="5" destOrd="0" presId="urn:microsoft.com/office/officeart/2018/2/layout/IconLabelList"/>
    <dgm:cxn modelId="{5A15596C-241F-4B73-96B6-3D1C9D304617}" type="presParOf" srcId="{909C03F0-1496-4FD6-9C55-6EC05513CF53}" destId="{C7ECC6B5-B6A2-431D-BE12-CB1B40563669}" srcOrd="6" destOrd="0" presId="urn:microsoft.com/office/officeart/2018/2/layout/IconLabelList"/>
    <dgm:cxn modelId="{A5B1E04C-7506-455E-A25A-122BC0D1923F}" type="presParOf" srcId="{C7ECC6B5-B6A2-431D-BE12-CB1B40563669}" destId="{9652921C-4E61-424B-BF9E-FC89E79F2D38}" srcOrd="0" destOrd="0" presId="urn:microsoft.com/office/officeart/2018/2/layout/IconLabelList"/>
    <dgm:cxn modelId="{A03D7641-8D7D-494C-B2D0-9D537FDCBA22}" type="presParOf" srcId="{C7ECC6B5-B6A2-431D-BE12-CB1B40563669}" destId="{2BAF4C75-1744-4B63-AC97-9340326680CE}" srcOrd="1" destOrd="0" presId="urn:microsoft.com/office/officeart/2018/2/layout/IconLabelList"/>
    <dgm:cxn modelId="{79EE0217-54B2-49FF-90C7-86AA91CBB82C}" type="presParOf" srcId="{C7ECC6B5-B6A2-431D-BE12-CB1B40563669}" destId="{07414DEA-55B0-450C-AA27-D2994CAB886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6F7797-F656-4668-84B3-FF3D6C58A93A}" type="doc">
      <dgm:prSet loTypeId="urn:microsoft.com/office/officeart/2005/8/layout/venn2" loCatId="relationship" qsTypeId="urn:microsoft.com/office/officeart/2005/8/quickstyle/3d7" qsCatId="3D" csTypeId="urn:microsoft.com/office/officeart/2005/8/colors/colorful3" csCatId="colorful" phldr="1"/>
      <dgm:spPr/>
    </dgm:pt>
    <dgm:pt modelId="{08EB0FB9-5A95-464F-9B8B-7A18E2494E2D}">
      <dgm:prSet phldrT="[Text]" custT="1"/>
      <dgm:spPr>
        <a:solidFill>
          <a:srgbClr val="F9DBA9"/>
        </a:solidFill>
      </dgm:spPr>
      <dgm:t>
        <a:bodyPr/>
        <a:lstStyle/>
        <a:p>
          <a:r>
            <a:rPr lang="de-DE" sz="4000" dirty="0" err="1"/>
            <a:t>What</a:t>
          </a:r>
          <a:endParaRPr lang="de-DE" sz="4000" dirty="0"/>
        </a:p>
      </dgm:t>
    </dgm:pt>
    <dgm:pt modelId="{10D9F0FA-AA9D-41F4-984E-912E7E89E64B}" type="parTrans" cxnId="{D21D6718-8806-415B-BCF4-F8E7CFEE2CB0}">
      <dgm:prSet/>
      <dgm:spPr/>
      <dgm:t>
        <a:bodyPr/>
        <a:lstStyle/>
        <a:p>
          <a:endParaRPr lang="de-DE"/>
        </a:p>
      </dgm:t>
    </dgm:pt>
    <dgm:pt modelId="{B6C825A3-7E58-4690-9A13-D0617296B270}" type="sibTrans" cxnId="{D21D6718-8806-415B-BCF4-F8E7CFEE2CB0}">
      <dgm:prSet/>
      <dgm:spPr/>
      <dgm:t>
        <a:bodyPr/>
        <a:lstStyle/>
        <a:p>
          <a:endParaRPr lang="de-DE"/>
        </a:p>
      </dgm:t>
    </dgm:pt>
    <dgm:pt modelId="{1EC51AE7-4B76-4769-83D6-BFC1CCEC7C9E}">
      <dgm:prSet phldrT="[Text]" custT="1"/>
      <dgm:spPr>
        <a:solidFill>
          <a:srgbClr val="F29713"/>
        </a:solidFill>
      </dgm:spPr>
      <dgm:t>
        <a:bodyPr/>
        <a:lstStyle/>
        <a:p>
          <a:r>
            <a:rPr lang="de-DE" sz="4000" dirty="0" err="1"/>
            <a:t>How</a:t>
          </a:r>
          <a:endParaRPr lang="de-DE" sz="4000" dirty="0"/>
        </a:p>
      </dgm:t>
    </dgm:pt>
    <dgm:pt modelId="{29B257F3-4B0A-4077-BCC1-8CD1506D6E7A}" type="parTrans" cxnId="{6F30A391-F89B-42F8-8250-6257A3F7E497}">
      <dgm:prSet/>
      <dgm:spPr/>
      <dgm:t>
        <a:bodyPr/>
        <a:lstStyle/>
        <a:p>
          <a:endParaRPr lang="de-DE"/>
        </a:p>
      </dgm:t>
    </dgm:pt>
    <dgm:pt modelId="{A6616EE9-D2B5-44DF-ABDC-5676DB50DAF0}" type="sibTrans" cxnId="{6F30A391-F89B-42F8-8250-6257A3F7E497}">
      <dgm:prSet/>
      <dgm:spPr/>
      <dgm:t>
        <a:bodyPr/>
        <a:lstStyle/>
        <a:p>
          <a:endParaRPr lang="de-DE"/>
        </a:p>
      </dgm:t>
    </dgm:pt>
    <dgm:pt modelId="{5CCD012F-29EB-45AC-9ADF-131A7A62EBDF}">
      <dgm:prSet phldrT="[Text]"/>
      <dgm:spPr>
        <a:solidFill>
          <a:srgbClr val="FF0000"/>
        </a:solidFill>
      </dgm:spPr>
      <dgm:t>
        <a:bodyPr/>
        <a:lstStyle/>
        <a:p>
          <a:r>
            <a:rPr lang="de-DE" b="1" dirty="0">
              <a:solidFill>
                <a:schemeClr val="bg1"/>
              </a:solidFill>
            </a:rPr>
            <a:t>WHY</a:t>
          </a:r>
        </a:p>
      </dgm:t>
    </dgm:pt>
    <dgm:pt modelId="{8E04D02B-A277-4730-8776-EAD0673EFFDC}" type="parTrans" cxnId="{4D98750B-B52E-41AB-B5C6-6BC4425D789F}">
      <dgm:prSet/>
      <dgm:spPr/>
      <dgm:t>
        <a:bodyPr/>
        <a:lstStyle/>
        <a:p>
          <a:endParaRPr lang="de-DE"/>
        </a:p>
      </dgm:t>
    </dgm:pt>
    <dgm:pt modelId="{029E8430-C348-493D-B48F-59FD51CC57F2}" type="sibTrans" cxnId="{4D98750B-B52E-41AB-B5C6-6BC4425D789F}">
      <dgm:prSet/>
      <dgm:spPr/>
      <dgm:t>
        <a:bodyPr/>
        <a:lstStyle/>
        <a:p>
          <a:endParaRPr lang="de-DE"/>
        </a:p>
      </dgm:t>
    </dgm:pt>
    <dgm:pt modelId="{F62C6FE4-48C2-4007-B251-527034EC7E5A}" type="pres">
      <dgm:prSet presAssocID="{FB6F7797-F656-4668-84B3-FF3D6C58A93A}" presName="Name0" presStyleCnt="0">
        <dgm:presLayoutVars>
          <dgm:chMax val="7"/>
          <dgm:resizeHandles val="exact"/>
        </dgm:presLayoutVars>
      </dgm:prSet>
      <dgm:spPr/>
    </dgm:pt>
    <dgm:pt modelId="{A859BAFF-FB2F-4F14-A789-22F6D2573EE4}" type="pres">
      <dgm:prSet presAssocID="{FB6F7797-F656-4668-84B3-FF3D6C58A93A}" presName="comp1" presStyleCnt="0"/>
      <dgm:spPr/>
    </dgm:pt>
    <dgm:pt modelId="{0E1F4772-D3CC-41FC-A9D8-26483FFC3DD4}" type="pres">
      <dgm:prSet presAssocID="{FB6F7797-F656-4668-84B3-FF3D6C58A93A}" presName="circle1" presStyleLbl="node1" presStyleIdx="0" presStyleCnt="3" custLinFactNeighborX="35632" custLinFactNeighborY="-1073"/>
      <dgm:spPr/>
    </dgm:pt>
    <dgm:pt modelId="{0F5F5DE2-E683-409B-8C39-1717154DF585}" type="pres">
      <dgm:prSet presAssocID="{FB6F7797-F656-4668-84B3-FF3D6C58A93A}" presName="c1text" presStyleLbl="node1" presStyleIdx="0" presStyleCnt="3">
        <dgm:presLayoutVars>
          <dgm:bulletEnabled val="1"/>
        </dgm:presLayoutVars>
      </dgm:prSet>
      <dgm:spPr/>
    </dgm:pt>
    <dgm:pt modelId="{4D17BD95-90E6-41FD-BEA3-302C2182CC7C}" type="pres">
      <dgm:prSet presAssocID="{FB6F7797-F656-4668-84B3-FF3D6C58A93A}" presName="comp2" presStyleCnt="0"/>
      <dgm:spPr/>
    </dgm:pt>
    <dgm:pt modelId="{043220C3-524A-4E13-8D46-C47D033639E6}" type="pres">
      <dgm:prSet presAssocID="{FB6F7797-F656-4668-84B3-FF3D6C58A93A}" presName="circle2" presStyleLbl="node1" presStyleIdx="1" presStyleCnt="3" custLinFactNeighborX="47918" custLinFactNeighborY="-11135"/>
      <dgm:spPr/>
    </dgm:pt>
    <dgm:pt modelId="{959EB413-152D-4DAB-A4A5-95AEA0479176}" type="pres">
      <dgm:prSet presAssocID="{FB6F7797-F656-4668-84B3-FF3D6C58A93A}" presName="c2text" presStyleLbl="node1" presStyleIdx="1" presStyleCnt="3">
        <dgm:presLayoutVars>
          <dgm:bulletEnabled val="1"/>
        </dgm:presLayoutVars>
      </dgm:prSet>
      <dgm:spPr/>
    </dgm:pt>
    <dgm:pt modelId="{58D59249-9489-4543-A2F6-A9B2C6D671C1}" type="pres">
      <dgm:prSet presAssocID="{FB6F7797-F656-4668-84B3-FF3D6C58A93A}" presName="comp3" presStyleCnt="0"/>
      <dgm:spPr/>
    </dgm:pt>
    <dgm:pt modelId="{46F3553E-7083-419D-8194-3626A638A60A}" type="pres">
      <dgm:prSet presAssocID="{FB6F7797-F656-4668-84B3-FF3D6C58A93A}" presName="circle3" presStyleLbl="node1" presStyleIdx="2" presStyleCnt="3" custLinFactNeighborX="72797" custLinFactNeighborY="-32796"/>
      <dgm:spPr/>
    </dgm:pt>
    <dgm:pt modelId="{F563848E-AB5C-442C-81DD-E06B738CEB83}" type="pres">
      <dgm:prSet presAssocID="{FB6F7797-F656-4668-84B3-FF3D6C58A93A}" presName="c3text" presStyleLbl="node1" presStyleIdx="2" presStyleCnt="3">
        <dgm:presLayoutVars>
          <dgm:bulletEnabled val="1"/>
        </dgm:presLayoutVars>
      </dgm:prSet>
      <dgm:spPr/>
    </dgm:pt>
  </dgm:ptLst>
  <dgm:cxnLst>
    <dgm:cxn modelId="{4D98750B-B52E-41AB-B5C6-6BC4425D789F}" srcId="{FB6F7797-F656-4668-84B3-FF3D6C58A93A}" destId="{5CCD012F-29EB-45AC-9ADF-131A7A62EBDF}" srcOrd="2" destOrd="0" parTransId="{8E04D02B-A277-4730-8776-EAD0673EFFDC}" sibTransId="{029E8430-C348-493D-B48F-59FD51CC57F2}"/>
    <dgm:cxn modelId="{D21D6718-8806-415B-BCF4-F8E7CFEE2CB0}" srcId="{FB6F7797-F656-4668-84B3-FF3D6C58A93A}" destId="{08EB0FB9-5A95-464F-9B8B-7A18E2494E2D}" srcOrd="0" destOrd="0" parTransId="{10D9F0FA-AA9D-41F4-984E-912E7E89E64B}" sibTransId="{B6C825A3-7E58-4690-9A13-D0617296B270}"/>
    <dgm:cxn modelId="{ECB5461C-A73A-4BAA-973F-F964D218BB3F}" type="presOf" srcId="{08EB0FB9-5A95-464F-9B8B-7A18E2494E2D}" destId="{0F5F5DE2-E683-409B-8C39-1717154DF585}" srcOrd="1" destOrd="0" presId="urn:microsoft.com/office/officeart/2005/8/layout/venn2"/>
    <dgm:cxn modelId="{2B561334-8407-4AB8-B42F-D32EBC1276D8}" type="presOf" srcId="{5CCD012F-29EB-45AC-9ADF-131A7A62EBDF}" destId="{46F3553E-7083-419D-8194-3626A638A60A}" srcOrd="0" destOrd="0" presId="urn:microsoft.com/office/officeart/2005/8/layout/venn2"/>
    <dgm:cxn modelId="{6F30A391-F89B-42F8-8250-6257A3F7E497}" srcId="{FB6F7797-F656-4668-84B3-FF3D6C58A93A}" destId="{1EC51AE7-4B76-4769-83D6-BFC1CCEC7C9E}" srcOrd="1" destOrd="0" parTransId="{29B257F3-4B0A-4077-BCC1-8CD1506D6E7A}" sibTransId="{A6616EE9-D2B5-44DF-ABDC-5676DB50DAF0}"/>
    <dgm:cxn modelId="{BAD24FB2-6945-4974-A814-A50D2B71E732}" type="presOf" srcId="{FB6F7797-F656-4668-84B3-FF3D6C58A93A}" destId="{F62C6FE4-48C2-4007-B251-527034EC7E5A}" srcOrd="0" destOrd="0" presId="urn:microsoft.com/office/officeart/2005/8/layout/venn2"/>
    <dgm:cxn modelId="{3AE3BBCB-8F25-4FB6-B2C6-60C9D7CAC4B7}" type="presOf" srcId="{1EC51AE7-4B76-4769-83D6-BFC1CCEC7C9E}" destId="{043220C3-524A-4E13-8D46-C47D033639E6}" srcOrd="0" destOrd="0" presId="urn:microsoft.com/office/officeart/2005/8/layout/venn2"/>
    <dgm:cxn modelId="{8A73C7D4-BE43-416C-90ED-ED1450C57A26}" type="presOf" srcId="{5CCD012F-29EB-45AC-9ADF-131A7A62EBDF}" destId="{F563848E-AB5C-442C-81DD-E06B738CEB83}" srcOrd="1" destOrd="0" presId="urn:microsoft.com/office/officeart/2005/8/layout/venn2"/>
    <dgm:cxn modelId="{884F19F5-4757-4B0E-98F3-8D487C0873CE}" type="presOf" srcId="{08EB0FB9-5A95-464F-9B8B-7A18E2494E2D}" destId="{0E1F4772-D3CC-41FC-A9D8-26483FFC3DD4}" srcOrd="0" destOrd="0" presId="urn:microsoft.com/office/officeart/2005/8/layout/venn2"/>
    <dgm:cxn modelId="{C13342FB-FC5F-421C-93A9-00D2F039B7F7}" type="presOf" srcId="{1EC51AE7-4B76-4769-83D6-BFC1CCEC7C9E}" destId="{959EB413-152D-4DAB-A4A5-95AEA0479176}" srcOrd="1" destOrd="0" presId="urn:microsoft.com/office/officeart/2005/8/layout/venn2"/>
    <dgm:cxn modelId="{12948794-1D70-4401-BB2C-B32C93B2075A}" type="presParOf" srcId="{F62C6FE4-48C2-4007-B251-527034EC7E5A}" destId="{A859BAFF-FB2F-4F14-A789-22F6D2573EE4}" srcOrd="0" destOrd="0" presId="urn:microsoft.com/office/officeart/2005/8/layout/venn2"/>
    <dgm:cxn modelId="{61D17E2C-09E8-47B6-B163-7F19480B4DC4}" type="presParOf" srcId="{A859BAFF-FB2F-4F14-A789-22F6D2573EE4}" destId="{0E1F4772-D3CC-41FC-A9D8-26483FFC3DD4}" srcOrd="0" destOrd="0" presId="urn:microsoft.com/office/officeart/2005/8/layout/venn2"/>
    <dgm:cxn modelId="{0023C71B-640C-4024-AFFB-3F3BBE7ED32B}" type="presParOf" srcId="{A859BAFF-FB2F-4F14-A789-22F6D2573EE4}" destId="{0F5F5DE2-E683-409B-8C39-1717154DF585}" srcOrd="1" destOrd="0" presId="urn:microsoft.com/office/officeart/2005/8/layout/venn2"/>
    <dgm:cxn modelId="{B96FBF61-6892-49A5-B342-D0304B531032}" type="presParOf" srcId="{F62C6FE4-48C2-4007-B251-527034EC7E5A}" destId="{4D17BD95-90E6-41FD-BEA3-302C2182CC7C}" srcOrd="1" destOrd="0" presId="urn:microsoft.com/office/officeart/2005/8/layout/venn2"/>
    <dgm:cxn modelId="{EF647010-6FF4-4847-8C6E-9AEFD71097BE}" type="presParOf" srcId="{4D17BD95-90E6-41FD-BEA3-302C2182CC7C}" destId="{043220C3-524A-4E13-8D46-C47D033639E6}" srcOrd="0" destOrd="0" presId="urn:microsoft.com/office/officeart/2005/8/layout/venn2"/>
    <dgm:cxn modelId="{F4B31980-5E46-4F8E-B368-9B59F762023E}" type="presParOf" srcId="{4D17BD95-90E6-41FD-BEA3-302C2182CC7C}" destId="{959EB413-152D-4DAB-A4A5-95AEA0479176}" srcOrd="1" destOrd="0" presId="urn:microsoft.com/office/officeart/2005/8/layout/venn2"/>
    <dgm:cxn modelId="{29A8A986-AB9D-4A96-A955-BB1F68951361}" type="presParOf" srcId="{F62C6FE4-48C2-4007-B251-527034EC7E5A}" destId="{58D59249-9489-4543-A2F6-A9B2C6D671C1}" srcOrd="2" destOrd="0" presId="urn:microsoft.com/office/officeart/2005/8/layout/venn2"/>
    <dgm:cxn modelId="{FCD66ADE-5604-46F3-A106-45CB335FC96D}" type="presParOf" srcId="{58D59249-9489-4543-A2F6-A9B2C6D671C1}" destId="{46F3553E-7083-419D-8194-3626A638A60A}" srcOrd="0" destOrd="0" presId="urn:microsoft.com/office/officeart/2005/8/layout/venn2"/>
    <dgm:cxn modelId="{5301843F-5319-43EB-AEEF-72CF784F2C11}" type="presParOf" srcId="{58D59249-9489-4543-A2F6-A9B2C6D671C1}" destId="{F563848E-AB5C-442C-81DD-E06B738CEB8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228B7E-E14E-417D-A54F-4E7375DA220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66D14F-DB48-48C9-AAB1-6FB64F4B30E7}">
      <dgm:prSet/>
      <dgm:spPr/>
      <dgm:t>
        <a:bodyPr/>
        <a:lstStyle/>
        <a:p>
          <a:pPr>
            <a:lnSpc>
              <a:spcPct val="100000"/>
            </a:lnSpc>
          </a:pPr>
          <a:r>
            <a:rPr lang="de-DE" dirty="0"/>
            <a:t>Wer bist Du?</a:t>
          </a:r>
          <a:endParaRPr lang="en-US" dirty="0"/>
        </a:p>
      </dgm:t>
    </dgm:pt>
    <dgm:pt modelId="{8332AF6E-AA0C-4E0D-A0C0-15E9B221CD32}" type="parTrans" cxnId="{5487E6E1-EEDD-462B-AD29-4EC991AABA41}">
      <dgm:prSet/>
      <dgm:spPr/>
      <dgm:t>
        <a:bodyPr/>
        <a:lstStyle/>
        <a:p>
          <a:endParaRPr lang="en-US"/>
        </a:p>
      </dgm:t>
    </dgm:pt>
    <dgm:pt modelId="{22BBA834-4814-40FB-BE99-AE4842E19F4F}" type="sibTrans" cxnId="{5487E6E1-EEDD-462B-AD29-4EC991AABA41}">
      <dgm:prSet/>
      <dgm:spPr/>
      <dgm:t>
        <a:bodyPr/>
        <a:lstStyle/>
        <a:p>
          <a:endParaRPr lang="en-US"/>
        </a:p>
      </dgm:t>
    </dgm:pt>
    <dgm:pt modelId="{1DD58E68-59C3-4BAB-B66D-3279730555B8}">
      <dgm:prSet/>
      <dgm:spPr/>
      <dgm:t>
        <a:bodyPr/>
        <a:lstStyle/>
        <a:p>
          <a:pPr>
            <a:lnSpc>
              <a:spcPct val="100000"/>
            </a:lnSpc>
          </a:pPr>
          <a:r>
            <a:rPr lang="de-DE" dirty="0"/>
            <a:t>Was zeichnet Dich aus? </a:t>
          </a:r>
          <a:endParaRPr lang="en-US" dirty="0"/>
        </a:p>
      </dgm:t>
    </dgm:pt>
    <dgm:pt modelId="{0F3FC62C-EDBA-4182-90A8-8A0EDC09DB55}" type="parTrans" cxnId="{079192CE-03F7-4DE1-BD14-6F7B9BA47379}">
      <dgm:prSet/>
      <dgm:spPr/>
      <dgm:t>
        <a:bodyPr/>
        <a:lstStyle/>
        <a:p>
          <a:endParaRPr lang="en-US"/>
        </a:p>
      </dgm:t>
    </dgm:pt>
    <dgm:pt modelId="{6E7E82C1-95E5-47B4-BF4B-AAE33BCD1561}" type="sibTrans" cxnId="{079192CE-03F7-4DE1-BD14-6F7B9BA47379}">
      <dgm:prSet/>
      <dgm:spPr/>
      <dgm:t>
        <a:bodyPr/>
        <a:lstStyle/>
        <a:p>
          <a:endParaRPr lang="en-US"/>
        </a:p>
      </dgm:t>
    </dgm:pt>
    <dgm:pt modelId="{4608EF99-09A3-4354-A83F-69F400624F51}">
      <dgm:prSet/>
      <dgm:spPr/>
      <dgm:t>
        <a:bodyPr/>
        <a:lstStyle/>
        <a:p>
          <a:pPr>
            <a:lnSpc>
              <a:spcPct val="100000"/>
            </a:lnSpc>
          </a:pPr>
          <a:r>
            <a:rPr lang="de-DE" dirty="0"/>
            <a:t>Was kannst Du besonders gut?</a:t>
          </a:r>
          <a:endParaRPr lang="en-US" dirty="0"/>
        </a:p>
      </dgm:t>
    </dgm:pt>
    <dgm:pt modelId="{03117887-CBBF-4C3F-9A3C-DEA646DBF4D3}" type="parTrans" cxnId="{A00CA0BD-50F4-4722-9B50-3CD81520490D}">
      <dgm:prSet/>
      <dgm:spPr/>
      <dgm:t>
        <a:bodyPr/>
        <a:lstStyle/>
        <a:p>
          <a:endParaRPr lang="en-US"/>
        </a:p>
      </dgm:t>
    </dgm:pt>
    <dgm:pt modelId="{D980D0D8-E12C-4670-8DBD-86A929F5FBD0}" type="sibTrans" cxnId="{A00CA0BD-50F4-4722-9B50-3CD81520490D}">
      <dgm:prSet/>
      <dgm:spPr/>
      <dgm:t>
        <a:bodyPr/>
        <a:lstStyle/>
        <a:p>
          <a:endParaRPr lang="en-US"/>
        </a:p>
      </dgm:t>
    </dgm:pt>
    <dgm:pt modelId="{D519CFE3-1AA4-4ABD-B874-42DD2295FAE4}">
      <dgm:prSet/>
      <dgm:spPr/>
      <dgm:t>
        <a:bodyPr/>
        <a:lstStyle/>
        <a:p>
          <a:pPr>
            <a:lnSpc>
              <a:spcPct val="100000"/>
            </a:lnSpc>
          </a:pPr>
          <a:r>
            <a:rPr lang="de-DE" dirty="0"/>
            <a:t>Was schätzen und loben andere an Dir?</a:t>
          </a:r>
          <a:endParaRPr lang="en-US" dirty="0"/>
        </a:p>
      </dgm:t>
    </dgm:pt>
    <dgm:pt modelId="{B06D113C-DDB9-4DC9-9E91-40123697228E}" type="parTrans" cxnId="{6E7F13AD-3523-4EA4-8E70-1C1E1396B550}">
      <dgm:prSet/>
      <dgm:spPr/>
      <dgm:t>
        <a:bodyPr/>
        <a:lstStyle/>
        <a:p>
          <a:endParaRPr lang="en-US"/>
        </a:p>
      </dgm:t>
    </dgm:pt>
    <dgm:pt modelId="{572D346F-FE20-45D1-ACEA-EAA2F3EDFD13}" type="sibTrans" cxnId="{6E7F13AD-3523-4EA4-8E70-1C1E1396B550}">
      <dgm:prSet/>
      <dgm:spPr/>
      <dgm:t>
        <a:bodyPr/>
        <a:lstStyle/>
        <a:p>
          <a:endParaRPr lang="en-US"/>
        </a:p>
      </dgm:t>
    </dgm:pt>
    <dgm:pt modelId="{42456857-E3DC-456A-ACFE-8F54B08666F2}">
      <dgm:prSet/>
      <dgm:spPr/>
      <dgm:t>
        <a:bodyPr/>
        <a:lstStyle/>
        <a:p>
          <a:pPr>
            <a:lnSpc>
              <a:spcPct val="100000"/>
            </a:lnSpc>
          </a:pPr>
          <a:r>
            <a:rPr lang="de-DE" dirty="0"/>
            <a:t>Worauf bist Du stolz? (Auszeichnung im Sport, Auftritt im Theater, </a:t>
          </a:r>
          <a:br>
            <a:rPr lang="de-DE" dirty="0"/>
          </a:br>
          <a:r>
            <a:rPr lang="de-DE" dirty="0"/>
            <a:t>Erziehung von drei Kindern neben dem Studium, etc.)</a:t>
          </a:r>
          <a:endParaRPr lang="en-US" dirty="0"/>
        </a:p>
      </dgm:t>
    </dgm:pt>
    <dgm:pt modelId="{07C313AA-0B3D-400E-9A40-F0951AC68C05}" type="parTrans" cxnId="{E302FD92-5C7A-4772-829B-ACC8604A820E}">
      <dgm:prSet/>
      <dgm:spPr/>
      <dgm:t>
        <a:bodyPr/>
        <a:lstStyle/>
        <a:p>
          <a:endParaRPr lang="en-US"/>
        </a:p>
      </dgm:t>
    </dgm:pt>
    <dgm:pt modelId="{1C433DEB-F47C-461E-8125-B7461247B720}" type="sibTrans" cxnId="{E302FD92-5C7A-4772-829B-ACC8604A820E}">
      <dgm:prSet/>
      <dgm:spPr/>
      <dgm:t>
        <a:bodyPr/>
        <a:lstStyle/>
        <a:p>
          <a:endParaRPr lang="en-US"/>
        </a:p>
      </dgm:t>
    </dgm:pt>
    <dgm:pt modelId="{2C8EA3BA-9271-4B22-BC6D-22DCAF2AA19B}">
      <dgm:prSet/>
      <dgm:spPr/>
      <dgm:t>
        <a:bodyPr/>
        <a:lstStyle/>
        <a:p>
          <a:pPr>
            <a:lnSpc>
              <a:spcPct val="100000"/>
            </a:lnSpc>
          </a:pPr>
          <a:r>
            <a:rPr lang="de-DE" dirty="0"/>
            <a:t>Wo möchtest Du beruflich mit Deinem Studium hin?</a:t>
          </a:r>
          <a:endParaRPr lang="en-US" dirty="0"/>
        </a:p>
      </dgm:t>
    </dgm:pt>
    <dgm:pt modelId="{D47F2B5A-72D7-478F-8943-D740A0829864}" type="parTrans" cxnId="{186868AD-61CD-4E4E-A8DE-39C46E2E76C2}">
      <dgm:prSet/>
      <dgm:spPr/>
      <dgm:t>
        <a:bodyPr/>
        <a:lstStyle/>
        <a:p>
          <a:endParaRPr lang="en-US"/>
        </a:p>
      </dgm:t>
    </dgm:pt>
    <dgm:pt modelId="{E95A10ED-10DD-4832-98E8-461C3B724B22}" type="sibTrans" cxnId="{186868AD-61CD-4E4E-A8DE-39C46E2E76C2}">
      <dgm:prSet/>
      <dgm:spPr/>
      <dgm:t>
        <a:bodyPr/>
        <a:lstStyle/>
        <a:p>
          <a:endParaRPr lang="en-US"/>
        </a:p>
      </dgm:t>
    </dgm:pt>
    <dgm:pt modelId="{45E498FA-A816-4839-88AA-CC04A1571B06}" type="pres">
      <dgm:prSet presAssocID="{71228B7E-E14E-417D-A54F-4E7375DA220A}" presName="root" presStyleCnt="0">
        <dgm:presLayoutVars>
          <dgm:dir/>
          <dgm:resizeHandles val="exact"/>
        </dgm:presLayoutVars>
      </dgm:prSet>
      <dgm:spPr/>
    </dgm:pt>
    <dgm:pt modelId="{E2274A95-212A-44A3-9973-3987A42E83AE}" type="pres">
      <dgm:prSet presAssocID="{DE66D14F-DB48-48C9-AAB1-6FB64F4B30E7}" presName="compNode" presStyleCnt="0"/>
      <dgm:spPr/>
    </dgm:pt>
    <dgm:pt modelId="{6D857F7C-7604-49BA-9899-DCCB9EFAF12D}" type="pres">
      <dgm:prSet presAssocID="{DE66D14F-DB48-48C9-AAB1-6FB64F4B30E7}" presName="bgRect" presStyleLbl="bgShp" presStyleIdx="0" presStyleCnt="6"/>
      <dgm:spPr/>
    </dgm:pt>
    <dgm:pt modelId="{F14558BC-7CC3-4CB2-8923-3AFFDE5BDE05}" type="pres">
      <dgm:prSet presAssocID="{DE66D14F-DB48-48C9-AAB1-6FB64F4B30E7}" presName="iconRect" presStyleLbl="node1" presStyleIdx="0" presStyleCnt="6" custScaleX="128992" custScaleY="1289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eibliches Profil"/>
        </a:ext>
      </dgm:extLst>
    </dgm:pt>
    <dgm:pt modelId="{A14AAED6-2367-473C-B6E2-7F9C9C6C3F26}" type="pres">
      <dgm:prSet presAssocID="{DE66D14F-DB48-48C9-AAB1-6FB64F4B30E7}" presName="spaceRect" presStyleCnt="0"/>
      <dgm:spPr/>
    </dgm:pt>
    <dgm:pt modelId="{8DC9E8A9-973C-4D41-AB00-D695FA7269C9}" type="pres">
      <dgm:prSet presAssocID="{DE66D14F-DB48-48C9-AAB1-6FB64F4B30E7}" presName="parTx" presStyleLbl="revTx" presStyleIdx="0" presStyleCnt="6">
        <dgm:presLayoutVars>
          <dgm:chMax val="0"/>
          <dgm:chPref val="0"/>
        </dgm:presLayoutVars>
      </dgm:prSet>
      <dgm:spPr/>
    </dgm:pt>
    <dgm:pt modelId="{C0590F9E-8321-42A0-B329-46AC7D599E72}" type="pres">
      <dgm:prSet presAssocID="{22BBA834-4814-40FB-BE99-AE4842E19F4F}" presName="sibTrans" presStyleCnt="0"/>
      <dgm:spPr/>
    </dgm:pt>
    <dgm:pt modelId="{9DB9234D-B038-4892-918F-796CB2045B25}" type="pres">
      <dgm:prSet presAssocID="{1DD58E68-59C3-4BAB-B66D-3279730555B8}" presName="compNode" presStyleCnt="0"/>
      <dgm:spPr/>
    </dgm:pt>
    <dgm:pt modelId="{54EF159D-8856-49A5-BB6D-DFF5048FDF04}" type="pres">
      <dgm:prSet presAssocID="{1DD58E68-59C3-4BAB-B66D-3279730555B8}" presName="bgRect" presStyleLbl="bgShp" presStyleIdx="1" presStyleCnt="6"/>
      <dgm:spPr/>
    </dgm:pt>
    <dgm:pt modelId="{BF41A38D-20D9-4CBE-A7B6-DFC3BF1B97C2}" type="pres">
      <dgm:prSet presAssocID="{1DD58E68-59C3-4BAB-B66D-3279730555B8}" presName="iconRect" presStyleLbl="node1" presStyleIdx="1" presStyleCnt="6" custScaleX="128992" custScaleY="12899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nüband"/>
        </a:ext>
      </dgm:extLst>
    </dgm:pt>
    <dgm:pt modelId="{0FCCF3D2-FEAA-4B7B-B34C-C8D260935260}" type="pres">
      <dgm:prSet presAssocID="{1DD58E68-59C3-4BAB-B66D-3279730555B8}" presName="spaceRect" presStyleCnt="0"/>
      <dgm:spPr/>
    </dgm:pt>
    <dgm:pt modelId="{C893C98F-D03E-43E2-BA89-AC34B77A6011}" type="pres">
      <dgm:prSet presAssocID="{1DD58E68-59C3-4BAB-B66D-3279730555B8}" presName="parTx" presStyleLbl="revTx" presStyleIdx="1" presStyleCnt="6">
        <dgm:presLayoutVars>
          <dgm:chMax val="0"/>
          <dgm:chPref val="0"/>
        </dgm:presLayoutVars>
      </dgm:prSet>
      <dgm:spPr/>
    </dgm:pt>
    <dgm:pt modelId="{24B72B01-7BD9-44EA-BC92-E7F7512B31E7}" type="pres">
      <dgm:prSet presAssocID="{6E7E82C1-95E5-47B4-BF4B-AAE33BCD1561}" presName="sibTrans" presStyleCnt="0"/>
      <dgm:spPr/>
    </dgm:pt>
    <dgm:pt modelId="{D30E0E26-BE16-4B2E-A20F-794755AABDF7}" type="pres">
      <dgm:prSet presAssocID="{4608EF99-09A3-4354-A83F-69F400624F51}" presName="compNode" presStyleCnt="0"/>
      <dgm:spPr/>
    </dgm:pt>
    <dgm:pt modelId="{0F81802A-BE6A-4A97-BC21-34C7EC0C0F30}" type="pres">
      <dgm:prSet presAssocID="{4608EF99-09A3-4354-A83F-69F400624F51}" presName="bgRect" presStyleLbl="bgShp" presStyleIdx="2" presStyleCnt="6"/>
      <dgm:spPr/>
    </dgm:pt>
    <dgm:pt modelId="{28691B35-9996-4ACC-AE28-C08EB93A7EB8}" type="pres">
      <dgm:prSet presAssocID="{4608EF99-09A3-4354-A83F-69F400624F51}" presName="iconRect" presStyleLbl="node1" presStyleIdx="2" presStyleCnt="6" custScaleX="128992" custScaleY="12899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09B56931-05B5-436E-B430-2BE88CB6AC58}" type="pres">
      <dgm:prSet presAssocID="{4608EF99-09A3-4354-A83F-69F400624F51}" presName="spaceRect" presStyleCnt="0"/>
      <dgm:spPr/>
    </dgm:pt>
    <dgm:pt modelId="{C68FF200-6952-44C8-BE7D-2AC601920CEB}" type="pres">
      <dgm:prSet presAssocID="{4608EF99-09A3-4354-A83F-69F400624F51}" presName="parTx" presStyleLbl="revTx" presStyleIdx="2" presStyleCnt="6">
        <dgm:presLayoutVars>
          <dgm:chMax val="0"/>
          <dgm:chPref val="0"/>
        </dgm:presLayoutVars>
      </dgm:prSet>
      <dgm:spPr/>
    </dgm:pt>
    <dgm:pt modelId="{DA078FC3-E06B-44CC-A241-2B7576365F84}" type="pres">
      <dgm:prSet presAssocID="{D980D0D8-E12C-4670-8DBD-86A929F5FBD0}" presName="sibTrans" presStyleCnt="0"/>
      <dgm:spPr/>
    </dgm:pt>
    <dgm:pt modelId="{3C13F891-8D65-45C5-89ED-9C51866FB1AF}" type="pres">
      <dgm:prSet presAssocID="{D519CFE3-1AA4-4ABD-B874-42DD2295FAE4}" presName="compNode" presStyleCnt="0"/>
      <dgm:spPr/>
    </dgm:pt>
    <dgm:pt modelId="{8EC453A1-2734-4D52-B1B1-AF3D92A6D999}" type="pres">
      <dgm:prSet presAssocID="{D519CFE3-1AA4-4ABD-B874-42DD2295FAE4}" presName="bgRect" presStyleLbl="bgShp" presStyleIdx="3" presStyleCnt="6"/>
      <dgm:spPr/>
    </dgm:pt>
    <dgm:pt modelId="{C3C60518-4C23-464E-8C63-445E2E59380F}" type="pres">
      <dgm:prSet presAssocID="{D519CFE3-1AA4-4ABD-B874-42DD2295FAE4}" presName="iconRect" presStyleLbl="node1" presStyleIdx="3" presStyleCnt="6" custScaleX="128992" custScaleY="128992" custLinFactNeighborX="9136" custLinFactNeighborY="-167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eld weiblich"/>
        </a:ext>
      </dgm:extLst>
    </dgm:pt>
    <dgm:pt modelId="{617A5787-CBB1-41DF-BB3E-501E17EFA24B}" type="pres">
      <dgm:prSet presAssocID="{D519CFE3-1AA4-4ABD-B874-42DD2295FAE4}" presName="spaceRect" presStyleCnt="0"/>
      <dgm:spPr/>
    </dgm:pt>
    <dgm:pt modelId="{90FF5488-4F09-406B-B4B6-3F1742BC9EC9}" type="pres">
      <dgm:prSet presAssocID="{D519CFE3-1AA4-4ABD-B874-42DD2295FAE4}" presName="parTx" presStyleLbl="revTx" presStyleIdx="3" presStyleCnt="6">
        <dgm:presLayoutVars>
          <dgm:chMax val="0"/>
          <dgm:chPref val="0"/>
        </dgm:presLayoutVars>
      </dgm:prSet>
      <dgm:spPr/>
    </dgm:pt>
    <dgm:pt modelId="{C26300C8-E477-4FAF-9FE7-259667AD234F}" type="pres">
      <dgm:prSet presAssocID="{572D346F-FE20-45D1-ACEA-EAA2F3EDFD13}" presName="sibTrans" presStyleCnt="0"/>
      <dgm:spPr/>
    </dgm:pt>
    <dgm:pt modelId="{1A20760F-F794-4CE9-B1B5-2B418E69D9E9}" type="pres">
      <dgm:prSet presAssocID="{42456857-E3DC-456A-ACFE-8F54B08666F2}" presName="compNode" presStyleCnt="0"/>
      <dgm:spPr/>
    </dgm:pt>
    <dgm:pt modelId="{F0944D5E-2861-4F13-9121-A8EC2FC064ED}" type="pres">
      <dgm:prSet presAssocID="{42456857-E3DC-456A-ACFE-8F54B08666F2}" presName="bgRect" presStyleLbl="bgShp" presStyleIdx="4" presStyleCnt="6"/>
      <dgm:spPr/>
    </dgm:pt>
    <dgm:pt modelId="{7FE63060-CA31-4D03-BEEC-D2FEDEC30775}" type="pres">
      <dgm:prSet presAssocID="{42456857-E3DC-456A-ACFE-8F54B08666F2}" presName="iconRect" presStyleLbl="node1" presStyleIdx="4" presStyleCnt="6" custScaleX="128992" custScaleY="109147" custLinFactNeighborX="-23926" custLinFactNeighborY="1187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8000" b="-18000"/>
          </a:stretch>
        </a:blipFill>
        <a:ln>
          <a:noFill/>
        </a:ln>
      </dgm:spPr>
      <dgm:extLst>
        <a:ext uri="{E40237B7-FDA0-4F09-8148-C483321AD2D9}">
          <dgm14:cNvPr xmlns:dgm14="http://schemas.microsoft.com/office/drawing/2010/diagram" id="0" name="" descr="Radiomikrofon"/>
        </a:ext>
      </dgm:extLst>
    </dgm:pt>
    <dgm:pt modelId="{69D8369F-CAB4-42DC-8953-997D70E8546D}" type="pres">
      <dgm:prSet presAssocID="{42456857-E3DC-456A-ACFE-8F54B08666F2}" presName="spaceRect" presStyleCnt="0"/>
      <dgm:spPr/>
    </dgm:pt>
    <dgm:pt modelId="{E89D643F-3D57-4F98-BE68-2A07CFD4E84E}" type="pres">
      <dgm:prSet presAssocID="{42456857-E3DC-456A-ACFE-8F54B08666F2}" presName="parTx" presStyleLbl="revTx" presStyleIdx="4" presStyleCnt="6">
        <dgm:presLayoutVars>
          <dgm:chMax val="0"/>
          <dgm:chPref val="0"/>
        </dgm:presLayoutVars>
      </dgm:prSet>
      <dgm:spPr/>
    </dgm:pt>
    <dgm:pt modelId="{4F662DAE-1D3A-48D9-B6B2-09D86C89EC80}" type="pres">
      <dgm:prSet presAssocID="{1C433DEB-F47C-461E-8125-B7461247B720}" presName="sibTrans" presStyleCnt="0"/>
      <dgm:spPr/>
    </dgm:pt>
    <dgm:pt modelId="{7D11AE2B-3D81-429B-818B-10137BAC887A}" type="pres">
      <dgm:prSet presAssocID="{2C8EA3BA-9271-4B22-BC6D-22DCAF2AA19B}" presName="compNode" presStyleCnt="0"/>
      <dgm:spPr/>
    </dgm:pt>
    <dgm:pt modelId="{7ABE026A-4F66-48CA-BF8F-61D5564ACE69}" type="pres">
      <dgm:prSet presAssocID="{2C8EA3BA-9271-4B22-BC6D-22DCAF2AA19B}" presName="bgRect" presStyleLbl="bgShp" presStyleIdx="5" presStyleCnt="6"/>
      <dgm:spPr/>
    </dgm:pt>
    <dgm:pt modelId="{684DA065-30F4-4B33-B72C-FD2EA85C6F61}" type="pres">
      <dgm:prSet presAssocID="{2C8EA3BA-9271-4B22-BC6D-22DCAF2AA19B}" presName="iconRect" presStyleLbl="node1" presStyleIdx="5" presStyleCnt="6" custScaleX="128992" custScaleY="128992"/>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Künstler"/>
        </a:ext>
      </dgm:extLst>
    </dgm:pt>
    <dgm:pt modelId="{A648AC4E-5F0A-4FA1-BAE3-6B53AC1923AE}" type="pres">
      <dgm:prSet presAssocID="{2C8EA3BA-9271-4B22-BC6D-22DCAF2AA19B}" presName="spaceRect" presStyleCnt="0"/>
      <dgm:spPr/>
    </dgm:pt>
    <dgm:pt modelId="{84F9DD6E-E12D-4E8B-944F-5C084802CD14}" type="pres">
      <dgm:prSet presAssocID="{2C8EA3BA-9271-4B22-BC6D-22DCAF2AA19B}" presName="parTx" presStyleLbl="revTx" presStyleIdx="5" presStyleCnt="6">
        <dgm:presLayoutVars>
          <dgm:chMax val="0"/>
          <dgm:chPref val="0"/>
        </dgm:presLayoutVars>
      </dgm:prSet>
      <dgm:spPr/>
    </dgm:pt>
  </dgm:ptLst>
  <dgm:cxnLst>
    <dgm:cxn modelId="{4799A020-202A-4A75-A6BA-296236E0AFE1}" type="presOf" srcId="{D519CFE3-1AA4-4ABD-B874-42DD2295FAE4}" destId="{90FF5488-4F09-406B-B4B6-3F1742BC9EC9}" srcOrd="0" destOrd="0" presId="urn:microsoft.com/office/officeart/2018/2/layout/IconVerticalSolidList"/>
    <dgm:cxn modelId="{0FF1AD2A-C5B7-4FFA-A077-E35B4B5FFF8E}" type="presOf" srcId="{2C8EA3BA-9271-4B22-BC6D-22DCAF2AA19B}" destId="{84F9DD6E-E12D-4E8B-944F-5C084802CD14}" srcOrd="0" destOrd="0" presId="urn:microsoft.com/office/officeart/2018/2/layout/IconVerticalSolidList"/>
    <dgm:cxn modelId="{08416C47-A745-4E88-BA8A-6B2A872A8685}" type="presOf" srcId="{71228B7E-E14E-417D-A54F-4E7375DA220A}" destId="{45E498FA-A816-4839-88AA-CC04A1571B06}" srcOrd="0" destOrd="0" presId="urn:microsoft.com/office/officeart/2018/2/layout/IconVerticalSolidList"/>
    <dgm:cxn modelId="{E302FD92-5C7A-4772-829B-ACC8604A820E}" srcId="{71228B7E-E14E-417D-A54F-4E7375DA220A}" destId="{42456857-E3DC-456A-ACFE-8F54B08666F2}" srcOrd="4" destOrd="0" parTransId="{07C313AA-0B3D-400E-9A40-F0951AC68C05}" sibTransId="{1C433DEB-F47C-461E-8125-B7461247B720}"/>
    <dgm:cxn modelId="{513A349C-CD2C-4B2F-A744-556203421B97}" type="presOf" srcId="{1DD58E68-59C3-4BAB-B66D-3279730555B8}" destId="{C893C98F-D03E-43E2-BA89-AC34B77A6011}" srcOrd="0" destOrd="0" presId="urn:microsoft.com/office/officeart/2018/2/layout/IconVerticalSolidList"/>
    <dgm:cxn modelId="{9BEA02A0-7A99-4A97-B903-16BD0D324682}" type="presOf" srcId="{42456857-E3DC-456A-ACFE-8F54B08666F2}" destId="{E89D643F-3D57-4F98-BE68-2A07CFD4E84E}" srcOrd="0" destOrd="0" presId="urn:microsoft.com/office/officeart/2018/2/layout/IconVerticalSolidList"/>
    <dgm:cxn modelId="{6E7F13AD-3523-4EA4-8E70-1C1E1396B550}" srcId="{71228B7E-E14E-417D-A54F-4E7375DA220A}" destId="{D519CFE3-1AA4-4ABD-B874-42DD2295FAE4}" srcOrd="3" destOrd="0" parTransId="{B06D113C-DDB9-4DC9-9E91-40123697228E}" sibTransId="{572D346F-FE20-45D1-ACEA-EAA2F3EDFD13}"/>
    <dgm:cxn modelId="{186868AD-61CD-4E4E-A8DE-39C46E2E76C2}" srcId="{71228B7E-E14E-417D-A54F-4E7375DA220A}" destId="{2C8EA3BA-9271-4B22-BC6D-22DCAF2AA19B}" srcOrd="5" destOrd="0" parTransId="{D47F2B5A-72D7-478F-8943-D740A0829864}" sibTransId="{E95A10ED-10DD-4832-98E8-461C3B724B22}"/>
    <dgm:cxn modelId="{9B3EDBAF-C440-4CD2-BFC4-16654186E236}" type="presOf" srcId="{DE66D14F-DB48-48C9-AAB1-6FB64F4B30E7}" destId="{8DC9E8A9-973C-4D41-AB00-D695FA7269C9}" srcOrd="0" destOrd="0" presId="urn:microsoft.com/office/officeart/2018/2/layout/IconVerticalSolidList"/>
    <dgm:cxn modelId="{A00CA0BD-50F4-4722-9B50-3CD81520490D}" srcId="{71228B7E-E14E-417D-A54F-4E7375DA220A}" destId="{4608EF99-09A3-4354-A83F-69F400624F51}" srcOrd="2" destOrd="0" parTransId="{03117887-CBBF-4C3F-9A3C-DEA646DBF4D3}" sibTransId="{D980D0D8-E12C-4670-8DBD-86A929F5FBD0}"/>
    <dgm:cxn modelId="{503BDCC1-A5A8-4BB0-9686-3173529FF579}" type="presOf" srcId="{4608EF99-09A3-4354-A83F-69F400624F51}" destId="{C68FF200-6952-44C8-BE7D-2AC601920CEB}" srcOrd="0" destOrd="0" presId="urn:microsoft.com/office/officeart/2018/2/layout/IconVerticalSolidList"/>
    <dgm:cxn modelId="{079192CE-03F7-4DE1-BD14-6F7B9BA47379}" srcId="{71228B7E-E14E-417D-A54F-4E7375DA220A}" destId="{1DD58E68-59C3-4BAB-B66D-3279730555B8}" srcOrd="1" destOrd="0" parTransId="{0F3FC62C-EDBA-4182-90A8-8A0EDC09DB55}" sibTransId="{6E7E82C1-95E5-47B4-BF4B-AAE33BCD1561}"/>
    <dgm:cxn modelId="{5487E6E1-EEDD-462B-AD29-4EC991AABA41}" srcId="{71228B7E-E14E-417D-A54F-4E7375DA220A}" destId="{DE66D14F-DB48-48C9-AAB1-6FB64F4B30E7}" srcOrd="0" destOrd="0" parTransId="{8332AF6E-AA0C-4E0D-A0C0-15E9B221CD32}" sibTransId="{22BBA834-4814-40FB-BE99-AE4842E19F4F}"/>
    <dgm:cxn modelId="{BCAB5667-D4D1-4870-BC66-31ADD611184B}" type="presParOf" srcId="{45E498FA-A816-4839-88AA-CC04A1571B06}" destId="{E2274A95-212A-44A3-9973-3987A42E83AE}" srcOrd="0" destOrd="0" presId="urn:microsoft.com/office/officeart/2018/2/layout/IconVerticalSolidList"/>
    <dgm:cxn modelId="{F5F4AFB9-2769-4D2E-8546-79471590A3D2}" type="presParOf" srcId="{E2274A95-212A-44A3-9973-3987A42E83AE}" destId="{6D857F7C-7604-49BA-9899-DCCB9EFAF12D}" srcOrd="0" destOrd="0" presId="urn:microsoft.com/office/officeart/2018/2/layout/IconVerticalSolidList"/>
    <dgm:cxn modelId="{3044007D-576B-4535-8EB6-220A7A5D6993}" type="presParOf" srcId="{E2274A95-212A-44A3-9973-3987A42E83AE}" destId="{F14558BC-7CC3-4CB2-8923-3AFFDE5BDE05}" srcOrd="1" destOrd="0" presId="urn:microsoft.com/office/officeart/2018/2/layout/IconVerticalSolidList"/>
    <dgm:cxn modelId="{1600ED87-2A00-4109-9319-DEE20B64FEED}" type="presParOf" srcId="{E2274A95-212A-44A3-9973-3987A42E83AE}" destId="{A14AAED6-2367-473C-B6E2-7F9C9C6C3F26}" srcOrd="2" destOrd="0" presId="urn:microsoft.com/office/officeart/2018/2/layout/IconVerticalSolidList"/>
    <dgm:cxn modelId="{F63E0BB9-D742-4B40-B5EC-CF5861E77D75}" type="presParOf" srcId="{E2274A95-212A-44A3-9973-3987A42E83AE}" destId="{8DC9E8A9-973C-4D41-AB00-D695FA7269C9}" srcOrd="3" destOrd="0" presId="urn:microsoft.com/office/officeart/2018/2/layout/IconVerticalSolidList"/>
    <dgm:cxn modelId="{7AE63490-6DE8-4603-8BB1-EE8BC9BEB8B9}" type="presParOf" srcId="{45E498FA-A816-4839-88AA-CC04A1571B06}" destId="{C0590F9E-8321-42A0-B329-46AC7D599E72}" srcOrd="1" destOrd="0" presId="urn:microsoft.com/office/officeart/2018/2/layout/IconVerticalSolidList"/>
    <dgm:cxn modelId="{B45DDE2F-49C8-417F-B387-80FF97CC5A4F}" type="presParOf" srcId="{45E498FA-A816-4839-88AA-CC04A1571B06}" destId="{9DB9234D-B038-4892-918F-796CB2045B25}" srcOrd="2" destOrd="0" presId="urn:microsoft.com/office/officeart/2018/2/layout/IconVerticalSolidList"/>
    <dgm:cxn modelId="{8D23512B-13CE-449B-8969-9CB510D35613}" type="presParOf" srcId="{9DB9234D-B038-4892-918F-796CB2045B25}" destId="{54EF159D-8856-49A5-BB6D-DFF5048FDF04}" srcOrd="0" destOrd="0" presId="urn:microsoft.com/office/officeart/2018/2/layout/IconVerticalSolidList"/>
    <dgm:cxn modelId="{9B030A6B-AD42-49AA-8A30-3FEFF1B443E9}" type="presParOf" srcId="{9DB9234D-B038-4892-918F-796CB2045B25}" destId="{BF41A38D-20D9-4CBE-A7B6-DFC3BF1B97C2}" srcOrd="1" destOrd="0" presId="urn:microsoft.com/office/officeart/2018/2/layout/IconVerticalSolidList"/>
    <dgm:cxn modelId="{F3A23751-5864-46E7-844F-789A25EA5D3B}" type="presParOf" srcId="{9DB9234D-B038-4892-918F-796CB2045B25}" destId="{0FCCF3D2-FEAA-4B7B-B34C-C8D260935260}" srcOrd="2" destOrd="0" presId="urn:microsoft.com/office/officeart/2018/2/layout/IconVerticalSolidList"/>
    <dgm:cxn modelId="{0FAD27B9-605D-421B-B24C-DED5A62FB72B}" type="presParOf" srcId="{9DB9234D-B038-4892-918F-796CB2045B25}" destId="{C893C98F-D03E-43E2-BA89-AC34B77A6011}" srcOrd="3" destOrd="0" presId="urn:microsoft.com/office/officeart/2018/2/layout/IconVerticalSolidList"/>
    <dgm:cxn modelId="{3985FA46-FE86-414D-9CF5-BA430E01E36C}" type="presParOf" srcId="{45E498FA-A816-4839-88AA-CC04A1571B06}" destId="{24B72B01-7BD9-44EA-BC92-E7F7512B31E7}" srcOrd="3" destOrd="0" presId="urn:microsoft.com/office/officeart/2018/2/layout/IconVerticalSolidList"/>
    <dgm:cxn modelId="{5F1E1BC1-96A8-4384-8A06-277CB2C2B950}" type="presParOf" srcId="{45E498FA-A816-4839-88AA-CC04A1571B06}" destId="{D30E0E26-BE16-4B2E-A20F-794755AABDF7}" srcOrd="4" destOrd="0" presId="urn:microsoft.com/office/officeart/2018/2/layout/IconVerticalSolidList"/>
    <dgm:cxn modelId="{1CEE6CE2-3303-44CF-A810-4BDAB227D949}" type="presParOf" srcId="{D30E0E26-BE16-4B2E-A20F-794755AABDF7}" destId="{0F81802A-BE6A-4A97-BC21-34C7EC0C0F30}" srcOrd="0" destOrd="0" presId="urn:microsoft.com/office/officeart/2018/2/layout/IconVerticalSolidList"/>
    <dgm:cxn modelId="{B18833BE-094A-4BB4-B7EE-D6CCCC2862CA}" type="presParOf" srcId="{D30E0E26-BE16-4B2E-A20F-794755AABDF7}" destId="{28691B35-9996-4ACC-AE28-C08EB93A7EB8}" srcOrd="1" destOrd="0" presId="urn:microsoft.com/office/officeart/2018/2/layout/IconVerticalSolidList"/>
    <dgm:cxn modelId="{E595ECB9-B410-4B3E-9187-DBDD8DEA25F4}" type="presParOf" srcId="{D30E0E26-BE16-4B2E-A20F-794755AABDF7}" destId="{09B56931-05B5-436E-B430-2BE88CB6AC58}" srcOrd="2" destOrd="0" presId="urn:microsoft.com/office/officeart/2018/2/layout/IconVerticalSolidList"/>
    <dgm:cxn modelId="{8A036F09-17F6-42E3-80AC-826B237BAEDB}" type="presParOf" srcId="{D30E0E26-BE16-4B2E-A20F-794755AABDF7}" destId="{C68FF200-6952-44C8-BE7D-2AC601920CEB}" srcOrd="3" destOrd="0" presId="urn:microsoft.com/office/officeart/2018/2/layout/IconVerticalSolidList"/>
    <dgm:cxn modelId="{EB0ED850-0BB9-4045-A86D-FA5F9B5AA221}" type="presParOf" srcId="{45E498FA-A816-4839-88AA-CC04A1571B06}" destId="{DA078FC3-E06B-44CC-A241-2B7576365F84}" srcOrd="5" destOrd="0" presId="urn:microsoft.com/office/officeart/2018/2/layout/IconVerticalSolidList"/>
    <dgm:cxn modelId="{32CCA87D-212C-49C1-9E0B-02C54447D70C}" type="presParOf" srcId="{45E498FA-A816-4839-88AA-CC04A1571B06}" destId="{3C13F891-8D65-45C5-89ED-9C51866FB1AF}" srcOrd="6" destOrd="0" presId="urn:microsoft.com/office/officeart/2018/2/layout/IconVerticalSolidList"/>
    <dgm:cxn modelId="{E9CFFA8A-3590-4AEF-A556-5E233FD26E8C}" type="presParOf" srcId="{3C13F891-8D65-45C5-89ED-9C51866FB1AF}" destId="{8EC453A1-2734-4D52-B1B1-AF3D92A6D999}" srcOrd="0" destOrd="0" presId="urn:microsoft.com/office/officeart/2018/2/layout/IconVerticalSolidList"/>
    <dgm:cxn modelId="{9F2B8863-5422-4DC6-883E-BD19BE5ADBB5}" type="presParOf" srcId="{3C13F891-8D65-45C5-89ED-9C51866FB1AF}" destId="{C3C60518-4C23-464E-8C63-445E2E59380F}" srcOrd="1" destOrd="0" presId="urn:microsoft.com/office/officeart/2018/2/layout/IconVerticalSolidList"/>
    <dgm:cxn modelId="{2969F822-85FF-4413-B76E-833525347DCD}" type="presParOf" srcId="{3C13F891-8D65-45C5-89ED-9C51866FB1AF}" destId="{617A5787-CBB1-41DF-BB3E-501E17EFA24B}" srcOrd="2" destOrd="0" presId="urn:microsoft.com/office/officeart/2018/2/layout/IconVerticalSolidList"/>
    <dgm:cxn modelId="{867C0323-C355-41C6-9F43-F44A9F21F5EE}" type="presParOf" srcId="{3C13F891-8D65-45C5-89ED-9C51866FB1AF}" destId="{90FF5488-4F09-406B-B4B6-3F1742BC9EC9}" srcOrd="3" destOrd="0" presId="urn:microsoft.com/office/officeart/2018/2/layout/IconVerticalSolidList"/>
    <dgm:cxn modelId="{2DC66FBA-46EC-4C97-8E20-C77832AFC2F8}" type="presParOf" srcId="{45E498FA-A816-4839-88AA-CC04A1571B06}" destId="{C26300C8-E477-4FAF-9FE7-259667AD234F}" srcOrd="7" destOrd="0" presId="urn:microsoft.com/office/officeart/2018/2/layout/IconVerticalSolidList"/>
    <dgm:cxn modelId="{D6D6B4BB-E90B-4DD2-AAD9-032CE7914551}" type="presParOf" srcId="{45E498FA-A816-4839-88AA-CC04A1571B06}" destId="{1A20760F-F794-4CE9-B1B5-2B418E69D9E9}" srcOrd="8" destOrd="0" presId="urn:microsoft.com/office/officeart/2018/2/layout/IconVerticalSolidList"/>
    <dgm:cxn modelId="{9C7D710F-5A1D-4684-9919-9DC01D5E432F}" type="presParOf" srcId="{1A20760F-F794-4CE9-B1B5-2B418E69D9E9}" destId="{F0944D5E-2861-4F13-9121-A8EC2FC064ED}" srcOrd="0" destOrd="0" presId="urn:microsoft.com/office/officeart/2018/2/layout/IconVerticalSolidList"/>
    <dgm:cxn modelId="{8D66AF9D-8B09-4310-84AC-BAF93BB3668D}" type="presParOf" srcId="{1A20760F-F794-4CE9-B1B5-2B418E69D9E9}" destId="{7FE63060-CA31-4D03-BEEC-D2FEDEC30775}" srcOrd="1" destOrd="0" presId="urn:microsoft.com/office/officeart/2018/2/layout/IconVerticalSolidList"/>
    <dgm:cxn modelId="{08FEAB85-A1F3-4A0E-902F-5F3D900A936B}" type="presParOf" srcId="{1A20760F-F794-4CE9-B1B5-2B418E69D9E9}" destId="{69D8369F-CAB4-42DC-8953-997D70E8546D}" srcOrd="2" destOrd="0" presId="urn:microsoft.com/office/officeart/2018/2/layout/IconVerticalSolidList"/>
    <dgm:cxn modelId="{641C80A5-097D-4689-B7F7-78DD790CB67A}" type="presParOf" srcId="{1A20760F-F794-4CE9-B1B5-2B418E69D9E9}" destId="{E89D643F-3D57-4F98-BE68-2A07CFD4E84E}" srcOrd="3" destOrd="0" presId="urn:microsoft.com/office/officeart/2018/2/layout/IconVerticalSolidList"/>
    <dgm:cxn modelId="{0A12CF63-7E7B-4556-9BEE-EDB11ADFE7BF}" type="presParOf" srcId="{45E498FA-A816-4839-88AA-CC04A1571B06}" destId="{4F662DAE-1D3A-48D9-B6B2-09D86C89EC80}" srcOrd="9" destOrd="0" presId="urn:microsoft.com/office/officeart/2018/2/layout/IconVerticalSolidList"/>
    <dgm:cxn modelId="{0F0B91C3-59B5-4B38-AAED-3BA96822C595}" type="presParOf" srcId="{45E498FA-A816-4839-88AA-CC04A1571B06}" destId="{7D11AE2B-3D81-429B-818B-10137BAC887A}" srcOrd="10" destOrd="0" presId="urn:microsoft.com/office/officeart/2018/2/layout/IconVerticalSolidList"/>
    <dgm:cxn modelId="{28DA0289-F350-45B5-A88F-0E85E60C7FB3}" type="presParOf" srcId="{7D11AE2B-3D81-429B-818B-10137BAC887A}" destId="{7ABE026A-4F66-48CA-BF8F-61D5564ACE69}" srcOrd="0" destOrd="0" presId="urn:microsoft.com/office/officeart/2018/2/layout/IconVerticalSolidList"/>
    <dgm:cxn modelId="{47869DD4-FF97-49DA-8CA7-FD443A2BD8CF}" type="presParOf" srcId="{7D11AE2B-3D81-429B-818B-10137BAC887A}" destId="{684DA065-30F4-4B33-B72C-FD2EA85C6F61}" srcOrd="1" destOrd="0" presId="urn:microsoft.com/office/officeart/2018/2/layout/IconVerticalSolidList"/>
    <dgm:cxn modelId="{3C12550F-0A78-4E1B-B3A4-2122A32A22E6}" type="presParOf" srcId="{7D11AE2B-3D81-429B-818B-10137BAC887A}" destId="{A648AC4E-5F0A-4FA1-BAE3-6B53AC1923AE}" srcOrd="2" destOrd="0" presId="urn:microsoft.com/office/officeart/2018/2/layout/IconVerticalSolidList"/>
    <dgm:cxn modelId="{D5731AFA-664D-4518-8E3A-FC1EFF51512A}" type="presParOf" srcId="{7D11AE2B-3D81-429B-818B-10137BAC887A}" destId="{84F9DD6E-E12D-4E8B-944F-5C084802CD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BBD47B-3A67-494A-913E-9178B93FE55E}" type="doc">
      <dgm:prSet loTypeId="urn:microsoft.com/office/officeart/2018/2/layout/IconCircle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AB005CB2-C3F3-4CA2-BD94-4847CECCBECA}">
      <dgm:prSet custT="1"/>
      <dgm:spPr/>
      <dgm:t>
        <a:bodyPr/>
        <a:lstStyle/>
        <a:p>
          <a:r>
            <a:rPr lang="de-DE" sz="1600" b="1" dirty="0"/>
            <a:t>Verständliche Formulierungen </a:t>
          </a:r>
          <a:br>
            <a:rPr lang="de-DE" sz="1600" b="1" dirty="0"/>
          </a:br>
          <a:r>
            <a:rPr lang="de-DE" sz="1600" dirty="0"/>
            <a:t>Wenn unsere Inhalte nicht sofort, unmittelbar und ohne Nachfragen verstanden werden, erzeugen sie keine Resonanz! Und sind dann unnötig.</a:t>
          </a:r>
          <a:endParaRPr lang="en-US" sz="1600" dirty="0"/>
        </a:p>
      </dgm:t>
    </dgm:pt>
    <dgm:pt modelId="{D3473503-4707-49FF-B332-9FB0DAE848F4}" type="parTrans" cxnId="{9EAC0526-CFDD-4FC8-8B4F-F1B4787A2E97}">
      <dgm:prSet/>
      <dgm:spPr/>
      <dgm:t>
        <a:bodyPr/>
        <a:lstStyle/>
        <a:p>
          <a:endParaRPr lang="en-US"/>
        </a:p>
      </dgm:t>
    </dgm:pt>
    <dgm:pt modelId="{5C4A30E3-8217-4BBE-9038-520E9E06DCDB}" type="sibTrans" cxnId="{9EAC0526-CFDD-4FC8-8B4F-F1B4787A2E97}">
      <dgm:prSet/>
      <dgm:spPr/>
      <dgm:t>
        <a:bodyPr/>
        <a:lstStyle/>
        <a:p>
          <a:endParaRPr lang="en-US"/>
        </a:p>
      </dgm:t>
    </dgm:pt>
    <dgm:pt modelId="{14E24825-41C0-4325-9A83-04A1C282E21C}">
      <dgm:prSet custT="1"/>
      <dgm:spPr/>
      <dgm:t>
        <a:bodyPr/>
        <a:lstStyle/>
        <a:p>
          <a:r>
            <a:rPr lang="de-DE" sz="1600" b="1" dirty="0"/>
            <a:t>7 W-Fragen beantworten</a:t>
          </a:r>
          <a:br>
            <a:rPr lang="de-DE" sz="1600" dirty="0"/>
          </a:br>
          <a:r>
            <a:rPr lang="de-DE" sz="1600" dirty="0"/>
            <a:t>Wir wollen, dass keine Fragen offen bleiben? Dass sich der Text „rund“ anfühlt und wir umfassend informiert sind? Dann brauchen wir die 7 W-Fragen.</a:t>
          </a:r>
          <a:endParaRPr lang="en-US" sz="1600" dirty="0"/>
        </a:p>
      </dgm:t>
    </dgm:pt>
    <dgm:pt modelId="{1B40D993-AEF0-40D6-8F4C-5A9724101458}" type="parTrans" cxnId="{FF813C4F-3833-49A8-B123-A5F388AC159B}">
      <dgm:prSet/>
      <dgm:spPr/>
      <dgm:t>
        <a:bodyPr/>
        <a:lstStyle/>
        <a:p>
          <a:endParaRPr lang="en-US"/>
        </a:p>
      </dgm:t>
    </dgm:pt>
    <dgm:pt modelId="{69998479-2231-4A16-9B42-FAE4BBBE2EAD}" type="sibTrans" cxnId="{FF813C4F-3833-49A8-B123-A5F388AC159B}">
      <dgm:prSet/>
      <dgm:spPr/>
      <dgm:t>
        <a:bodyPr/>
        <a:lstStyle/>
        <a:p>
          <a:endParaRPr lang="en-US"/>
        </a:p>
      </dgm:t>
    </dgm:pt>
    <dgm:pt modelId="{A92DD8B5-5A94-49C9-852B-90B781F8686B}">
      <dgm:prSet custT="1"/>
      <dgm:spPr/>
      <dgm:t>
        <a:bodyPr/>
        <a:lstStyle/>
        <a:p>
          <a:r>
            <a:rPr lang="de-DE" sz="1600" b="1" dirty="0"/>
            <a:t>Attraktive Darbietung</a:t>
          </a:r>
          <a:br>
            <a:rPr lang="de-DE" sz="1600" dirty="0"/>
          </a:br>
          <a:r>
            <a:rPr lang="de-DE" sz="1600" dirty="0"/>
            <a:t>Texte wirken nicht nur durch die aneinandergereihten Buchstaben – sie wirken besonders durch ihre Gliederung. Wir müssen Texte gut gliedern!</a:t>
          </a:r>
          <a:endParaRPr lang="en-US" sz="1600" dirty="0"/>
        </a:p>
      </dgm:t>
    </dgm:pt>
    <dgm:pt modelId="{B0D93B43-07C0-4B70-A91C-43C9ECDF3A64}" type="parTrans" cxnId="{3241609B-A5BB-4891-9617-8DE849BE55A9}">
      <dgm:prSet/>
      <dgm:spPr/>
      <dgm:t>
        <a:bodyPr/>
        <a:lstStyle/>
        <a:p>
          <a:endParaRPr lang="en-US"/>
        </a:p>
      </dgm:t>
    </dgm:pt>
    <dgm:pt modelId="{7AE10F4E-DFF2-458B-A033-78BD60037B80}" type="sibTrans" cxnId="{3241609B-A5BB-4891-9617-8DE849BE55A9}">
      <dgm:prSet/>
      <dgm:spPr/>
      <dgm:t>
        <a:bodyPr/>
        <a:lstStyle/>
        <a:p>
          <a:endParaRPr lang="en-US"/>
        </a:p>
      </dgm:t>
    </dgm:pt>
    <dgm:pt modelId="{CB76D5AF-5F94-446E-92B7-7EFBE0A30734}">
      <dgm:prSet custT="1"/>
      <dgm:spPr/>
      <dgm:t>
        <a:bodyPr/>
        <a:lstStyle/>
        <a:p>
          <a:r>
            <a:rPr lang="de-DE" sz="1600" b="1" dirty="0"/>
            <a:t>Fesselnder Aufbau</a:t>
          </a:r>
          <a:br>
            <a:rPr lang="de-DE" sz="1600" b="1" dirty="0"/>
          </a:br>
          <a:r>
            <a:rPr lang="de-DE" sz="1600" dirty="0"/>
            <a:t>Wie können wir die Leserinnen und Leser auf unseren Text fokussieren? Wie schaffen wir es, dass sie „dran bleiben“? </a:t>
          </a:r>
          <a:endParaRPr lang="en-US" sz="1600" dirty="0"/>
        </a:p>
      </dgm:t>
    </dgm:pt>
    <dgm:pt modelId="{2CED1E5F-C8A2-4027-8F23-E6B6188B0196}" type="parTrans" cxnId="{EF6D125C-2B35-4FFA-9C54-EE76FE234431}">
      <dgm:prSet/>
      <dgm:spPr/>
      <dgm:t>
        <a:bodyPr/>
        <a:lstStyle/>
        <a:p>
          <a:endParaRPr lang="en-US"/>
        </a:p>
      </dgm:t>
    </dgm:pt>
    <dgm:pt modelId="{02D94A38-CE07-47F0-AA20-AD501019597F}" type="sibTrans" cxnId="{EF6D125C-2B35-4FFA-9C54-EE76FE234431}">
      <dgm:prSet/>
      <dgm:spPr/>
      <dgm:t>
        <a:bodyPr/>
        <a:lstStyle/>
        <a:p>
          <a:endParaRPr lang="en-US"/>
        </a:p>
      </dgm:t>
    </dgm:pt>
    <dgm:pt modelId="{7ABB34B5-7BBC-4819-A130-F08DF09237F4}" type="pres">
      <dgm:prSet presAssocID="{66BBD47B-3A67-494A-913E-9178B93FE55E}" presName="root" presStyleCnt="0">
        <dgm:presLayoutVars>
          <dgm:dir/>
          <dgm:resizeHandles val="exact"/>
        </dgm:presLayoutVars>
      </dgm:prSet>
      <dgm:spPr/>
    </dgm:pt>
    <dgm:pt modelId="{0B1DFAD6-1E16-4C26-884A-821506F69532}" type="pres">
      <dgm:prSet presAssocID="{66BBD47B-3A67-494A-913E-9178B93FE55E}" presName="container" presStyleCnt="0">
        <dgm:presLayoutVars>
          <dgm:dir/>
          <dgm:resizeHandles val="exact"/>
        </dgm:presLayoutVars>
      </dgm:prSet>
      <dgm:spPr/>
    </dgm:pt>
    <dgm:pt modelId="{67716780-8831-4572-AA74-46888FE2FCF2}" type="pres">
      <dgm:prSet presAssocID="{AB005CB2-C3F3-4CA2-BD94-4847CECCBECA}" presName="compNode" presStyleCnt="0"/>
      <dgm:spPr/>
    </dgm:pt>
    <dgm:pt modelId="{EF8F7729-7552-48A8-B838-23C2B361B1D2}" type="pres">
      <dgm:prSet presAssocID="{AB005CB2-C3F3-4CA2-BD94-4847CECCBECA}" presName="iconBgRect" presStyleLbl="bgShp" presStyleIdx="0" presStyleCnt="4"/>
      <dgm:spPr/>
    </dgm:pt>
    <dgm:pt modelId="{5E60AB5B-6695-4ECB-9BB2-370272B54A4A}" type="pres">
      <dgm:prSet presAssocID="{AB005CB2-C3F3-4CA2-BD94-4847CECCBEC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C9DF6CBD-E28A-4ECD-B8E0-499252B64FF3}" type="pres">
      <dgm:prSet presAssocID="{AB005CB2-C3F3-4CA2-BD94-4847CECCBECA}" presName="spaceRect" presStyleCnt="0"/>
      <dgm:spPr/>
    </dgm:pt>
    <dgm:pt modelId="{9B3C3506-64A1-404E-A27D-6AC0BD5441AE}" type="pres">
      <dgm:prSet presAssocID="{AB005CB2-C3F3-4CA2-BD94-4847CECCBECA}" presName="textRect" presStyleLbl="revTx" presStyleIdx="0" presStyleCnt="4">
        <dgm:presLayoutVars>
          <dgm:chMax val="1"/>
          <dgm:chPref val="1"/>
        </dgm:presLayoutVars>
      </dgm:prSet>
      <dgm:spPr/>
    </dgm:pt>
    <dgm:pt modelId="{F10B13DA-E3C7-4AD5-849B-75CC5B607442}" type="pres">
      <dgm:prSet presAssocID="{5C4A30E3-8217-4BBE-9038-520E9E06DCDB}" presName="sibTrans" presStyleLbl="sibTrans2D1" presStyleIdx="0" presStyleCnt="0"/>
      <dgm:spPr/>
    </dgm:pt>
    <dgm:pt modelId="{FC9C0F41-DF8E-464E-AB7F-41659A2BE1D5}" type="pres">
      <dgm:prSet presAssocID="{14E24825-41C0-4325-9A83-04A1C282E21C}" presName="compNode" presStyleCnt="0"/>
      <dgm:spPr/>
    </dgm:pt>
    <dgm:pt modelId="{D5254955-F609-419B-B11E-CF3B9F0E7DFA}" type="pres">
      <dgm:prSet presAssocID="{14E24825-41C0-4325-9A83-04A1C282E21C}" presName="iconBgRect" presStyleLbl="bgShp" presStyleIdx="1" presStyleCnt="4"/>
      <dgm:spPr/>
    </dgm:pt>
    <dgm:pt modelId="{75316B9A-A2AC-483E-B1A2-0168E33AF974}" type="pres">
      <dgm:prSet presAssocID="{14E24825-41C0-4325-9A83-04A1C282E21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D0B2C20C-D5ED-4DFC-A2EC-8DE681E2543F}" type="pres">
      <dgm:prSet presAssocID="{14E24825-41C0-4325-9A83-04A1C282E21C}" presName="spaceRect" presStyleCnt="0"/>
      <dgm:spPr/>
    </dgm:pt>
    <dgm:pt modelId="{FC391E16-8FEE-4501-B0D6-DF04FB93A05B}" type="pres">
      <dgm:prSet presAssocID="{14E24825-41C0-4325-9A83-04A1C282E21C}" presName="textRect" presStyleLbl="revTx" presStyleIdx="1" presStyleCnt="4">
        <dgm:presLayoutVars>
          <dgm:chMax val="1"/>
          <dgm:chPref val="1"/>
        </dgm:presLayoutVars>
      </dgm:prSet>
      <dgm:spPr/>
    </dgm:pt>
    <dgm:pt modelId="{54E84F2E-455C-451F-9A1A-16DCA9ABE2AF}" type="pres">
      <dgm:prSet presAssocID="{69998479-2231-4A16-9B42-FAE4BBBE2EAD}" presName="sibTrans" presStyleLbl="sibTrans2D1" presStyleIdx="0" presStyleCnt="0"/>
      <dgm:spPr/>
    </dgm:pt>
    <dgm:pt modelId="{3841E559-10D5-442F-A9C8-49E66F9B3586}" type="pres">
      <dgm:prSet presAssocID="{A92DD8B5-5A94-49C9-852B-90B781F8686B}" presName="compNode" presStyleCnt="0"/>
      <dgm:spPr/>
    </dgm:pt>
    <dgm:pt modelId="{22BE4776-7A1E-4044-8558-C94752FD26E3}" type="pres">
      <dgm:prSet presAssocID="{A92DD8B5-5A94-49C9-852B-90B781F8686B}" presName="iconBgRect" presStyleLbl="bgShp" presStyleIdx="2" presStyleCnt="4"/>
      <dgm:spPr/>
    </dgm:pt>
    <dgm:pt modelId="{00CB2BC3-BCF7-4765-ACAE-3C425826764E}" type="pres">
      <dgm:prSet presAssocID="{A92DD8B5-5A94-49C9-852B-90B781F8686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um Set"/>
        </a:ext>
      </dgm:extLst>
    </dgm:pt>
    <dgm:pt modelId="{A9EFB2BA-4A78-49B8-B9ED-030CD2E7F907}" type="pres">
      <dgm:prSet presAssocID="{A92DD8B5-5A94-49C9-852B-90B781F8686B}" presName="spaceRect" presStyleCnt="0"/>
      <dgm:spPr/>
    </dgm:pt>
    <dgm:pt modelId="{C3E5890C-8840-40BC-BC25-54DCED57D106}" type="pres">
      <dgm:prSet presAssocID="{A92DD8B5-5A94-49C9-852B-90B781F8686B}" presName="textRect" presStyleLbl="revTx" presStyleIdx="2" presStyleCnt="4">
        <dgm:presLayoutVars>
          <dgm:chMax val="1"/>
          <dgm:chPref val="1"/>
        </dgm:presLayoutVars>
      </dgm:prSet>
      <dgm:spPr/>
    </dgm:pt>
    <dgm:pt modelId="{BA144496-D8D1-43ED-93ED-5F9E0407B45E}" type="pres">
      <dgm:prSet presAssocID="{7AE10F4E-DFF2-458B-A033-78BD60037B80}" presName="sibTrans" presStyleLbl="sibTrans2D1" presStyleIdx="0" presStyleCnt="0"/>
      <dgm:spPr/>
    </dgm:pt>
    <dgm:pt modelId="{30D838D4-F9FA-48CE-907B-F819ED118568}" type="pres">
      <dgm:prSet presAssocID="{CB76D5AF-5F94-446E-92B7-7EFBE0A30734}" presName="compNode" presStyleCnt="0"/>
      <dgm:spPr/>
    </dgm:pt>
    <dgm:pt modelId="{CAB42A73-2D1C-4B50-81D0-B497B69A073B}" type="pres">
      <dgm:prSet presAssocID="{CB76D5AF-5F94-446E-92B7-7EFBE0A30734}" presName="iconBgRect" presStyleLbl="bgShp" presStyleIdx="3" presStyleCnt="4"/>
      <dgm:spPr/>
    </dgm:pt>
    <dgm:pt modelId="{934A587D-F256-46DE-BAC3-A5B0FDBA8948}" type="pres">
      <dgm:prSet presAssocID="{CB76D5AF-5F94-446E-92B7-7EFBE0A307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7059EC1A-5814-42E6-A19E-6093F234857C}" type="pres">
      <dgm:prSet presAssocID="{CB76D5AF-5F94-446E-92B7-7EFBE0A30734}" presName="spaceRect" presStyleCnt="0"/>
      <dgm:spPr/>
    </dgm:pt>
    <dgm:pt modelId="{9D5DA3D6-9E36-4C52-896F-00EFF89AFB2C}" type="pres">
      <dgm:prSet presAssocID="{CB76D5AF-5F94-446E-92B7-7EFBE0A30734}" presName="textRect" presStyleLbl="revTx" presStyleIdx="3" presStyleCnt="4">
        <dgm:presLayoutVars>
          <dgm:chMax val="1"/>
          <dgm:chPref val="1"/>
        </dgm:presLayoutVars>
      </dgm:prSet>
      <dgm:spPr/>
    </dgm:pt>
  </dgm:ptLst>
  <dgm:cxnLst>
    <dgm:cxn modelId="{9EAC0526-CFDD-4FC8-8B4F-F1B4787A2E97}" srcId="{66BBD47B-3A67-494A-913E-9178B93FE55E}" destId="{AB005CB2-C3F3-4CA2-BD94-4847CECCBECA}" srcOrd="0" destOrd="0" parTransId="{D3473503-4707-49FF-B332-9FB0DAE848F4}" sibTransId="{5C4A30E3-8217-4BBE-9038-520E9E06DCDB}"/>
    <dgm:cxn modelId="{8A937D39-56B7-4383-9FF6-2552153CC164}" type="presOf" srcId="{A92DD8B5-5A94-49C9-852B-90B781F8686B}" destId="{C3E5890C-8840-40BC-BC25-54DCED57D106}" srcOrd="0" destOrd="0" presId="urn:microsoft.com/office/officeart/2018/2/layout/IconCircleList"/>
    <dgm:cxn modelId="{EF6D125C-2B35-4FFA-9C54-EE76FE234431}" srcId="{66BBD47B-3A67-494A-913E-9178B93FE55E}" destId="{CB76D5AF-5F94-446E-92B7-7EFBE0A30734}" srcOrd="3" destOrd="0" parTransId="{2CED1E5F-C8A2-4027-8F23-E6B6188B0196}" sibTransId="{02D94A38-CE07-47F0-AA20-AD501019597F}"/>
    <dgm:cxn modelId="{FF813C4F-3833-49A8-B123-A5F388AC159B}" srcId="{66BBD47B-3A67-494A-913E-9178B93FE55E}" destId="{14E24825-41C0-4325-9A83-04A1C282E21C}" srcOrd="1" destOrd="0" parTransId="{1B40D993-AEF0-40D6-8F4C-5A9724101458}" sibTransId="{69998479-2231-4A16-9B42-FAE4BBBE2EAD}"/>
    <dgm:cxn modelId="{98DFED73-6E9B-4D62-A6F7-8CC42B1ECD15}" type="presOf" srcId="{66BBD47B-3A67-494A-913E-9178B93FE55E}" destId="{7ABB34B5-7BBC-4819-A130-F08DF09237F4}" srcOrd="0" destOrd="0" presId="urn:microsoft.com/office/officeart/2018/2/layout/IconCircleList"/>
    <dgm:cxn modelId="{2E91C278-7A66-49A6-8BCE-60AD04752C22}" type="presOf" srcId="{5C4A30E3-8217-4BBE-9038-520E9E06DCDB}" destId="{F10B13DA-E3C7-4AD5-849B-75CC5B607442}" srcOrd="0" destOrd="0" presId="urn:microsoft.com/office/officeart/2018/2/layout/IconCircleList"/>
    <dgm:cxn modelId="{639D0688-B0E0-471C-839D-7F538120C5BE}" type="presOf" srcId="{CB76D5AF-5F94-446E-92B7-7EFBE0A30734}" destId="{9D5DA3D6-9E36-4C52-896F-00EFF89AFB2C}" srcOrd="0" destOrd="0" presId="urn:microsoft.com/office/officeart/2018/2/layout/IconCircleList"/>
    <dgm:cxn modelId="{3241609B-A5BB-4891-9617-8DE849BE55A9}" srcId="{66BBD47B-3A67-494A-913E-9178B93FE55E}" destId="{A92DD8B5-5A94-49C9-852B-90B781F8686B}" srcOrd="2" destOrd="0" parTransId="{B0D93B43-07C0-4B70-A91C-43C9ECDF3A64}" sibTransId="{7AE10F4E-DFF2-458B-A033-78BD60037B80}"/>
    <dgm:cxn modelId="{98FDA5A0-9109-4A2B-8581-4B99E06E6358}" type="presOf" srcId="{69998479-2231-4A16-9B42-FAE4BBBE2EAD}" destId="{54E84F2E-455C-451F-9A1A-16DCA9ABE2AF}" srcOrd="0" destOrd="0" presId="urn:microsoft.com/office/officeart/2018/2/layout/IconCircleList"/>
    <dgm:cxn modelId="{15B946AA-0A67-4B82-BCED-1A838B72FB1B}" type="presOf" srcId="{7AE10F4E-DFF2-458B-A033-78BD60037B80}" destId="{BA144496-D8D1-43ED-93ED-5F9E0407B45E}" srcOrd="0" destOrd="0" presId="urn:microsoft.com/office/officeart/2018/2/layout/IconCircleList"/>
    <dgm:cxn modelId="{74B0F6CE-B821-4709-9DE1-9815C6DA7322}" type="presOf" srcId="{14E24825-41C0-4325-9A83-04A1C282E21C}" destId="{FC391E16-8FEE-4501-B0D6-DF04FB93A05B}" srcOrd="0" destOrd="0" presId="urn:microsoft.com/office/officeart/2018/2/layout/IconCircleList"/>
    <dgm:cxn modelId="{C16AF3F7-B3FC-49CE-BE35-E668004455BB}" type="presOf" srcId="{AB005CB2-C3F3-4CA2-BD94-4847CECCBECA}" destId="{9B3C3506-64A1-404E-A27D-6AC0BD5441AE}" srcOrd="0" destOrd="0" presId="urn:microsoft.com/office/officeart/2018/2/layout/IconCircleList"/>
    <dgm:cxn modelId="{2671B970-4E05-41BF-94A1-4BAD3AB018A2}" type="presParOf" srcId="{7ABB34B5-7BBC-4819-A130-F08DF09237F4}" destId="{0B1DFAD6-1E16-4C26-884A-821506F69532}" srcOrd="0" destOrd="0" presId="urn:microsoft.com/office/officeart/2018/2/layout/IconCircleList"/>
    <dgm:cxn modelId="{D7827434-79C7-4DDD-80B1-881D1163FB9D}" type="presParOf" srcId="{0B1DFAD6-1E16-4C26-884A-821506F69532}" destId="{67716780-8831-4572-AA74-46888FE2FCF2}" srcOrd="0" destOrd="0" presId="urn:microsoft.com/office/officeart/2018/2/layout/IconCircleList"/>
    <dgm:cxn modelId="{67BB39EB-708F-45AA-B807-71E40A84FCFA}" type="presParOf" srcId="{67716780-8831-4572-AA74-46888FE2FCF2}" destId="{EF8F7729-7552-48A8-B838-23C2B361B1D2}" srcOrd="0" destOrd="0" presId="urn:microsoft.com/office/officeart/2018/2/layout/IconCircleList"/>
    <dgm:cxn modelId="{98EE2BF2-EB47-4E09-AFCE-C38EE2F6897C}" type="presParOf" srcId="{67716780-8831-4572-AA74-46888FE2FCF2}" destId="{5E60AB5B-6695-4ECB-9BB2-370272B54A4A}" srcOrd="1" destOrd="0" presId="urn:microsoft.com/office/officeart/2018/2/layout/IconCircleList"/>
    <dgm:cxn modelId="{10412AE0-C641-4891-80B6-827FAD1EA9EA}" type="presParOf" srcId="{67716780-8831-4572-AA74-46888FE2FCF2}" destId="{C9DF6CBD-E28A-4ECD-B8E0-499252B64FF3}" srcOrd="2" destOrd="0" presId="urn:microsoft.com/office/officeart/2018/2/layout/IconCircleList"/>
    <dgm:cxn modelId="{165A3D81-8795-47AA-8868-63D7D078D5B0}" type="presParOf" srcId="{67716780-8831-4572-AA74-46888FE2FCF2}" destId="{9B3C3506-64A1-404E-A27D-6AC0BD5441AE}" srcOrd="3" destOrd="0" presId="urn:microsoft.com/office/officeart/2018/2/layout/IconCircleList"/>
    <dgm:cxn modelId="{088B3878-2C9D-4700-B063-9DEBD0DD7A49}" type="presParOf" srcId="{0B1DFAD6-1E16-4C26-884A-821506F69532}" destId="{F10B13DA-E3C7-4AD5-849B-75CC5B607442}" srcOrd="1" destOrd="0" presId="urn:microsoft.com/office/officeart/2018/2/layout/IconCircleList"/>
    <dgm:cxn modelId="{3A2F5078-5A04-4A57-9B24-27AC35C1D384}" type="presParOf" srcId="{0B1DFAD6-1E16-4C26-884A-821506F69532}" destId="{FC9C0F41-DF8E-464E-AB7F-41659A2BE1D5}" srcOrd="2" destOrd="0" presId="urn:microsoft.com/office/officeart/2018/2/layout/IconCircleList"/>
    <dgm:cxn modelId="{E0E73C21-FB38-47C1-8980-6D71F3423196}" type="presParOf" srcId="{FC9C0F41-DF8E-464E-AB7F-41659A2BE1D5}" destId="{D5254955-F609-419B-B11E-CF3B9F0E7DFA}" srcOrd="0" destOrd="0" presId="urn:microsoft.com/office/officeart/2018/2/layout/IconCircleList"/>
    <dgm:cxn modelId="{A9C398A4-7D45-404C-BFD4-E65C188FC416}" type="presParOf" srcId="{FC9C0F41-DF8E-464E-AB7F-41659A2BE1D5}" destId="{75316B9A-A2AC-483E-B1A2-0168E33AF974}" srcOrd="1" destOrd="0" presId="urn:microsoft.com/office/officeart/2018/2/layout/IconCircleList"/>
    <dgm:cxn modelId="{F9F0171F-98BE-41E5-AF93-D10C815579E5}" type="presParOf" srcId="{FC9C0F41-DF8E-464E-AB7F-41659A2BE1D5}" destId="{D0B2C20C-D5ED-4DFC-A2EC-8DE681E2543F}" srcOrd="2" destOrd="0" presId="urn:microsoft.com/office/officeart/2018/2/layout/IconCircleList"/>
    <dgm:cxn modelId="{B7C8614C-144F-455E-B274-2151CE853EE1}" type="presParOf" srcId="{FC9C0F41-DF8E-464E-AB7F-41659A2BE1D5}" destId="{FC391E16-8FEE-4501-B0D6-DF04FB93A05B}" srcOrd="3" destOrd="0" presId="urn:microsoft.com/office/officeart/2018/2/layout/IconCircleList"/>
    <dgm:cxn modelId="{BD950E53-8049-4F41-8CFA-643E40E5214F}" type="presParOf" srcId="{0B1DFAD6-1E16-4C26-884A-821506F69532}" destId="{54E84F2E-455C-451F-9A1A-16DCA9ABE2AF}" srcOrd="3" destOrd="0" presId="urn:microsoft.com/office/officeart/2018/2/layout/IconCircleList"/>
    <dgm:cxn modelId="{0FD057B5-6B3F-416F-A6E1-CD9F906CD53B}" type="presParOf" srcId="{0B1DFAD6-1E16-4C26-884A-821506F69532}" destId="{3841E559-10D5-442F-A9C8-49E66F9B3586}" srcOrd="4" destOrd="0" presId="urn:microsoft.com/office/officeart/2018/2/layout/IconCircleList"/>
    <dgm:cxn modelId="{78026B1D-258B-4B24-9556-DBA2AA01B34C}" type="presParOf" srcId="{3841E559-10D5-442F-A9C8-49E66F9B3586}" destId="{22BE4776-7A1E-4044-8558-C94752FD26E3}" srcOrd="0" destOrd="0" presId="urn:microsoft.com/office/officeart/2018/2/layout/IconCircleList"/>
    <dgm:cxn modelId="{285FFF68-F60C-489B-9554-3FB4ADBA5229}" type="presParOf" srcId="{3841E559-10D5-442F-A9C8-49E66F9B3586}" destId="{00CB2BC3-BCF7-4765-ACAE-3C425826764E}" srcOrd="1" destOrd="0" presId="urn:microsoft.com/office/officeart/2018/2/layout/IconCircleList"/>
    <dgm:cxn modelId="{CAB087B0-BEE9-44C6-8304-936EE1E27E6D}" type="presParOf" srcId="{3841E559-10D5-442F-A9C8-49E66F9B3586}" destId="{A9EFB2BA-4A78-49B8-B9ED-030CD2E7F907}" srcOrd="2" destOrd="0" presId="urn:microsoft.com/office/officeart/2018/2/layout/IconCircleList"/>
    <dgm:cxn modelId="{08B52D31-8E68-4F6B-A689-30753676CD1E}" type="presParOf" srcId="{3841E559-10D5-442F-A9C8-49E66F9B3586}" destId="{C3E5890C-8840-40BC-BC25-54DCED57D106}" srcOrd="3" destOrd="0" presId="urn:microsoft.com/office/officeart/2018/2/layout/IconCircleList"/>
    <dgm:cxn modelId="{F079D4F5-9DEF-465B-B594-11021B439D59}" type="presParOf" srcId="{0B1DFAD6-1E16-4C26-884A-821506F69532}" destId="{BA144496-D8D1-43ED-93ED-5F9E0407B45E}" srcOrd="5" destOrd="0" presId="urn:microsoft.com/office/officeart/2018/2/layout/IconCircleList"/>
    <dgm:cxn modelId="{DEAF868E-525E-48B6-8ADC-16B855E93B36}" type="presParOf" srcId="{0B1DFAD6-1E16-4C26-884A-821506F69532}" destId="{30D838D4-F9FA-48CE-907B-F819ED118568}" srcOrd="6" destOrd="0" presId="urn:microsoft.com/office/officeart/2018/2/layout/IconCircleList"/>
    <dgm:cxn modelId="{04C5BA5A-0C95-4680-8262-63E8B6BCE855}" type="presParOf" srcId="{30D838D4-F9FA-48CE-907B-F819ED118568}" destId="{CAB42A73-2D1C-4B50-81D0-B497B69A073B}" srcOrd="0" destOrd="0" presId="urn:microsoft.com/office/officeart/2018/2/layout/IconCircleList"/>
    <dgm:cxn modelId="{F3F362FE-F98A-48B6-9404-BA4D158756A8}" type="presParOf" srcId="{30D838D4-F9FA-48CE-907B-F819ED118568}" destId="{934A587D-F256-46DE-BAC3-A5B0FDBA8948}" srcOrd="1" destOrd="0" presId="urn:microsoft.com/office/officeart/2018/2/layout/IconCircleList"/>
    <dgm:cxn modelId="{F4E9896D-28CA-4B20-BB6E-6078832AAAD9}" type="presParOf" srcId="{30D838D4-F9FA-48CE-907B-F819ED118568}" destId="{7059EC1A-5814-42E6-A19E-6093F234857C}" srcOrd="2" destOrd="0" presId="urn:microsoft.com/office/officeart/2018/2/layout/IconCircleList"/>
    <dgm:cxn modelId="{51F965A5-C1AD-45A5-9485-9C5CFBEE10BD}" type="presParOf" srcId="{30D838D4-F9FA-48CE-907B-F819ED118568}" destId="{9D5DA3D6-9E36-4C52-896F-00EFF89AFB2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5B87E5-F864-402B-8B23-194C35EC1B91}"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48845FF5-17F1-488D-AF3F-ACC4A7361EAF}">
      <dgm:prSet custT="1"/>
      <dgm:spPr/>
      <dgm:t>
        <a:bodyPr/>
        <a:lstStyle/>
        <a:p>
          <a:r>
            <a:rPr lang="de-DE" sz="1600" b="1" dirty="0"/>
            <a:t>Einfachheit</a:t>
          </a:r>
        </a:p>
        <a:p>
          <a:r>
            <a:rPr lang="de-DE" sz="1600" dirty="0">
              <a:solidFill>
                <a:schemeClr val="tx1"/>
              </a:solidFill>
            </a:rPr>
            <a:t>geläufige und bekannte Wörter</a:t>
          </a:r>
          <a:br>
            <a:rPr lang="de-DE" sz="1600" dirty="0">
              <a:solidFill>
                <a:schemeClr val="tx1"/>
              </a:solidFill>
            </a:rPr>
          </a:br>
          <a:r>
            <a:rPr lang="de-DE" sz="1600" dirty="0">
              <a:solidFill>
                <a:schemeClr val="tx1"/>
              </a:solidFill>
            </a:rPr>
            <a:t>anschaulich und konkret</a:t>
          </a:r>
          <a:br>
            <a:rPr lang="de-DE" sz="1600" dirty="0">
              <a:solidFill>
                <a:schemeClr val="tx1"/>
              </a:solidFill>
            </a:rPr>
          </a:br>
          <a:r>
            <a:rPr lang="de-DE" sz="1600" dirty="0">
              <a:solidFill>
                <a:schemeClr val="tx1"/>
              </a:solidFill>
            </a:rPr>
            <a:t>kurze Sätze. Nebensätze stehen vor oder nach Hauptsätzen, nicht mittendrin.</a:t>
          </a:r>
          <a:endParaRPr lang="en-US" sz="1600" dirty="0">
            <a:solidFill>
              <a:schemeClr val="tx1"/>
            </a:solidFill>
          </a:endParaRPr>
        </a:p>
      </dgm:t>
    </dgm:pt>
    <dgm:pt modelId="{14841BDB-EAEC-4F8D-AF16-EC8B7EE610CE}" type="parTrans" cxnId="{7E20EFF0-51EF-4FA6-ACB4-3BAF6C7A7BE7}">
      <dgm:prSet/>
      <dgm:spPr/>
      <dgm:t>
        <a:bodyPr/>
        <a:lstStyle/>
        <a:p>
          <a:endParaRPr lang="en-US"/>
        </a:p>
      </dgm:t>
    </dgm:pt>
    <dgm:pt modelId="{3CAC2B6D-E165-4561-979D-DDC6C12A217E}" type="sibTrans" cxnId="{7E20EFF0-51EF-4FA6-ACB4-3BAF6C7A7BE7}">
      <dgm:prSet/>
      <dgm:spPr/>
      <dgm:t>
        <a:bodyPr/>
        <a:lstStyle/>
        <a:p>
          <a:endParaRPr lang="en-US"/>
        </a:p>
      </dgm:t>
    </dgm:pt>
    <dgm:pt modelId="{4CC0A7C1-69B6-449F-AD8D-3E6EF16AD672}">
      <dgm:prSet custT="1"/>
      <dgm:spPr/>
      <dgm:t>
        <a:bodyPr/>
        <a:lstStyle/>
        <a:p>
          <a:r>
            <a:rPr lang="de-DE" sz="1600" b="1" dirty="0"/>
            <a:t>Kürze und Prägnanz</a:t>
          </a:r>
          <a:endParaRPr lang="de-DE" sz="1600" b="1" dirty="0">
            <a:solidFill>
              <a:schemeClr val="tx1"/>
            </a:solidFill>
          </a:endParaRPr>
        </a:p>
        <a:p>
          <a:r>
            <a:rPr lang="de-DE" sz="1600" dirty="0">
              <a:solidFill>
                <a:schemeClr val="tx1"/>
              </a:solidFill>
            </a:rPr>
            <a:t>kurz, aber prägnant: </a:t>
          </a:r>
          <a:br>
            <a:rPr lang="de-DE" sz="1600" dirty="0">
              <a:solidFill>
                <a:schemeClr val="tx1"/>
              </a:solidFill>
            </a:rPr>
          </a:br>
          <a:r>
            <a:rPr lang="de-DE" sz="1600" dirty="0">
              <a:solidFill>
                <a:schemeClr val="tx1"/>
              </a:solidFill>
            </a:rPr>
            <a:t>Redundanz statt Varianz</a:t>
          </a:r>
          <a:br>
            <a:rPr lang="de-DE" sz="1600" dirty="0">
              <a:solidFill>
                <a:schemeClr val="tx1"/>
              </a:solidFill>
            </a:rPr>
          </a:br>
          <a:r>
            <a:rPr lang="de-DE" sz="1600" dirty="0">
              <a:solidFill>
                <a:schemeClr val="tx1"/>
              </a:solidFill>
            </a:rPr>
            <a:t>Verben statt Substantive. Wenig Adjektive.</a:t>
          </a:r>
          <a:br>
            <a:rPr lang="de-DE" sz="1600" dirty="0">
              <a:solidFill>
                <a:schemeClr val="tx1"/>
              </a:solidFill>
            </a:rPr>
          </a:br>
          <a:r>
            <a:rPr lang="de-DE" sz="1600" dirty="0">
              <a:solidFill>
                <a:schemeClr val="tx1"/>
              </a:solidFill>
            </a:rPr>
            <a:t>Keine Phrasen, kein Wortgeklingel.</a:t>
          </a:r>
        </a:p>
      </dgm:t>
    </dgm:pt>
    <dgm:pt modelId="{3BD02A89-1C52-4736-AD1B-C62896978545}" type="parTrans" cxnId="{BC329127-568F-486E-84FD-D6CA36345623}">
      <dgm:prSet/>
      <dgm:spPr/>
      <dgm:t>
        <a:bodyPr/>
        <a:lstStyle/>
        <a:p>
          <a:endParaRPr lang="en-US"/>
        </a:p>
      </dgm:t>
    </dgm:pt>
    <dgm:pt modelId="{97CA9883-EBE7-4695-9140-921CFBE6CEF4}" type="sibTrans" cxnId="{BC329127-568F-486E-84FD-D6CA36345623}">
      <dgm:prSet/>
      <dgm:spPr/>
      <dgm:t>
        <a:bodyPr/>
        <a:lstStyle/>
        <a:p>
          <a:endParaRPr lang="en-US"/>
        </a:p>
      </dgm:t>
    </dgm:pt>
    <dgm:pt modelId="{7B997FD3-BEAE-40E6-B270-DE9EFA03BE75}">
      <dgm:prSet custT="1"/>
      <dgm:spPr/>
      <dgm:t>
        <a:bodyPr/>
        <a:lstStyle/>
        <a:p>
          <a:r>
            <a:rPr lang="de-DE" sz="1600" b="1" dirty="0"/>
            <a:t>Gliederung und Ordnung</a:t>
          </a:r>
        </a:p>
        <a:p>
          <a:r>
            <a:rPr lang="de-DE" sz="1600" dirty="0">
              <a:solidFill>
                <a:schemeClr val="tx1"/>
              </a:solidFill>
            </a:rPr>
            <a:t>Klarstellen, worum es geht</a:t>
          </a:r>
          <a:br>
            <a:rPr lang="de-DE" sz="1600" dirty="0">
              <a:solidFill>
                <a:schemeClr val="tx1"/>
              </a:solidFill>
            </a:rPr>
          </a:br>
          <a:r>
            <a:rPr lang="de-DE" sz="1600" dirty="0">
              <a:solidFill>
                <a:schemeClr val="tx1"/>
              </a:solidFill>
            </a:rPr>
            <a:t>Aspekte und Sätze folgen einander</a:t>
          </a:r>
          <a:br>
            <a:rPr lang="de-DE" sz="1600" dirty="0">
              <a:solidFill>
                <a:schemeClr val="tx1"/>
              </a:solidFill>
            </a:rPr>
          </a:br>
          <a:r>
            <a:rPr lang="de-DE" sz="1600" dirty="0">
              <a:solidFill>
                <a:schemeClr val="tx1"/>
              </a:solidFill>
            </a:rPr>
            <a:t>Absätze, Zwischenüberschriften, Hervorhebungen, Zusammenfassungen</a:t>
          </a:r>
          <a:endParaRPr lang="en-US" sz="1600" dirty="0">
            <a:solidFill>
              <a:schemeClr val="tx1"/>
            </a:solidFill>
          </a:endParaRPr>
        </a:p>
      </dgm:t>
    </dgm:pt>
    <dgm:pt modelId="{248CAEDD-D37E-4A7E-9F1A-E7448F5609CE}" type="parTrans" cxnId="{3CB87092-58F0-4E58-B9DE-530AB503914E}">
      <dgm:prSet/>
      <dgm:spPr/>
      <dgm:t>
        <a:bodyPr/>
        <a:lstStyle/>
        <a:p>
          <a:endParaRPr lang="en-US"/>
        </a:p>
      </dgm:t>
    </dgm:pt>
    <dgm:pt modelId="{A1FCBC8F-5A24-4631-AC73-2DE70C27E396}" type="sibTrans" cxnId="{3CB87092-58F0-4E58-B9DE-530AB503914E}">
      <dgm:prSet/>
      <dgm:spPr/>
      <dgm:t>
        <a:bodyPr/>
        <a:lstStyle/>
        <a:p>
          <a:endParaRPr lang="en-US"/>
        </a:p>
      </dgm:t>
    </dgm:pt>
    <dgm:pt modelId="{CAAB0642-406F-44DA-82E5-06901B605A37}">
      <dgm:prSet/>
      <dgm:spPr/>
      <dgm:t>
        <a:bodyPr/>
        <a:lstStyle/>
        <a:p>
          <a:r>
            <a:rPr lang="de-DE" b="1" dirty="0"/>
            <a:t>anregende Zusätze</a:t>
          </a:r>
        </a:p>
        <a:p>
          <a:r>
            <a:rPr lang="de-DE" dirty="0">
              <a:solidFill>
                <a:schemeClr val="tx1"/>
              </a:solidFill>
            </a:rPr>
            <a:t>Kleine Zutaten, die den Sachverhalt lebendig und anschaulich machen.</a:t>
          </a:r>
          <a:br>
            <a:rPr lang="de-DE" dirty="0">
              <a:solidFill>
                <a:schemeClr val="tx1"/>
              </a:solidFill>
            </a:rPr>
          </a:br>
          <a:r>
            <a:rPr lang="de-DE" dirty="0">
              <a:solidFill>
                <a:schemeClr val="tx1"/>
              </a:solidFill>
            </a:rPr>
            <a:t>Lust am Lesen fördern.</a:t>
          </a:r>
          <a:br>
            <a:rPr lang="de-DE" dirty="0">
              <a:solidFill>
                <a:schemeClr val="tx1"/>
              </a:solidFill>
            </a:rPr>
          </a:br>
          <a:r>
            <a:rPr lang="de-DE" dirty="0">
              <a:solidFill>
                <a:schemeClr val="tx1"/>
              </a:solidFill>
            </a:rPr>
            <a:t>sparsam und gezielt einsetzen!</a:t>
          </a:r>
        </a:p>
      </dgm:t>
    </dgm:pt>
    <dgm:pt modelId="{36F0BE34-DD85-43FF-8E33-9A0673D6B87B}" type="parTrans" cxnId="{3654709F-12BC-49E6-B31D-62F266957F59}">
      <dgm:prSet/>
      <dgm:spPr/>
      <dgm:t>
        <a:bodyPr/>
        <a:lstStyle/>
        <a:p>
          <a:endParaRPr lang="en-US"/>
        </a:p>
      </dgm:t>
    </dgm:pt>
    <dgm:pt modelId="{119ACAC1-9092-4761-BA11-25963C940DD3}" type="sibTrans" cxnId="{3654709F-12BC-49E6-B31D-62F266957F59}">
      <dgm:prSet/>
      <dgm:spPr/>
      <dgm:t>
        <a:bodyPr/>
        <a:lstStyle/>
        <a:p>
          <a:endParaRPr lang="en-US"/>
        </a:p>
      </dgm:t>
    </dgm:pt>
    <dgm:pt modelId="{437B929E-976B-455F-93F2-21A23D82D9A6}" type="pres">
      <dgm:prSet presAssocID="{8C5B87E5-F864-402B-8B23-194C35EC1B91}" presName="root" presStyleCnt="0">
        <dgm:presLayoutVars>
          <dgm:dir/>
          <dgm:resizeHandles val="exact"/>
        </dgm:presLayoutVars>
      </dgm:prSet>
      <dgm:spPr/>
    </dgm:pt>
    <dgm:pt modelId="{FF22A3CE-6D9D-46F4-8FE1-CB91F64ADEC8}" type="pres">
      <dgm:prSet presAssocID="{8C5B87E5-F864-402B-8B23-194C35EC1B91}" presName="container" presStyleCnt="0">
        <dgm:presLayoutVars>
          <dgm:dir/>
          <dgm:resizeHandles val="exact"/>
        </dgm:presLayoutVars>
      </dgm:prSet>
      <dgm:spPr/>
    </dgm:pt>
    <dgm:pt modelId="{B680EE41-BA2B-44B6-B2F2-5B6AC6AF8EFD}" type="pres">
      <dgm:prSet presAssocID="{48845FF5-17F1-488D-AF3F-ACC4A7361EAF}" presName="compNode" presStyleCnt="0"/>
      <dgm:spPr/>
    </dgm:pt>
    <dgm:pt modelId="{A3E0BFDB-3987-4A9E-8EE6-1E8A9A445825}" type="pres">
      <dgm:prSet presAssocID="{48845FF5-17F1-488D-AF3F-ACC4A7361EAF}" presName="iconBgRect" presStyleLbl="bgShp" presStyleIdx="0" presStyleCnt="4"/>
      <dgm:spPr/>
    </dgm:pt>
    <dgm:pt modelId="{9469B02E-5CF6-4175-A5AA-0DA863AC5CC1}" type="pres">
      <dgm:prSet presAssocID="{48845FF5-17F1-488D-AF3F-ACC4A7361E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9E7972BC-3091-4A8C-841E-81FE76231A96}" type="pres">
      <dgm:prSet presAssocID="{48845FF5-17F1-488D-AF3F-ACC4A7361EAF}" presName="spaceRect" presStyleCnt="0"/>
      <dgm:spPr/>
    </dgm:pt>
    <dgm:pt modelId="{C22E4580-3DB5-4A83-9A7F-5660DAC41CA1}" type="pres">
      <dgm:prSet presAssocID="{48845FF5-17F1-488D-AF3F-ACC4A7361EAF}" presName="textRect" presStyleLbl="revTx" presStyleIdx="0" presStyleCnt="4">
        <dgm:presLayoutVars>
          <dgm:chMax val="1"/>
          <dgm:chPref val="1"/>
        </dgm:presLayoutVars>
      </dgm:prSet>
      <dgm:spPr/>
    </dgm:pt>
    <dgm:pt modelId="{22841D64-0C0E-4B59-BF67-2F884D5205AD}" type="pres">
      <dgm:prSet presAssocID="{3CAC2B6D-E165-4561-979D-DDC6C12A217E}" presName="sibTrans" presStyleLbl="sibTrans2D1" presStyleIdx="0" presStyleCnt="0"/>
      <dgm:spPr/>
    </dgm:pt>
    <dgm:pt modelId="{E8D7B718-C2CD-4DC7-B72E-534385643AF3}" type="pres">
      <dgm:prSet presAssocID="{4CC0A7C1-69B6-449F-AD8D-3E6EF16AD672}" presName="compNode" presStyleCnt="0"/>
      <dgm:spPr/>
    </dgm:pt>
    <dgm:pt modelId="{80196554-B99C-4C5D-A6DB-C885F14753E8}" type="pres">
      <dgm:prSet presAssocID="{4CC0A7C1-69B6-449F-AD8D-3E6EF16AD672}" presName="iconBgRect" presStyleLbl="bgShp" presStyleIdx="1" presStyleCnt="4"/>
      <dgm:spPr/>
    </dgm:pt>
    <dgm:pt modelId="{888A9C43-003B-4004-80FA-BA0252455171}" type="pres">
      <dgm:prSet presAssocID="{4CC0A7C1-69B6-449F-AD8D-3E6EF16AD67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bzeichen Tick1"/>
        </a:ext>
      </dgm:extLst>
    </dgm:pt>
    <dgm:pt modelId="{02EA0CC5-F412-4648-8A8C-406982744C7D}" type="pres">
      <dgm:prSet presAssocID="{4CC0A7C1-69B6-449F-AD8D-3E6EF16AD672}" presName="spaceRect" presStyleCnt="0"/>
      <dgm:spPr/>
    </dgm:pt>
    <dgm:pt modelId="{08188362-C383-4DD5-B67B-566F343D97A8}" type="pres">
      <dgm:prSet presAssocID="{4CC0A7C1-69B6-449F-AD8D-3E6EF16AD672}" presName="textRect" presStyleLbl="revTx" presStyleIdx="1" presStyleCnt="4">
        <dgm:presLayoutVars>
          <dgm:chMax val="1"/>
          <dgm:chPref val="1"/>
        </dgm:presLayoutVars>
      </dgm:prSet>
      <dgm:spPr/>
    </dgm:pt>
    <dgm:pt modelId="{D266D588-A608-4AFE-B30A-0D4EBA7E4C42}" type="pres">
      <dgm:prSet presAssocID="{97CA9883-EBE7-4695-9140-921CFBE6CEF4}" presName="sibTrans" presStyleLbl="sibTrans2D1" presStyleIdx="0" presStyleCnt="0"/>
      <dgm:spPr/>
    </dgm:pt>
    <dgm:pt modelId="{075A4BBA-C89D-4C25-A6EB-BE2CC18CD1EE}" type="pres">
      <dgm:prSet presAssocID="{7B997FD3-BEAE-40E6-B270-DE9EFA03BE75}" presName="compNode" presStyleCnt="0"/>
      <dgm:spPr/>
    </dgm:pt>
    <dgm:pt modelId="{0EBFA974-D0F1-4A62-85B5-B1B3BC9D67F2}" type="pres">
      <dgm:prSet presAssocID="{7B997FD3-BEAE-40E6-B270-DE9EFA03BE75}" presName="iconBgRect" presStyleLbl="bgShp" presStyleIdx="2" presStyleCnt="4"/>
      <dgm:spPr/>
    </dgm:pt>
    <dgm:pt modelId="{8B549CCD-537A-41EC-ADC8-CA305572D2E9}" type="pres">
      <dgm:prSet presAssocID="{7B997FD3-BEAE-40E6-B270-DE9EFA03BE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st"/>
        </a:ext>
      </dgm:extLst>
    </dgm:pt>
    <dgm:pt modelId="{5AE0C648-5512-4BD7-A0D7-81E1A805BA44}" type="pres">
      <dgm:prSet presAssocID="{7B997FD3-BEAE-40E6-B270-DE9EFA03BE75}" presName="spaceRect" presStyleCnt="0"/>
      <dgm:spPr/>
    </dgm:pt>
    <dgm:pt modelId="{B1A44509-1613-4EEB-9E5F-E443A963CD81}" type="pres">
      <dgm:prSet presAssocID="{7B997FD3-BEAE-40E6-B270-DE9EFA03BE75}" presName="textRect" presStyleLbl="revTx" presStyleIdx="2" presStyleCnt="4">
        <dgm:presLayoutVars>
          <dgm:chMax val="1"/>
          <dgm:chPref val="1"/>
        </dgm:presLayoutVars>
      </dgm:prSet>
      <dgm:spPr/>
    </dgm:pt>
    <dgm:pt modelId="{4554C369-46C3-49B7-8DCB-12D86804B2BB}" type="pres">
      <dgm:prSet presAssocID="{A1FCBC8F-5A24-4631-AC73-2DE70C27E396}" presName="sibTrans" presStyleLbl="sibTrans2D1" presStyleIdx="0" presStyleCnt="0"/>
      <dgm:spPr/>
    </dgm:pt>
    <dgm:pt modelId="{21CDF703-4445-49F0-9722-D984AFF10644}" type="pres">
      <dgm:prSet presAssocID="{CAAB0642-406F-44DA-82E5-06901B605A37}" presName="compNode" presStyleCnt="0"/>
      <dgm:spPr/>
    </dgm:pt>
    <dgm:pt modelId="{38F21916-7A8C-4646-8242-0FAA12EE9F32}" type="pres">
      <dgm:prSet presAssocID="{CAAB0642-406F-44DA-82E5-06901B605A37}" presName="iconBgRect" presStyleLbl="bgShp" presStyleIdx="3" presStyleCnt="4"/>
      <dgm:spPr/>
    </dgm:pt>
    <dgm:pt modelId="{6C83B707-8B4A-4085-BCAF-54AC8D8925D7}" type="pres">
      <dgm:prSet presAssocID="{CAAB0642-406F-44DA-82E5-06901B605A3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omöopathie"/>
        </a:ext>
      </dgm:extLst>
    </dgm:pt>
    <dgm:pt modelId="{42FE17EA-BB83-43A4-BE41-1F0B52DEDD64}" type="pres">
      <dgm:prSet presAssocID="{CAAB0642-406F-44DA-82E5-06901B605A37}" presName="spaceRect" presStyleCnt="0"/>
      <dgm:spPr/>
    </dgm:pt>
    <dgm:pt modelId="{8CF433AC-221F-4B3F-9129-3F14CD947026}" type="pres">
      <dgm:prSet presAssocID="{CAAB0642-406F-44DA-82E5-06901B605A37}" presName="textRect" presStyleLbl="revTx" presStyleIdx="3" presStyleCnt="4">
        <dgm:presLayoutVars>
          <dgm:chMax val="1"/>
          <dgm:chPref val="1"/>
        </dgm:presLayoutVars>
      </dgm:prSet>
      <dgm:spPr/>
    </dgm:pt>
  </dgm:ptLst>
  <dgm:cxnLst>
    <dgm:cxn modelId="{3DE44117-69CD-4CDC-B5BB-0ED2A0BF5EFC}" type="presOf" srcId="{97CA9883-EBE7-4695-9140-921CFBE6CEF4}" destId="{D266D588-A608-4AFE-B30A-0D4EBA7E4C42}" srcOrd="0" destOrd="0" presId="urn:microsoft.com/office/officeart/2018/2/layout/IconCircleList"/>
    <dgm:cxn modelId="{BC329127-568F-486E-84FD-D6CA36345623}" srcId="{8C5B87E5-F864-402B-8B23-194C35EC1B91}" destId="{4CC0A7C1-69B6-449F-AD8D-3E6EF16AD672}" srcOrd="1" destOrd="0" parTransId="{3BD02A89-1C52-4736-AD1B-C62896978545}" sibTransId="{97CA9883-EBE7-4695-9140-921CFBE6CEF4}"/>
    <dgm:cxn modelId="{14074D62-9332-4E8A-A782-763A54D5BF5A}" type="presOf" srcId="{48845FF5-17F1-488D-AF3F-ACC4A7361EAF}" destId="{C22E4580-3DB5-4A83-9A7F-5660DAC41CA1}" srcOrd="0" destOrd="0" presId="urn:microsoft.com/office/officeart/2018/2/layout/IconCircleList"/>
    <dgm:cxn modelId="{C7167286-9980-4449-8212-217DC17E0035}" type="presOf" srcId="{CAAB0642-406F-44DA-82E5-06901B605A37}" destId="{8CF433AC-221F-4B3F-9129-3F14CD947026}" srcOrd="0" destOrd="0" presId="urn:microsoft.com/office/officeart/2018/2/layout/IconCircleList"/>
    <dgm:cxn modelId="{3CB87092-58F0-4E58-B9DE-530AB503914E}" srcId="{8C5B87E5-F864-402B-8B23-194C35EC1B91}" destId="{7B997FD3-BEAE-40E6-B270-DE9EFA03BE75}" srcOrd="2" destOrd="0" parTransId="{248CAEDD-D37E-4A7E-9F1A-E7448F5609CE}" sibTransId="{A1FCBC8F-5A24-4631-AC73-2DE70C27E396}"/>
    <dgm:cxn modelId="{6C4B6398-2255-4702-8892-7405E55C2A14}" type="presOf" srcId="{4CC0A7C1-69B6-449F-AD8D-3E6EF16AD672}" destId="{08188362-C383-4DD5-B67B-566F343D97A8}" srcOrd="0" destOrd="0" presId="urn:microsoft.com/office/officeart/2018/2/layout/IconCircleList"/>
    <dgm:cxn modelId="{3654709F-12BC-49E6-B31D-62F266957F59}" srcId="{8C5B87E5-F864-402B-8B23-194C35EC1B91}" destId="{CAAB0642-406F-44DA-82E5-06901B605A37}" srcOrd="3" destOrd="0" parTransId="{36F0BE34-DD85-43FF-8E33-9A0673D6B87B}" sibTransId="{119ACAC1-9092-4761-BA11-25963C940DD3}"/>
    <dgm:cxn modelId="{A001BCAA-FD99-420F-9BC8-EF9A7D167F62}" type="presOf" srcId="{3CAC2B6D-E165-4561-979D-DDC6C12A217E}" destId="{22841D64-0C0E-4B59-BF67-2F884D5205AD}" srcOrd="0" destOrd="0" presId="urn:microsoft.com/office/officeart/2018/2/layout/IconCircleList"/>
    <dgm:cxn modelId="{D8D1A6CA-B2E7-4575-88AE-0C0628D6A382}" type="presOf" srcId="{A1FCBC8F-5A24-4631-AC73-2DE70C27E396}" destId="{4554C369-46C3-49B7-8DCB-12D86804B2BB}" srcOrd="0" destOrd="0" presId="urn:microsoft.com/office/officeart/2018/2/layout/IconCircleList"/>
    <dgm:cxn modelId="{F0D76FE4-5633-4C15-9DA9-6F64595FCE75}" type="presOf" srcId="{7B997FD3-BEAE-40E6-B270-DE9EFA03BE75}" destId="{B1A44509-1613-4EEB-9E5F-E443A963CD81}" srcOrd="0" destOrd="0" presId="urn:microsoft.com/office/officeart/2018/2/layout/IconCircleList"/>
    <dgm:cxn modelId="{909EE3E5-000C-41B7-A33A-2E66CDDF43F9}" type="presOf" srcId="{8C5B87E5-F864-402B-8B23-194C35EC1B91}" destId="{437B929E-976B-455F-93F2-21A23D82D9A6}" srcOrd="0" destOrd="0" presId="urn:microsoft.com/office/officeart/2018/2/layout/IconCircleList"/>
    <dgm:cxn modelId="{7E20EFF0-51EF-4FA6-ACB4-3BAF6C7A7BE7}" srcId="{8C5B87E5-F864-402B-8B23-194C35EC1B91}" destId="{48845FF5-17F1-488D-AF3F-ACC4A7361EAF}" srcOrd="0" destOrd="0" parTransId="{14841BDB-EAEC-4F8D-AF16-EC8B7EE610CE}" sibTransId="{3CAC2B6D-E165-4561-979D-DDC6C12A217E}"/>
    <dgm:cxn modelId="{59056AD1-7D98-4B2F-97DC-EFC09890C01F}" type="presParOf" srcId="{437B929E-976B-455F-93F2-21A23D82D9A6}" destId="{FF22A3CE-6D9D-46F4-8FE1-CB91F64ADEC8}" srcOrd="0" destOrd="0" presId="urn:microsoft.com/office/officeart/2018/2/layout/IconCircleList"/>
    <dgm:cxn modelId="{7A581438-883B-490E-BFF6-EB4587681F8D}" type="presParOf" srcId="{FF22A3CE-6D9D-46F4-8FE1-CB91F64ADEC8}" destId="{B680EE41-BA2B-44B6-B2F2-5B6AC6AF8EFD}" srcOrd="0" destOrd="0" presId="urn:microsoft.com/office/officeart/2018/2/layout/IconCircleList"/>
    <dgm:cxn modelId="{B41FCF1D-E0DB-4A62-8B61-E866EBDA0589}" type="presParOf" srcId="{B680EE41-BA2B-44B6-B2F2-5B6AC6AF8EFD}" destId="{A3E0BFDB-3987-4A9E-8EE6-1E8A9A445825}" srcOrd="0" destOrd="0" presId="urn:microsoft.com/office/officeart/2018/2/layout/IconCircleList"/>
    <dgm:cxn modelId="{9C4B4BB4-B1D3-4D17-9994-E2B8B45B68AB}" type="presParOf" srcId="{B680EE41-BA2B-44B6-B2F2-5B6AC6AF8EFD}" destId="{9469B02E-5CF6-4175-A5AA-0DA863AC5CC1}" srcOrd="1" destOrd="0" presId="urn:microsoft.com/office/officeart/2018/2/layout/IconCircleList"/>
    <dgm:cxn modelId="{F89092B6-0204-4355-9BB4-CFEE9B71B658}" type="presParOf" srcId="{B680EE41-BA2B-44B6-B2F2-5B6AC6AF8EFD}" destId="{9E7972BC-3091-4A8C-841E-81FE76231A96}" srcOrd="2" destOrd="0" presId="urn:microsoft.com/office/officeart/2018/2/layout/IconCircleList"/>
    <dgm:cxn modelId="{3FCC7E36-FC23-4DF7-901C-920C20E417C2}" type="presParOf" srcId="{B680EE41-BA2B-44B6-B2F2-5B6AC6AF8EFD}" destId="{C22E4580-3DB5-4A83-9A7F-5660DAC41CA1}" srcOrd="3" destOrd="0" presId="urn:microsoft.com/office/officeart/2018/2/layout/IconCircleList"/>
    <dgm:cxn modelId="{CD55A6E1-77AB-4220-9414-1C26C3B46C66}" type="presParOf" srcId="{FF22A3CE-6D9D-46F4-8FE1-CB91F64ADEC8}" destId="{22841D64-0C0E-4B59-BF67-2F884D5205AD}" srcOrd="1" destOrd="0" presId="urn:microsoft.com/office/officeart/2018/2/layout/IconCircleList"/>
    <dgm:cxn modelId="{44AE0DC0-2025-4EC2-867C-A7CC21F38D71}" type="presParOf" srcId="{FF22A3CE-6D9D-46F4-8FE1-CB91F64ADEC8}" destId="{E8D7B718-C2CD-4DC7-B72E-534385643AF3}" srcOrd="2" destOrd="0" presId="urn:microsoft.com/office/officeart/2018/2/layout/IconCircleList"/>
    <dgm:cxn modelId="{70E8577E-742B-4B29-BB45-F3555E0BA482}" type="presParOf" srcId="{E8D7B718-C2CD-4DC7-B72E-534385643AF3}" destId="{80196554-B99C-4C5D-A6DB-C885F14753E8}" srcOrd="0" destOrd="0" presId="urn:microsoft.com/office/officeart/2018/2/layout/IconCircleList"/>
    <dgm:cxn modelId="{10D8F47D-836B-47F6-92AD-78425570C271}" type="presParOf" srcId="{E8D7B718-C2CD-4DC7-B72E-534385643AF3}" destId="{888A9C43-003B-4004-80FA-BA0252455171}" srcOrd="1" destOrd="0" presId="urn:microsoft.com/office/officeart/2018/2/layout/IconCircleList"/>
    <dgm:cxn modelId="{29679BEB-133F-4060-85AB-959F89919B98}" type="presParOf" srcId="{E8D7B718-C2CD-4DC7-B72E-534385643AF3}" destId="{02EA0CC5-F412-4648-8A8C-406982744C7D}" srcOrd="2" destOrd="0" presId="urn:microsoft.com/office/officeart/2018/2/layout/IconCircleList"/>
    <dgm:cxn modelId="{03BEF43C-17B0-43CA-AFEF-D524DFF8D417}" type="presParOf" srcId="{E8D7B718-C2CD-4DC7-B72E-534385643AF3}" destId="{08188362-C383-4DD5-B67B-566F343D97A8}" srcOrd="3" destOrd="0" presId="urn:microsoft.com/office/officeart/2018/2/layout/IconCircleList"/>
    <dgm:cxn modelId="{3A717CE5-4873-4D19-A093-8422A0329D81}" type="presParOf" srcId="{FF22A3CE-6D9D-46F4-8FE1-CB91F64ADEC8}" destId="{D266D588-A608-4AFE-B30A-0D4EBA7E4C42}" srcOrd="3" destOrd="0" presId="urn:microsoft.com/office/officeart/2018/2/layout/IconCircleList"/>
    <dgm:cxn modelId="{26EC50C9-8BC5-4352-BD1F-84CB6A8E5D61}" type="presParOf" srcId="{FF22A3CE-6D9D-46F4-8FE1-CB91F64ADEC8}" destId="{075A4BBA-C89D-4C25-A6EB-BE2CC18CD1EE}" srcOrd="4" destOrd="0" presId="urn:microsoft.com/office/officeart/2018/2/layout/IconCircleList"/>
    <dgm:cxn modelId="{143CEA8F-99B2-45EB-86A3-7BA3E393D601}" type="presParOf" srcId="{075A4BBA-C89D-4C25-A6EB-BE2CC18CD1EE}" destId="{0EBFA974-D0F1-4A62-85B5-B1B3BC9D67F2}" srcOrd="0" destOrd="0" presId="urn:microsoft.com/office/officeart/2018/2/layout/IconCircleList"/>
    <dgm:cxn modelId="{5A989B50-60C1-4AE1-BD4B-708D94B71215}" type="presParOf" srcId="{075A4BBA-C89D-4C25-A6EB-BE2CC18CD1EE}" destId="{8B549CCD-537A-41EC-ADC8-CA305572D2E9}" srcOrd="1" destOrd="0" presId="urn:microsoft.com/office/officeart/2018/2/layout/IconCircleList"/>
    <dgm:cxn modelId="{F5023511-5E49-49E7-979A-0D3EC11DB06B}" type="presParOf" srcId="{075A4BBA-C89D-4C25-A6EB-BE2CC18CD1EE}" destId="{5AE0C648-5512-4BD7-A0D7-81E1A805BA44}" srcOrd="2" destOrd="0" presId="urn:microsoft.com/office/officeart/2018/2/layout/IconCircleList"/>
    <dgm:cxn modelId="{2B274EFC-BC0B-46E8-AE79-565245CA5F80}" type="presParOf" srcId="{075A4BBA-C89D-4C25-A6EB-BE2CC18CD1EE}" destId="{B1A44509-1613-4EEB-9E5F-E443A963CD81}" srcOrd="3" destOrd="0" presId="urn:microsoft.com/office/officeart/2018/2/layout/IconCircleList"/>
    <dgm:cxn modelId="{EF034AA9-859E-4765-9187-C0D4B05436C2}" type="presParOf" srcId="{FF22A3CE-6D9D-46F4-8FE1-CB91F64ADEC8}" destId="{4554C369-46C3-49B7-8DCB-12D86804B2BB}" srcOrd="5" destOrd="0" presId="urn:microsoft.com/office/officeart/2018/2/layout/IconCircleList"/>
    <dgm:cxn modelId="{F188A4A2-C6C9-424C-A6F7-DE357B76CEFC}" type="presParOf" srcId="{FF22A3CE-6D9D-46F4-8FE1-CB91F64ADEC8}" destId="{21CDF703-4445-49F0-9722-D984AFF10644}" srcOrd="6" destOrd="0" presId="urn:microsoft.com/office/officeart/2018/2/layout/IconCircleList"/>
    <dgm:cxn modelId="{24487789-B69B-4DE4-9383-D3125C22A6E0}" type="presParOf" srcId="{21CDF703-4445-49F0-9722-D984AFF10644}" destId="{38F21916-7A8C-4646-8242-0FAA12EE9F32}" srcOrd="0" destOrd="0" presId="urn:microsoft.com/office/officeart/2018/2/layout/IconCircleList"/>
    <dgm:cxn modelId="{3BA666CE-0993-4550-A95E-3C35CB379BAC}" type="presParOf" srcId="{21CDF703-4445-49F0-9722-D984AFF10644}" destId="{6C83B707-8B4A-4085-BCAF-54AC8D8925D7}" srcOrd="1" destOrd="0" presId="urn:microsoft.com/office/officeart/2018/2/layout/IconCircleList"/>
    <dgm:cxn modelId="{E90D0EFB-8AD9-4B1B-8773-DA3262C1F92B}" type="presParOf" srcId="{21CDF703-4445-49F0-9722-D984AFF10644}" destId="{42FE17EA-BB83-43A4-BE41-1F0B52DEDD64}" srcOrd="2" destOrd="0" presId="urn:microsoft.com/office/officeart/2018/2/layout/IconCircleList"/>
    <dgm:cxn modelId="{E2EB7235-830A-48F2-AC8E-C0189E39E5CF}" type="presParOf" srcId="{21CDF703-4445-49F0-9722-D984AFF10644}" destId="{8CF433AC-221F-4B3F-9129-3F14CD94702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C7057C-DB5B-4BBA-8395-9F62B1B9D7E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3388143-285B-4E01-9B35-47F841584119}">
      <dgm:prSet/>
      <dgm:spPr/>
      <dgm:t>
        <a:bodyPr/>
        <a:lstStyle/>
        <a:p>
          <a:r>
            <a:rPr lang="de-DE"/>
            <a:t>Kurze Sätze mit höchstens einem Nebensatz (15 bis 18 Wörter)</a:t>
          </a:r>
          <a:endParaRPr lang="en-US"/>
        </a:p>
      </dgm:t>
    </dgm:pt>
    <dgm:pt modelId="{BAAD450A-00AC-419D-AC4A-72667ED6AD27}" type="parTrans" cxnId="{1DBC5B13-9CDC-4805-8EF8-D343794102EE}">
      <dgm:prSet/>
      <dgm:spPr/>
      <dgm:t>
        <a:bodyPr/>
        <a:lstStyle/>
        <a:p>
          <a:endParaRPr lang="en-US"/>
        </a:p>
      </dgm:t>
    </dgm:pt>
    <dgm:pt modelId="{FB785356-16D1-4396-A691-185988E05682}" type="sibTrans" cxnId="{1DBC5B13-9CDC-4805-8EF8-D343794102EE}">
      <dgm:prSet/>
      <dgm:spPr/>
      <dgm:t>
        <a:bodyPr/>
        <a:lstStyle/>
        <a:p>
          <a:endParaRPr lang="en-US"/>
        </a:p>
      </dgm:t>
    </dgm:pt>
    <dgm:pt modelId="{3AC98F43-4FBA-49FE-B2B6-D8E979BD7BA8}">
      <dgm:prSet/>
      <dgm:spPr/>
      <dgm:t>
        <a:bodyPr/>
        <a:lstStyle/>
        <a:p>
          <a:r>
            <a:rPr lang="de-DE"/>
            <a:t>Kurze Wörter mit wenigen Silben statt Wortungetüme.</a:t>
          </a:r>
          <a:endParaRPr lang="en-US"/>
        </a:p>
      </dgm:t>
    </dgm:pt>
    <dgm:pt modelId="{96EBEA9C-F222-4D66-B35E-181B854964D6}" type="parTrans" cxnId="{D635FAB4-D1F2-4576-BBB9-90C080CD87DE}">
      <dgm:prSet/>
      <dgm:spPr/>
      <dgm:t>
        <a:bodyPr/>
        <a:lstStyle/>
        <a:p>
          <a:endParaRPr lang="en-US"/>
        </a:p>
      </dgm:t>
    </dgm:pt>
    <dgm:pt modelId="{EA2DC323-A4B9-4B1C-AF04-18AAA56252C8}" type="sibTrans" cxnId="{D635FAB4-D1F2-4576-BBB9-90C080CD87DE}">
      <dgm:prSet/>
      <dgm:spPr/>
      <dgm:t>
        <a:bodyPr/>
        <a:lstStyle/>
        <a:p>
          <a:endParaRPr lang="en-US"/>
        </a:p>
      </dgm:t>
    </dgm:pt>
    <dgm:pt modelId="{5810ADA6-E07E-46D2-B701-9A90173E1721}">
      <dgm:prSet/>
      <dgm:spPr/>
      <dgm:t>
        <a:bodyPr/>
        <a:lstStyle/>
        <a:p>
          <a:r>
            <a:rPr lang="de-DE"/>
            <a:t>Kurze Verben statt längere, aus diesen Verben erzeugte Hauptwörter.</a:t>
          </a:r>
          <a:endParaRPr lang="en-US"/>
        </a:p>
      </dgm:t>
    </dgm:pt>
    <dgm:pt modelId="{8CCBF6EA-2D53-4AE2-B6AD-A7947E011AA3}" type="parTrans" cxnId="{59BEEFD2-B250-46B6-AC1B-E95BBBE80246}">
      <dgm:prSet/>
      <dgm:spPr/>
      <dgm:t>
        <a:bodyPr/>
        <a:lstStyle/>
        <a:p>
          <a:endParaRPr lang="en-US"/>
        </a:p>
      </dgm:t>
    </dgm:pt>
    <dgm:pt modelId="{1FA0171C-E28C-4C3D-B813-B068261D47DF}" type="sibTrans" cxnId="{59BEEFD2-B250-46B6-AC1B-E95BBBE80246}">
      <dgm:prSet/>
      <dgm:spPr/>
      <dgm:t>
        <a:bodyPr/>
        <a:lstStyle/>
        <a:p>
          <a:endParaRPr lang="en-US"/>
        </a:p>
      </dgm:t>
    </dgm:pt>
    <dgm:pt modelId="{C8647D41-B21D-4F62-AB6C-ECF83DFDCE84}">
      <dgm:prSet/>
      <dgm:spPr/>
      <dgm:t>
        <a:bodyPr/>
        <a:lstStyle/>
        <a:p>
          <a:r>
            <a:rPr lang="de-DE"/>
            <a:t>Kürzere Aktiv-Sätze statt längere Passiv-Konstruktionen.</a:t>
          </a:r>
          <a:endParaRPr lang="en-US"/>
        </a:p>
      </dgm:t>
    </dgm:pt>
    <dgm:pt modelId="{8C0EC559-FDAA-4F62-960D-B6DC9BC7F3B2}" type="parTrans" cxnId="{CFBEF43A-DCB5-42B3-8B8F-53CC3495D599}">
      <dgm:prSet/>
      <dgm:spPr/>
      <dgm:t>
        <a:bodyPr/>
        <a:lstStyle/>
        <a:p>
          <a:endParaRPr lang="en-US"/>
        </a:p>
      </dgm:t>
    </dgm:pt>
    <dgm:pt modelId="{E79C81C6-9516-4DCD-A2FD-C3E0F44B9293}" type="sibTrans" cxnId="{CFBEF43A-DCB5-42B3-8B8F-53CC3495D599}">
      <dgm:prSet/>
      <dgm:spPr/>
      <dgm:t>
        <a:bodyPr/>
        <a:lstStyle/>
        <a:p>
          <a:endParaRPr lang="en-US"/>
        </a:p>
      </dgm:t>
    </dgm:pt>
    <dgm:pt modelId="{548527AE-C84E-4F20-882F-46D80AD38B55}">
      <dgm:prSet/>
      <dgm:spPr/>
      <dgm:t>
        <a:bodyPr/>
        <a:lstStyle/>
        <a:p>
          <a:r>
            <a:rPr lang="de-DE" dirty="0"/>
            <a:t>Verzicht auf nichtssagende Füllwörter und phrasenhafte Wendungen</a:t>
          </a:r>
          <a:endParaRPr lang="en-US" dirty="0"/>
        </a:p>
      </dgm:t>
    </dgm:pt>
    <dgm:pt modelId="{E847A07E-D5A5-4407-BE56-8869FF99AE96}" type="parTrans" cxnId="{D3746A98-7B12-49A0-87F2-02318DB1D91A}">
      <dgm:prSet/>
      <dgm:spPr/>
      <dgm:t>
        <a:bodyPr/>
        <a:lstStyle/>
        <a:p>
          <a:endParaRPr lang="en-US"/>
        </a:p>
      </dgm:t>
    </dgm:pt>
    <dgm:pt modelId="{29CECE84-2732-4495-9E6A-9138324FF742}" type="sibTrans" cxnId="{D3746A98-7B12-49A0-87F2-02318DB1D91A}">
      <dgm:prSet/>
      <dgm:spPr/>
      <dgm:t>
        <a:bodyPr/>
        <a:lstStyle/>
        <a:p>
          <a:endParaRPr lang="en-US"/>
        </a:p>
      </dgm:t>
    </dgm:pt>
    <dgm:pt modelId="{68C377FF-F798-4935-9291-B0D4EC071523}" type="pres">
      <dgm:prSet presAssocID="{92C7057C-DB5B-4BBA-8395-9F62B1B9D7EC}" presName="root" presStyleCnt="0">
        <dgm:presLayoutVars>
          <dgm:dir/>
          <dgm:resizeHandles val="exact"/>
        </dgm:presLayoutVars>
      </dgm:prSet>
      <dgm:spPr/>
    </dgm:pt>
    <dgm:pt modelId="{B07B861B-D5EF-410E-9837-FCA580D0CE99}" type="pres">
      <dgm:prSet presAssocID="{F3388143-285B-4E01-9B35-47F841584119}" presName="compNode" presStyleCnt="0"/>
      <dgm:spPr/>
    </dgm:pt>
    <dgm:pt modelId="{9D37CCFD-CFFE-45DF-A0D9-ABC6A191430C}" type="pres">
      <dgm:prSet presAssocID="{F3388143-285B-4E01-9B35-47F841584119}" presName="bgRect" presStyleLbl="bgShp" presStyleIdx="0" presStyleCnt="5"/>
      <dgm:spPr/>
    </dgm:pt>
    <dgm:pt modelId="{527D5D57-7ACE-44B3-B5BF-6DF0CBE5AA29}" type="pres">
      <dgm:prSet presAssocID="{F3388143-285B-4E01-9B35-47F84158411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3CD4D5EF-27A7-4BA9-9ACE-401D2B153021}" type="pres">
      <dgm:prSet presAssocID="{F3388143-285B-4E01-9B35-47F841584119}" presName="spaceRect" presStyleCnt="0"/>
      <dgm:spPr/>
    </dgm:pt>
    <dgm:pt modelId="{227569D3-D850-4669-B3D9-0B55C7CB4532}" type="pres">
      <dgm:prSet presAssocID="{F3388143-285B-4E01-9B35-47F841584119}" presName="parTx" presStyleLbl="revTx" presStyleIdx="0" presStyleCnt="5">
        <dgm:presLayoutVars>
          <dgm:chMax val="0"/>
          <dgm:chPref val="0"/>
        </dgm:presLayoutVars>
      </dgm:prSet>
      <dgm:spPr/>
    </dgm:pt>
    <dgm:pt modelId="{482F5A92-647E-48AE-8F79-A19DB369A432}" type="pres">
      <dgm:prSet presAssocID="{FB785356-16D1-4396-A691-185988E05682}" presName="sibTrans" presStyleCnt="0"/>
      <dgm:spPr/>
    </dgm:pt>
    <dgm:pt modelId="{4EF8A682-4EA4-48B2-821A-9F93D12968E2}" type="pres">
      <dgm:prSet presAssocID="{3AC98F43-4FBA-49FE-B2B6-D8E979BD7BA8}" presName="compNode" presStyleCnt="0"/>
      <dgm:spPr/>
    </dgm:pt>
    <dgm:pt modelId="{619C9EDA-F4C1-4738-B506-0268B1866CE7}" type="pres">
      <dgm:prSet presAssocID="{3AC98F43-4FBA-49FE-B2B6-D8E979BD7BA8}" presName="bgRect" presStyleLbl="bgShp" presStyleIdx="1" presStyleCnt="5"/>
      <dgm:spPr/>
    </dgm:pt>
    <dgm:pt modelId="{F9907E88-AE93-48EF-8DD1-57441B7DBB69}" type="pres">
      <dgm:prSet presAssocID="{3AC98F43-4FBA-49FE-B2B6-D8E979BD7BA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6F7AE8B-F261-4A3C-B24D-E92F6A2A169E}" type="pres">
      <dgm:prSet presAssocID="{3AC98F43-4FBA-49FE-B2B6-D8E979BD7BA8}" presName="spaceRect" presStyleCnt="0"/>
      <dgm:spPr/>
    </dgm:pt>
    <dgm:pt modelId="{B044EA49-D9A1-49D1-9C48-17E192599B57}" type="pres">
      <dgm:prSet presAssocID="{3AC98F43-4FBA-49FE-B2B6-D8E979BD7BA8}" presName="parTx" presStyleLbl="revTx" presStyleIdx="1" presStyleCnt="5">
        <dgm:presLayoutVars>
          <dgm:chMax val="0"/>
          <dgm:chPref val="0"/>
        </dgm:presLayoutVars>
      </dgm:prSet>
      <dgm:spPr/>
    </dgm:pt>
    <dgm:pt modelId="{303EB400-CA10-4102-8C17-709D7B09E42C}" type="pres">
      <dgm:prSet presAssocID="{EA2DC323-A4B9-4B1C-AF04-18AAA56252C8}" presName="sibTrans" presStyleCnt="0"/>
      <dgm:spPr/>
    </dgm:pt>
    <dgm:pt modelId="{D7F59A32-3B24-4F12-8BD2-C94F735259F4}" type="pres">
      <dgm:prSet presAssocID="{5810ADA6-E07E-46D2-B701-9A90173E1721}" presName="compNode" presStyleCnt="0"/>
      <dgm:spPr/>
    </dgm:pt>
    <dgm:pt modelId="{A08FD774-6A8A-4E33-B776-375B8339D98B}" type="pres">
      <dgm:prSet presAssocID="{5810ADA6-E07E-46D2-B701-9A90173E1721}" presName="bgRect" presStyleLbl="bgShp" presStyleIdx="2" presStyleCnt="5"/>
      <dgm:spPr/>
    </dgm:pt>
    <dgm:pt modelId="{CA59792D-B0D5-4985-AD27-F223178CD53F}" type="pres">
      <dgm:prSet presAssocID="{5810ADA6-E07E-46D2-B701-9A90173E172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5098E840-0345-432B-BE36-AB9571AE5D6D}" type="pres">
      <dgm:prSet presAssocID="{5810ADA6-E07E-46D2-B701-9A90173E1721}" presName="spaceRect" presStyleCnt="0"/>
      <dgm:spPr/>
    </dgm:pt>
    <dgm:pt modelId="{5DB8EC45-94B1-4CB2-80BB-FFB91B1C4854}" type="pres">
      <dgm:prSet presAssocID="{5810ADA6-E07E-46D2-B701-9A90173E1721}" presName="parTx" presStyleLbl="revTx" presStyleIdx="2" presStyleCnt="5">
        <dgm:presLayoutVars>
          <dgm:chMax val="0"/>
          <dgm:chPref val="0"/>
        </dgm:presLayoutVars>
      </dgm:prSet>
      <dgm:spPr/>
    </dgm:pt>
    <dgm:pt modelId="{72F96E2E-035C-404A-8600-843267B3E879}" type="pres">
      <dgm:prSet presAssocID="{1FA0171C-E28C-4C3D-B813-B068261D47DF}" presName="sibTrans" presStyleCnt="0"/>
      <dgm:spPr/>
    </dgm:pt>
    <dgm:pt modelId="{94CA1B91-A0CE-45E6-BDA3-1B98D10A489D}" type="pres">
      <dgm:prSet presAssocID="{C8647D41-B21D-4F62-AB6C-ECF83DFDCE84}" presName="compNode" presStyleCnt="0"/>
      <dgm:spPr/>
    </dgm:pt>
    <dgm:pt modelId="{11D386C6-18C5-44F0-8D71-EB353F17E93B}" type="pres">
      <dgm:prSet presAssocID="{C8647D41-B21D-4F62-AB6C-ECF83DFDCE84}" presName="bgRect" presStyleLbl="bgShp" presStyleIdx="3" presStyleCnt="5"/>
      <dgm:spPr/>
    </dgm:pt>
    <dgm:pt modelId="{A2F9EF2B-8F92-441B-A1A2-E3A6E54A4E01}" type="pres">
      <dgm:prSet presAssocID="{C8647D41-B21D-4F62-AB6C-ECF83DFDCE8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E9CE292C-67E7-4059-AB96-9FB7107BCB59}" type="pres">
      <dgm:prSet presAssocID="{C8647D41-B21D-4F62-AB6C-ECF83DFDCE84}" presName="spaceRect" presStyleCnt="0"/>
      <dgm:spPr/>
    </dgm:pt>
    <dgm:pt modelId="{C5F18B43-8610-471C-B3E4-7D0DF95F2CC6}" type="pres">
      <dgm:prSet presAssocID="{C8647D41-B21D-4F62-AB6C-ECF83DFDCE84}" presName="parTx" presStyleLbl="revTx" presStyleIdx="3" presStyleCnt="5">
        <dgm:presLayoutVars>
          <dgm:chMax val="0"/>
          <dgm:chPref val="0"/>
        </dgm:presLayoutVars>
      </dgm:prSet>
      <dgm:spPr/>
    </dgm:pt>
    <dgm:pt modelId="{B8C7F18B-027B-4D4B-B0F8-5AFF38531228}" type="pres">
      <dgm:prSet presAssocID="{E79C81C6-9516-4DCD-A2FD-C3E0F44B9293}" presName="sibTrans" presStyleCnt="0"/>
      <dgm:spPr/>
    </dgm:pt>
    <dgm:pt modelId="{FF2D4166-BE9E-4DBA-A01F-6F836DF6D7F9}" type="pres">
      <dgm:prSet presAssocID="{548527AE-C84E-4F20-882F-46D80AD38B55}" presName="compNode" presStyleCnt="0"/>
      <dgm:spPr/>
    </dgm:pt>
    <dgm:pt modelId="{5449B0EE-4931-491A-AD42-54E301C58537}" type="pres">
      <dgm:prSet presAssocID="{548527AE-C84E-4F20-882F-46D80AD38B55}" presName="bgRect" presStyleLbl="bgShp" presStyleIdx="4" presStyleCnt="5"/>
      <dgm:spPr/>
    </dgm:pt>
    <dgm:pt modelId="{7E813AEA-C5AD-494F-BBD3-4BEB3E36E1B9}" type="pres">
      <dgm:prSet presAssocID="{548527AE-C84E-4F20-882F-46D80AD38B5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otes"/>
        </a:ext>
      </dgm:extLst>
    </dgm:pt>
    <dgm:pt modelId="{E28A4E75-2383-4639-A805-AD59EB993140}" type="pres">
      <dgm:prSet presAssocID="{548527AE-C84E-4F20-882F-46D80AD38B55}" presName="spaceRect" presStyleCnt="0"/>
      <dgm:spPr/>
    </dgm:pt>
    <dgm:pt modelId="{9B1F504B-622E-465F-BB59-A028EB59FAAB}" type="pres">
      <dgm:prSet presAssocID="{548527AE-C84E-4F20-882F-46D80AD38B55}" presName="parTx" presStyleLbl="revTx" presStyleIdx="4" presStyleCnt="5">
        <dgm:presLayoutVars>
          <dgm:chMax val="0"/>
          <dgm:chPref val="0"/>
        </dgm:presLayoutVars>
      </dgm:prSet>
      <dgm:spPr/>
    </dgm:pt>
  </dgm:ptLst>
  <dgm:cxnLst>
    <dgm:cxn modelId="{E1F1AC08-A858-4403-9B4D-493B3F62320F}" type="presOf" srcId="{92C7057C-DB5B-4BBA-8395-9F62B1B9D7EC}" destId="{68C377FF-F798-4935-9291-B0D4EC071523}" srcOrd="0" destOrd="0" presId="urn:microsoft.com/office/officeart/2018/2/layout/IconVerticalSolidList"/>
    <dgm:cxn modelId="{1DBC5B13-9CDC-4805-8EF8-D343794102EE}" srcId="{92C7057C-DB5B-4BBA-8395-9F62B1B9D7EC}" destId="{F3388143-285B-4E01-9B35-47F841584119}" srcOrd="0" destOrd="0" parTransId="{BAAD450A-00AC-419D-AC4A-72667ED6AD27}" sibTransId="{FB785356-16D1-4396-A691-185988E05682}"/>
    <dgm:cxn modelId="{CFBEF43A-DCB5-42B3-8B8F-53CC3495D599}" srcId="{92C7057C-DB5B-4BBA-8395-9F62B1B9D7EC}" destId="{C8647D41-B21D-4F62-AB6C-ECF83DFDCE84}" srcOrd="3" destOrd="0" parTransId="{8C0EC559-FDAA-4F62-960D-B6DC9BC7F3B2}" sibTransId="{E79C81C6-9516-4DCD-A2FD-C3E0F44B9293}"/>
    <dgm:cxn modelId="{6C89AD66-2D3E-403A-BEBC-033463FD390A}" type="presOf" srcId="{F3388143-285B-4E01-9B35-47F841584119}" destId="{227569D3-D850-4669-B3D9-0B55C7CB4532}" srcOrd="0" destOrd="0" presId="urn:microsoft.com/office/officeart/2018/2/layout/IconVerticalSolidList"/>
    <dgm:cxn modelId="{CE64014E-8AD7-47C7-96AC-4692F518F3D0}" type="presOf" srcId="{548527AE-C84E-4F20-882F-46D80AD38B55}" destId="{9B1F504B-622E-465F-BB59-A028EB59FAAB}" srcOrd="0" destOrd="0" presId="urn:microsoft.com/office/officeart/2018/2/layout/IconVerticalSolidList"/>
    <dgm:cxn modelId="{EB8DCE88-8F94-4964-969F-384E5370F549}" type="presOf" srcId="{C8647D41-B21D-4F62-AB6C-ECF83DFDCE84}" destId="{C5F18B43-8610-471C-B3E4-7D0DF95F2CC6}" srcOrd="0" destOrd="0" presId="urn:microsoft.com/office/officeart/2018/2/layout/IconVerticalSolidList"/>
    <dgm:cxn modelId="{24EF7897-3FF8-48A0-9973-875039AEA7D4}" type="presOf" srcId="{3AC98F43-4FBA-49FE-B2B6-D8E979BD7BA8}" destId="{B044EA49-D9A1-49D1-9C48-17E192599B57}" srcOrd="0" destOrd="0" presId="urn:microsoft.com/office/officeart/2018/2/layout/IconVerticalSolidList"/>
    <dgm:cxn modelId="{D3746A98-7B12-49A0-87F2-02318DB1D91A}" srcId="{92C7057C-DB5B-4BBA-8395-9F62B1B9D7EC}" destId="{548527AE-C84E-4F20-882F-46D80AD38B55}" srcOrd="4" destOrd="0" parTransId="{E847A07E-D5A5-4407-BE56-8869FF99AE96}" sibTransId="{29CECE84-2732-4495-9E6A-9138324FF742}"/>
    <dgm:cxn modelId="{7884A0AD-DD2A-4AC7-9E48-92BC52686362}" type="presOf" srcId="{5810ADA6-E07E-46D2-B701-9A90173E1721}" destId="{5DB8EC45-94B1-4CB2-80BB-FFB91B1C4854}" srcOrd="0" destOrd="0" presId="urn:microsoft.com/office/officeart/2018/2/layout/IconVerticalSolidList"/>
    <dgm:cxn modelId="{D635FAB4-D1F2-4576-BBB9-90C080CD87DE}" srcId="{92C7057C-DB5B-4BBA-8395-9F62B1B9D7EC}" destId="{3AC98F43-4FBA-49FE-B2B6-D8E979BD7BA8}" srcOrd="1" destOrd="0" parTransId="{96EBEA9C-F222-4D66-B35E-181B854964D6}" sibTransId="{EA2DC323-A4B9-4B1C-AF04-18AAA56252C8}"/>
    <dgm:cxn modelId="{59BEEFD2-B250-46B6-AC1B-E95BBBE80246}" srcId="{92C7057C-DB5B-4BBA-8395-9F62B1B9D7EC}" destId="{5810ADA6-E07E-46D2-B701-9A90173E1721}" srcOrd="2" destOrd="0" parTransId="{8CCBF6EA-2D53-4AE2-B6AD-A7947E011AA3}" sibTransId="{1FA0171C-E28C-4C3D-B813-B068261D47DF}"/>
    <dgm:cxn modelId="{8129AE20-B260-4D53-86BD-D003C749656C}" type="presParOf" srcId="{68C377FF-F798-4935-9291-B0D4EC071523}" destId="{B07B861B-D5EF-410E-9837-FCA580D0CE99}" srcOrd="0" destOrd="0" presId="urn:microsoft.com/office/officeart/2018/2/layout/IconVerticalSolidList"/>
    <dgm:cxn modelId="{1DE0F2C8-E3B8-4478-BFEB-41EF0A146C21}" type="presParOf" srcId="{B07B861B-D5EF-410E-9837-FCA580D0CE99}" destId="{9D37CCFD-CFFE-45DF-A0D9-ABC6A191430C}" srcOrd="0" destOrd="0" presId="urn:microsoft.com/office/officeart/2018/2/layout/IconVerticalSolidList"/>
    <dgm:cxn modelId="{AF7DBA6B-CA70-456F-A1D6-812F3B64201B}" type="presParOf" srcId="{B07B861B-D5EF-410E-9837-FCA580D0CE99}" destId="{527D5D57-7ACE-44B3-B5BF-6DF0CBE5AA29}" srcOrd="1" destOrd="0" presId="urn:microsoft.com/office/officeart/2018/2/layout/IconVerticalSolidList"/>
    <dgm:cxn modelId="{46246602-859D-4D59-B184-B2DC9B83DFDD}" type="presParOf" srcId="{B07B861B-D5EF-410E-9837-FCA580D0CE99}" destId="{3CD4D5EF-27A7-4BA9-9ACE-401D2B153021}" srcOrd="2" destOrd="0" presId="urn:microsoft.com/office/officeart/2018/2/layout/IconVerticalSolidList"/>
    <dgm:cxn modelId="{9238EA28-90DF-4AA1-818B-788410AACABF}" type="presParOf" srcId="{B07B861B-D5EF-410E-9837-FCA580D0CE99}" destId="{227569D3-D850-4669-B3D9-0B55C7CB4532}" srcOrd="3" destOrd="0" presId="urn:microsoft.com/office/officeart/2018/2/layout/IconVerticalSolidList"/>
    <dgm:cxn modelId="{84CBBC55-7269-490E-96C7-CBE08DF899FE}" type="presParOf" srcId="{68C377FF-F798-4935-9291-B0D4EC071523}" destId="{482F5A92-647E-48AE-8F79-A19DB369A432}" srcOrd="1" destOrd="0" presId="urn:microsoft.com/office/officeart/2018/2/layout/IconVerticalSolidList"/>
    <dgm:cxn modelId="{05477D5F-FC7E-4484-887B-742AD7591096}" type="presParOf" srcId="{68C377FF-F798-4935-9291-B0D4EC071523}" destId="{4EF8A682-4EA4-48B2-821A-9F93D12968E2}" srcOrd="2" destOrd="0" presId="urn:microsoft.com/office/officeart/2018/2/layout/IconVerticalSolidList"/>
    <dgm:cxn modelId="{A0EFA312-D483-4C27-A307-809C5EC2180C}" type="presParOf" srcId="{4EF8A682-4EA4-48B2-821A-9F93D12968E2}" destId="{619C9EDA-F4C1-4738-B506-0268B1866CE7}" srcOrd="0" destOrd="0" presId="urn:microsoft.com/office/officeart/2018/2/layout/IconVerticalSolidList"/>
    <dgm:cxn modelId="{35E4550F-B568-429E-9556-6D129C567575}" type="presParOf" srcId="{4EF8A682-4EA4-48B2-821A-9F93D12968E2}" destId="{F9907E88-AE93-48EF-8DD1-57441B7DBB69}" srcOrd="1" destOrd="0" presId="urn:microsoft.com/office/officeart/2018/2/layout/IconVerticalSolidList"/>
    <dgm:cxn modelId="{216DC71B-79A8-4AA2-95FA-C3C44A288A23}" type="presParOf" srcId="{4EF8A682-4EA4-48B2-821A-9F93D12968E2}" destId="{B6F7AE8B-F261-4A3C-B24D-E92F6A2A169E}" srcOrd="2" destOrd="0" presId="urn:microsoft.com/office/officeart/2018/2/layout/IconVerticalSolidList"/>
    <dgm:cxn modelId="{212CD7A4-DFED-4785-B344-059844AB47AF}" type="presParOf" srcId="{4EF8A682-4EA4-48B2-821A-9F93D12968E2}" destId="{B044EA49-D9A1-49D1-9C48-17E192599B57}" srcOrd="3" destOrd="0" presId="urn:microsoft.com/office/officeart/2018/2/layout/IconVerticalSolidList"/>
    <dgm:cxn modelId="{F5773D86-1731-4BF7-AD0A-DBD19A584A6A}" type="presParOf" srcId="{68C377FF-F798-4935-9291-B0D4EC071523}" destId="{303EB400-CA10-4102-8C17-709D7B09E42C}" srcOrd="3" destOrd="0" presId="urn:microsoft.com/office/officeart/2018/2/layout/IconVerticalSolidList"/>
    <dgm:cxn modelId="{91B3B857-5FD2-403C-A433-E2E4FCEAE2AE}" type="presParOf" srcId="{68C377FF-F798-4935-9291-B0D4EC071523}" destId="{D7F59A32-3B24-4F12-8BD2-C94F735259F4}" srcOrd="4" destOrd="0" presId="urn:microsoft.com/office/officeart/2018/2/layout/IconVerticalSolidList"/>
    <dgm:cxn modelId="{AAB32EBB-912D-414C-9172-2A8459FE9E1F}" type="presParOf" srcId="{D7F59A32-3B24-4F12-8BD2-C94F735259F4}" destId="{A08FD774-6A8A-4E33-B776-375B8339D98B}" srcOrd="0" destOrd="0" presId="urn:microsoft.com/office/officeart/2018/2/layout/IconVerticalSolidList"/>
    <dgm:cxn modelId="{C556500B-F5E3-4F99-AF43-3F89F8411198}" type="presParOf" srcId="{D7F59A32-3B24-4F12-8BD2-C94F735259F4}" destId="{CA59792D-B0D5-4985-AD27-F223178CD53F}" srcOrd="1" destOrd="0" presId="urn:microsoft.com/office/officeart/2018/2/layout/IconVerticalSolidList"/>
    <dgm:cxn modelId="{09D55E59-931B-4107-9646-14F2CD0CF0F6}" type="presParOf" srcId="{D7F59A32-3B24-4F12-8BD2-C94F735259F4}" destId="{5098E840-0345-432B-BE36-AB9571AE5D6D}" srcOrd="2" destOrd="0" presId="urn:microsoft.com/office/officeart/2018/2/layout/IconVerticalSolidList"/>
    <dgm:cxn modelId="{6BEAE0D4-28E3-4957-A46E-3D9A3DE0FF72}" type="presParOf" srcId="{D7F59A32-3B24-4F12-8BD2-C94F735259F4}" destId="{5DB8EC45-94B1-4CB2-80BB-FFB91B1C4854}" srcOrd="3" destOrd="0" presId="urn:microsoft.com/office/officeart/2018/2/layout/IconVerticalSolidList"/>
    <dgm:cxn modelId="{B317AB5A-50E5-4EA8-92F6-D058172662E2}" type="presParOf" srcId="{68C377FF-F798-4935-9291-B0D4EC071523}" destId="{72F96E2E-035C-404A-8600-843267B3E879}" srcOrd="5" destOrd="0" presId="urn:microsoft.com/office/officeart/2018/2/layout/IconVerticalSolidList"/>
    <dgm:cxn modelId="{55277C99-B2E9-4363-87F5-607E07DAF2A9}" type="presParOf" srcId="{68C377FF-F798-4935-9291-B0D4EC071523}" destId="{94CA1B91-A0CE-45E6-BDA3-1B98D10A489D}" srcOrd="6" destOrd="0" presId="urn:microsoft.com/office/officeart/2018/2/layout/IconVerticalSolidList"/>
    <dgm:cxn modelId="{85CDFE55-5465-4DF9-9B40-27D31629295A}" type="presParOf" srcId="{94CA1B91-A0CE-45E6-BDA3-1B98D10A489D}" destId="{11D386C6-18C5-44F0-8D71-EB353F17E93B}" srcOrd="0" destOrd="0" presId="urn:microsoft.com/office/officeart/2018/2/layout/IconVerticalSolidList"/>
    <dgm:cxn modelId="{401C1C7B-59E6-432F-A884-8A03CB9448E1}" type="presParOf" srcId="{94CA1B91-A0CE-45E6-BDA3-1B98D10A489D}" destId="{A2F9EF2B-8F92-441B-A1A2-E3A6E54A4E01}" srcOrd="1" destOrd="0" presId="urn:microsoft.com/office/officeart/2018/2/layout/IconVerticalSolidList"/>
    <dgm:cxn modelId="{99491894-FC07-4682-9AD2-EAA701F62E77}" type="presParOf" srcId="{94CA1B91-A0CE-45E6-BDA3-1B98D10A489D}" destId="{E9CE292C-67E7-4059-AB96-9FB7107BCB59}" srcOrd="2" destOrd="0" presId="urn:microsoft.com/office/officeart/2018/2/layout/IconVerticalSolidList"/>
    <dgm:cxn modelId="{72F8AEB6-D01D-4641-A398-F74A4CEAC6BA}" type="presParOf" srcId="{94CA1B91-A0CE-45E6-BDA3-1B98D10A489D}" destId="{C5F18B43-8610-471C-B3E4-7D0DF95F2CC6}" srcOrd="3" destOrd="0" presId="urn:microsoft.com/office/officeart/2018/2/layout/IconVerticalSolidList"/>
    <dgm:cxn modelId="{F3128A41-CE8A-4888-BA06-14631B62C56A}" type="presParOf" srcId="{68C377FF-F798-4935-9291-B0D4EC071523}" destId="{B8C7F18B-027B-4D4B-B0F8-5AFF38531228}" srcOrd="7" destOrd="0" presId="urn:microsoft.com/office/officeart/2018/2/layout/IconVerticalSolidList"/>
    <dgm:cxn modelId="{58AAB9B2-F30E-432A-87DB-2ED71FAA37C1}" type="presParOf" srcId="{68C377FF-F798-4935-9291-B0D4EC071523}" destId="{FF2D4166-BE9E-4DBA-A01F-6F836DF6D7F9}" srcOrd="8" destOrd="0" presId="urn:microsoft.com/office/officeart/2018/2/layout/IconVerticalSolidList"/>
    <dgm:cxn modelId="{033274D8-7880-4FBB-B634-4EF04C6123C3}" type="presParOf" srcId="{FF2D4166-BE9E-4DBA-A01F-6F836DF6D7F9}" destId="{5449B0EE-4931-491A-AD42-54E301C58537}" srcOrd="0" destOrd="0" presId="urn:microsoft.com/office/officeart/2018/2/layout/IconVerticalSolidList"/>
    <dgm:cxn modelId="{A0711C03-E162-45BC-A313-8E752178DA89}" type="presParOf" srcId="{FF2D4166-BE9E-4DBA-A01F-6F836DF6D7F9}" destId="{7E813AEA-C5AD-494F-BBD3-4BEB3E36E1B9}" srcOrd="1" destOrd="0" presId="urn:microsoft.com/office/officeart/2018/2/layout/IconVerticalSolidList"/>
    <dgm:cxn modelId="{DFDC4CB9-6B89-40B3-B59B-E94892C41C07}" type="presParOf" srcId="{FF2D4166-BE9E-4DBA-A01F-6F836DF6D7F9}" destId="{E28A4E75-2383-4639-A805-AD59EB993140}" srcOrd="2" destOrd="0" presId="urn:microsoft.com/office/officeart/2018/2/layout/IconVerticalSolidList"/>
    <dgm:cxn modelId="{22F72264-6FA0-4098-A821-827326F71D8C}" type="presParOf" srcId="{FF2D4166-BE9E-4DBA-A01F-6F836DF6D7F9}" destId="{9B1F504B-622E-465F-BB59-A028EB59FA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68B93-7108-47A2-815F-8326A00F55C3}">
      <dsp:nvSpPr>
        <dsp:cNvPr id="0" name=""/>
        <dsp:cNvSpPr/>
      </dsp:nvSpPr>
      <dsp:spPr>
        <a:xfrm>
          <a:off x="2953567" y="404331"/>
          <a:ext cx="3071497" cy="3071497"/>
        </a:xfrm>
        <a:prstGeom prst="pieWedge">
          <a:avLst/>
        </a:prstGeom>
        <a:solidFill>
          <a:srgbClr val="17697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e-DE" sz="2900" b="1" kern="1200" dirty="0" err="1"/>
            <a:t>Journa-lismus</a:t>
          </a:r>
          <a:endParaRPr lang="de-DE" sz="2900" b="1" kern="1200" dirty="0"/>
        </a:p>
      </dsp:txBody>
      <dsp:txXfrm>
        <a:off x="3853188" y="1303952"/>
        <a:ext cx="2171876" cy="2171876"/>
      </dsp:txXfrm>
    </dsp:sp>
    <dsp:sp modelId="{F978DF27-3052-4F1E-9416-CA83A9CB1E18}">
      <dsp:nvSpPr>
        <dsp:cNvPr id="0" name=""/>
        <dsp:cNvSpPr/>
      </dsp:nvSpPr>
      <dsp:spPr>
        <a:xfrm rot="5400000">
          <a:off x="6166935" y="404331"/>
          <a:ext cx="3071497" cy="3071497"/>
        </a:xfrm>
        <a:prstGeom prst="pieWedge">
          <a:avLst/>
        </a:prstGeom>
        <a:solidFill>
          <a:schemeClr val="accent3">
            <a:lumMod val="75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e-DE" sz="2900" b="1" kern="1200" dirty="0"/>
            <a:t>Werbung</a:t>
          </a:r>
        </a:p>
      </dsp:txBody>
      <dsp:txXfrm rot="-5400000">
        <a:off x="6166935" y="1303952"/>
        <a:ext cx="2171876" cy="2171876"/>
      </dsp:txXfrm>
    </dsp:sp>
    <dsp:sp modelId="{BB22C1EF-9C81-450C-8A02-0B3284CA5D3B}">
      <dsp:nvSpPr>
        <dsp:cNvPr id="0" name=""/>
        <dsp:cNvSpPr/>
      </dsp:nvSpPr>
      <dsp:spPr>
        <a:xfrm rot="10800000">
          <a:off x="6166935" y="3617698"/>
          <a:ext cx="3071497" cy="3071497"/>
        </a:xfrm>
        <a:prstGeom prst="pieWedge">
          <a:avLst/>
        </a:prstGeom>
        <a:solidFill>
          <a:srgbClr val="F9DBA9"/>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e-DE" sz="2900" b="1" kern="1200" dirty="0"/>
            <a:t>Marketing</a:t>
          </a:r>
        </a:p>
      </dsp:txBody>
      <dsp:txXfrm rot="10800000">
        <a:off x="6166935" y="3617698"/>
        <a:ext cx="2171876" cy="2171876"/>
      </dsp:txXfrm>
    </dsp:sp>
    <dsp:sp modelId="{60517CE5-FAAC-4F84-92ED-9F0057143C83}">
      <dsp:nvSpPr>
        <dsp:cNvPr id="0" name=""/>
        <dsp:cNvSpPr/>
      </dsp:nvSpPr>
      <dsp:spPr>
        <a:xfrm rot="16200000">
          <a:off x="2953567" y="3617698"/>
          <a:ext cx="3071497" cy="3071497"/>
        </a:xfrm>
        <a:prstGeom prst="pieWedge">
          <a:avLst/>
        </a:prstGeom>
        <a:solidFill>
          <a:srgbClr val="F29715"/>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e-DE" sz="2900" b="1" kern="1200"/>
            <a:t>Public Relations</a:t>
          </a:r>
        </a:p>
      </dsp:txBody>
      <dsp:txXfrm rot="5400000">
        <a:off x="3853188" y="3617698"/>
        <a:ext cx="2171876" cy="2171876"/>
      </dsp:txXfrm>
    </dsp:sp>
    <dsp:sp modelId="{85ABC4CB-242A-4A5F-9C64-4312C6F08027}">
      <dsp:nvSpPr>
        <dsp:cNvPr id="0" name=""/>
        <dsp:cNvSpPr/>
      </dsp:nvSpPr>
      <dsp:spPr>
        <a:xfrm>
          <a:off x="5565758" y="2908346"/>
          <a:ext cx="1060482" cy="922158"/>
        </a:xfrm>
        <a:prstGeom prst="circularArrow">
          <a:avLst/>
        </a:prstGeom>
        <a:solidFill>
          <a:schemeClr val="accent1">
            <a:tint val="6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 modelId="{10ED218E-25CE-4C33-A619-FB878F8DFDF3}">
      <dsp:nvSpPr>
        <dsp:cNvPr id="0" name=""/>
        <dsp:cNvSpPr/>
      </dsp:nvSpPr>
      <dsp:spPr>
        <a:xfrm rot="10800000">
          <a:off x="5565758" y="3263022"/>
          <a:ext cx="1060482" cy="922158"/>
        </a:xfrm>
        <a:prstGeom prst="circularArrow">
          <a:avLst/>
        </a:prstGeom>
        <a:solidFill>
          <a:schemeClr val="accent1">
            <a:tint val="6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40853-07D5-4DE1-9D95-C9187D7EB627}">
      <dsp:nvSpPr>
        <dsp:cNvPr id="0" name=""/>
        <dsp:cNvSpPr/>
      </dsp:nvSpPr>
      <dsp:spPr>
        <a:xfrm>
          <a:off x="3098" y="489888"/>
          <a:ext cx="2458223" cy="1474934"/>
        </a:xfrm>
        <a:prstGeom prst="rect">
          <a:avLst/>
        </a:prstGeom>
        <a:solidFill>
          <a:srgbClr val="17697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b="1" kern="1200" dirty="0"/>
            <a:t>Attention</a:t>
          </a:r>
        </a:p>
        <a:p>
          <a:pPr marL="0" lvl="0" indent="0" algn="ctr" defTabSz="933450">
            <a:lnSpc>
              <a:spcPct val="90000"/>
            </a:lnSpc>
            <a:spcBef>
              <a:spcPct val="0"/>
            </a:spcBef>
            <a:spcAft>
              <a:spcPct val="35000"/>
            </a:spcAft>
            <a:buNone/>
          </a:pPr>
          <a:r>
            <a:rPr lang="de-DE" sz="2100" b="0" kern="1200" dirty="0"/>
            <a:t>1 Sekunde</a:t>
          </a:r>
          <a:br>
            <a:rPr lang="de-DE" sz="2100" b="0" kern="1200" dirty="0"/>
          </a:br>
          <a:r>
            <a:rPr lang="de-DE" sz="2100" b="0" kern="1200" dirty="0"/>
            <a:t>1 Zeile</a:t>
          </a:r>
          <a:endParaRPr lang="en-US" sz="2100" b="0" kern="1200" dirty="0"/>
        </a:p>
      </dsp:txBody>
      <dsp:txXfrm>
        <a:off x="3098" y="489888"/>
        <a:ext cx="2458223" cy="1474934"/>
      </dsp:txXfrm>
    </dsp:sp>
    <dsp:sp modelId="{E1AA376A-82E8-4EF9-92FF-E6819428FF35}">
      <dsp:nvSpPr>
        <dsp:cNvPr id="0" name=""/>
        <dsp:cNvSpPr/>
      </dsp:nvSpPr>
      <dsp:spPr>
        <a:xfrm>
          <a:off x="2707144" y="489888"/>
          <a:ext cx="2458223" cy="1474934"/>
        </a:xfrm>
        <a:prstGeom prst="rect">
          <a:avLst/>
        </a:prstGeom>
        <a:solidFill>
          <a:srgbClr val="17697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Aufmerksamkeit der Umworbenen wecken.</a:t>
          </a:r>
          <a:endParaRPr lang="en-US" sz="2100" kern="1200" dirty="0"/>
        </a:p>
      </dsp:txBody>
      <dsp:txXfrm>
        <a:off x="2707144" y="489888"/>
        <a:ext cx="2458223" cy="1474934"/>
      </dsp:txXfrm>
    </dsp:sp>
    <dsp:sp modelId="{3195E5FF-116B-430B-9A55-6AEA0B44698E}">
      <dsp:nvSpPr>
        <dsp:cNvPr id="0" name=""/>
        <dsp:cNvSpPr/>
      </dsp:nvSpPr>
      <dsp:spPr>
        <a:xfrm>
          <a:off x="5411190" y="489888"/>
          <a:ext cx="2458223" cy="1474934"/>
        </a:xfrm>
        <a:prstGeom prst="rect">
          <a:avLst/>
        </a:prstGeom>
        <a:solidFill>
          <a:srgbClr val="F2971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b="1" kern="1200" dirty="0"/>
            <a:t>Interest/Insight</a:t>
          </a:r>
        </a:p>
        <a:p>
          <a:pPr marL="0" lvl="0" indent="0" algn="ctr" defTabSz="933450">
            <a:lnSpc>
              <a:spcPct val="90000"/>
            </a:lnSpc>
            <a:spcBef>
              <a:spcPct val="0"/>
            </a:spcBef>
            <a:spcAft>
              <a:spcPct val="35000"/>
            </a:spcAft>
            <a:buNone/>
          </a:pPr>
          <a:r>
            <a:rPr lang="de-DE" sz="2100" b="0" kern="1200" dirty="0"/>
            <a:t>10 Sekunden</a:t>
          </a:r>
          <a:br>
            <a:rPr lang="de-DE" sz="2100" b="0" kern="1200" dirty="0"/>
          </a:br>
          <a:r>
            <a:rPr lang="de-DE" sz="2100" b="0" kern="1200" dirty="0"/>
            <a:t>drei Zeilen</a:t>
          </a:r>
          <a:endParaRPr lang="en-US" sz="2100" b="0" kern="1200" dirty="0"/>
        </a:p>
      </dsp:txBody>
      <dsp:txXfrm>
        <a:off x="5411190" y="489888"/>
        <a:ext cx="2458223" cy="1474934"/>
      </dsp:txXfrm>
    </dsp:sp>
    <dsp:sp modelId="{1A207F7B-6FF4-4939-B476-BD70764777F0}">
      <dsp:nvSpPr>
        <dsp:cNvPr id="0" name=""/>
        <dsp:cNvSpPr/>
      </dsp:nvSpPr>
      <dsp:spPr>
        <a:xfrm>
          <a:off x="8115235" y="489888"/>
          <a:ext cx="2458223" cy="1474934"/>
        </a:xfrm>
        <a:prstGeom prst="rect">
          <a:avLst/>
        </a:prstGeom>
        <a:solidFill>
          <a:srgbClr val="F2971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Interesse der Umworbenen anregen.</a:t>
          </a:r>
          <a:endParaRPr lang="en-US" sz="2100" kern="1200" dirty="0"/>
        </a:p>
      </dsp:txBody>
      <dsp:txXfrm>
        <a:off x="8115235" y="489888"/>
        <a:ext cx="2458223" cy="1474934"/>
      </dsp:txXfrm>
    </dsp:sp>
    <dsp:sp modelId="{25725F91-E991-4FA3-A28B-619FF3003A20}">
      <dsp:nvSpPr>
        <dsp:cNvPr id="0" name=""/>
        <dsp:cNvSpPr/>
      </dsp:nvSpPr>
      <dsp:spPr>
        <a:xfrm>
          <a:off x="3098" y="2210645"/>
          <a:ext cx="2458223" cy="1474934"/>
        </a:xfrm>
        <a:prstGeom prst="rect">
          <a:avLst/>
        </a:prstGeom>
        <a:solidFill>
          <a:srgbClr val="58819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b="1" kern="1200" dirty="0" err="1"/>
            <a:t>Desire</a:t>
          </a:r>
          <a:endParaRPr lang="de-DE" sz="2100" b="1" kern="1200" dirty="0"/>
        </a:p>
        <a:p>
          <a:pPr marL="0" lvl="0" indent="0" algn="ctr" defTabSz="933450">
            <a:lnSpc>
              <a:spcPct val="90000"/>
            </a:lnSpc>
            <a:spcBef>
              <a:spcPct val="0"/>
            </a:spcBef>
            <a:spcAft>
              <a:spcPct val="35000"/>
            </a:spcAft>
            <a:buNone/>
          </a:pPr>
          <a:r>
            <a:rPr lang="de-DE" sz="2100" b="0" kern="1200" dirty="0"/>
            <a:t>20 Sekunden</a:t>
          </a:r>
          <a:br>
            <a:rPr lang="de-DE" sz="2100" b="0" kern="1200" dirty="0"/>
          </a:br>
          <a:r>
            <a:rPr lang="de-DE" sz="2100" b="0" kern="1200" dirty="0"/>
            <a:t>acht Zeilen</a:t>
          </a:r>
          <a:endParaRPr lang="en-US" sz="2100" b="0" kern="1200" dirty="0"/>
        </a:p>
      </dsp:txBody>
      <dsp:txXfrm>
        <a:off x="3098" y="2210645"/>
        <a:ext cx="2458223" cy="1474934"/>
      </dsp:txXfrm>
    </dsp:sp>
    <dsp:sp modelId="{6819AC6D-96E8-4C7E-9277-732BEAFB332B}">
      <dsp:nvSpPr>
        <dsp:cNvPr id="0" name=""/>
        <dsp:cNvSpPr/>
      </dsp:nvSpPr>
      <dsp:spPr>
        <a:xfrm>
          <a:off x="2707144" y="2210645"/>
          <a:ext cx="2458223" cy="1474934"/>
        </a:xfrm>
        <a:prstGeom prst="rect">
          <a:avLst/>
        </a:prstGeom>
        <a:solidFill>
          <a:srgbClr val="58819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„Das will </a:t>
          </a:r>
          <a:br>
            <a:rPr lang="de-DE" sz="2100" kern="1200" dirty="0"/>
          </a:br>
          <a:r>
            <a:rPr lang="de-DE" sz="2100" kern="1200" dirty="0"/>
            <a:t>ich auch </a:t>
          </a:r>
          <a:br>
            <a:rPr lang="de-DE" sz="2100" kern="1200" dirty="0"/>
          </a:br>
          <a:r>
            <a:rPr lang="de-DE" sz="2100" kern="1200" dirty="0"/>
            <a:t>haben!“</a:t>
          </a:r>
          <a:endParaRPr lang="en-US" sz="2100" kern="1200" dirty="0"/>
        </a:p>
      </dsp:txBody>
      <dsp:txXfrm>
        <a:off x="2707144" y="2210645"/>
        <a:ext cx="2458223" cy="1474934"/>
      </dsp:txXfrm>
    </dsp:sp>
    <dsp:sp modelId="{489E35E3-7D4C-4274-A235-0FC91C1E0EAC}">
      <dsp:nvSpPr>
        <dsp:cNvPr id="0" name=""/>
        <dsp:cNvSpPr/>
      </dsp:nvSpPr>
      <dsp:spPr>
        <a:xfrm>
          <a:off x="5411190" y="2210645"/>
          <a:ext cx="2458223" cy="147493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b="1" kern="1200" dirty="0"/>
            <a:t>Action</a:t>
          </a:r>
        </a:p>
        <a:p>
          <a:pPr marL="0" lvl="0" indent="0" algn="ctr" defTabSz="933450">
            <a:lnSpc>
              <a:spcPct val="90000"/>
            </a:lnSpc>
            <a:spcBef>
              <a:spcPct val="0"/>
            </a:spcBef>
            <a:spcAft>
              <a:spcPct val="35000"/>
            </a:spcAft>
            <a:buNone/>
          </a:pPr>
          <a:r>
            <a:rPr lang="de-DE" sz="2100" b="0" kern="1200" dirty="0"/>
            <a:t>10 Sekunden, drei Zeilen</a:t>
          </a:r>
          <a:endParaRPr lang="en-US" sz="2100" b="0" kern="1200" dirty="0"/>
        </a:p>
      </dsp:txBody>
      <dsp:txXfrm>
        <a:off x="5411190" y="2210645"/>
        <a:ext cx="2458223" cy="1474934"/>
      </dsp:txXfrm>
    </dsp:sp>
    <dsp:sp modelId="{BCAA1B7C-BBB6-4B4D-9747-1BB01F1D80B1}">
      <dsp:nvSpPr>
        <dsp:cNvPr id="0" name=""/>
        <dsp:cNvSpPr/>
      </dsp:nvSpPr>
      <dsp:spPr>
        <a:xfrm>
          <a:off x="8115235" y="2210645"/>
          <a:ext cx="2458223" cy="147493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Abschluss erzwingen: Kaufen, Mitmachen</a:t>
          </a:r>
          <a:endParaRPr lang="en-US" sz="2100" kern="1200" dirty="0"/>
        </a:p>
      </dsp:txBody>
      <dsp:txXfrm>
        <a:off x="8115235" y="2210645"/>
        <a:ext cx="2458223" cy="14749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A903A-28AB-4D01-B154-2BC7AFC4D82D}">
      <dsp:nvSpPr>
        <dsp:cNvPr id="0" name=""/>
        <dsp:cNvSpPr/>
      </dsp:nvSpPr>
      <dsp:spPr>
        <a:xfrm>
          <a:off x="156995" y="3150"/>
          <a:ext cx="3207052" cy="1924231"/>
        </a:xfrm>
        <a:prstGeom prst="rect">
          <a:avLst/>
        </a:prstGeom>
        <a:solidFill>
          <a:srgbClr val="17697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dirty="0">
              <a:solidFill>
                <a:schemeClr val="tx1"/>
              </a:solidFill>
              <a:highlight>
                <a:srgbClr val="FFFF00"/>
              </a:highlight>
            </a:rPr>
            <a:t>Attention </a:t>
          </a:r>
          <a:r>
            <a:rPr lang="de-DE" sz="2300" kern="1200" dirty="0"/>
            <a:t> Headline liefert Suchwort und </a:t>
          </a:r>
          <a:r>
            <a:rPr lang="de-DE" sz="2300" b="0" kern="1200" dirty="0"/>
            <a:t>Nutzenve</a:t>
          </a:r>
          <a:r>
            <a:rPr lang="de-DE" sz="2300" kern="1200" dirty="0"/>
            <a:t>rsprechen (sachlich)</a:t>
          </a:r>
          <a:endParaRPr lang="en-US" sz="2300" kern="1200" dirty="0"/>
        </a:p>
      </dsp:txBody>
      <dsp:txXfrm>
        <a:off x="156995" y="3150"/>
        <a:ext cx="3207052" cy="1924231"/>
      </dsp:txXfrm>
    </dsp:sp>
    <dsp:sp modelId="{E1DE3060-81EC-460D-8241-EE2046159B80}">
      <dsp:nvSpPr>
        <dsp:cNvPr id="0" name=""/>
        <dsp:cNvSpPr/>
      </dsp:nvSpPr>
      <dsp:spPr>
        <a:xfrm>
          <a:off x="3684752" y="3150"/>
          <a:ext cx="3207052" cy="1924231"/>
        </a:xfrm>
        <a:prstGeom prst="rect">
          <a:avLst/>
        </a:prstGeom>
        <a:solidFill>
          <a:srgbClr val="17697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kern="1200" dirty="0"/>
            <a:t>oder Unterhaltung, Spannung, Vorsprung und Vertrauen (emotional).</a:t>
          </a:r>
          <a:endParaRPr lang="en-US" sz="2300" kern="1200" dirty="0"/>
        </a:p>
      </dsp:txBody>
      <dsp:txXfrm>
        <a:off x="3684752" y="3150"/>
        <a:ext cx="3207052" cy="1924231"/>
      </dsp:txXfrm>
    </dsp:sp>
    <dsp:sp modelId="{31A28614-AEEF-4C9C-8584-C2327D1D8B88}">
      <dsp:nvSpPr>
        <dsp:cNvPr id="0" name=""/>
        <dsp:cNvSpPr/>
      </dsp:nvSpPr>
      <dsp:spPr>
        <a:xfrm>
          <a:off x="7212510" y="3150"/>
          <a:ext cx="3207052" cy="1924231"/>
        </a:xfrm>
        <a:prstGeom prst="rect">
          <a:avLst/>
        </a:prstGeom>
        <a:solidFill>
          <a:srgbClr val="F2971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dirty="0">
              <a:solidFill>
                <a:schemeClr val="tx1"/>
              </a:solidFill>
              <a:highlight>
                <a:srgbClr val="FFFF00"/>
              </a:highlight>
            </a:rPr>
            <a:t>Interest/Insight </a:t>
          </a:r>
          <a:r>
            <a:rPr lang="de-DE" sz="2300" kern="1200" dirty="0"/>
            <a:t> Hoffnungen, Wünsche, Bedürfnisse, Träume und Ängste.</a:t>
          </a:r>
          <a:endParaRPr lang="en-US" sz="2300" kern="1200" dirty="0"/>
        </a:p>
      </dsp:txBody>
      <dsp:txXfrm>
        <a:off x="7212510" y="3150"/>
        <a:ext cx="3207052" cy="1924231"/>
      </dsp:txXfrm>
    </dsp:sp>
    <dsp:sp modelId="{33D2BAA5-4C45-4686-A713-559D91F5ABDC}">
      <dsp:nvSpPr>
        <dsp:cNvPr id="0" name=""/>
        <dsp:cNvSpPr/>
      </dsp:nvSpPr>
      <dsp:spPr>
        <a:xfrm>
          <a:off x="156995" y="2248086"/>
          <a:ext cx="3207052" cy="1924231"/>
        </a:xfrm>
        <a:prstGeom prst="rect">
          <a:avLst/>
        </a:prstGeom>
        <a:solidFill>
          <a:srgbClr val="58819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dirty="0" err="1">
              <a:solidFill>
                <a:schemeClr val="tx1"/>
              </a:solidFill>
              <a:highlight>
                <a:srgbClr val="FFFF00"/>
              </a:highlight>
            </a:rPr>
            <a:t>Desire</a:t>
          </a:r>
          <a:r>
            <a:rPr lang="de-DE" sz="2300" b="1" kern="1200" dirty="0">
              <a:solidFill>
                <a:schemeClr val="tx1"/>
              </a:solidFill>
              <a:highlight>
                <a:srgbClr val="FFFF00"/>
              </a:highlight>
            </a:rPr>
            <a:t> </a:t>
          </a:r>
          <a:r>
            <a:rPr lang="de-DE" sz="2300" kern="1200" dirty="0"/>
            <a:t> Erst Vorteile aufzählen, dann das Produkt oder den Prozess vorstellen.</a:t>
          </a:r>
        </a:p>
      </dsp:txBody>
      <dsp:txXfrm>
        <a:off x="156995" y="2248086"/>
        <a:ext cx="3207052" cy="1924231"/>
      </dsp:txXfrm>
    </dsp:sp>
    <dsp:sp modelId="{0DC2D5DD-019D-473A-9DD1-AEA6E4B5C22F}">
      <dsp:nvSpPr>
        <dsp:cNvPr id="0" name=""/>
        <dsp:cNvSpPr/>
      </dsp:nvSpPr>
      <dsp:spPr>
        <a:xfrm>
          <a:off x="3684752" y="2248086"/>
          <a:ext cx="3207052" cy="1924231"/>
        </a:xfrm>
        <a:prstGeom prst="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dirty="0">
              <a:solidFill>
                <a:schemeClr val="tx1"/>
              </a:solidFill>
              <a:highlight>
                <a:srgbClr val="FFFF00"/>
              </a:highlight>
            </a:rPr>
            <a:t>Action </a:t>
          </a:r>
          <a:r>
            <a:rPr lang="de-DE" sz="2300" b="1" kern="1200" dirty="0">
              <a:solidFill>
                <a:schemeClr val="tx1"/>
              </a:solidFill>
            </a:rPr>
            <a:t> </a:t>
          </a:r>
          <a:r>
            <a:rPr lang="de-DE" sz="2300" kern="1200" dirty="0"/>
            <a:t>Was sollen die User jetzt machen? Bestellen? Anrufen? Mitmachen?</a:t>
          </a:r>
        </a:p>
      </dsp:txBody>
      <dsp:txXfrm>
        <a:off x="3684752" y="2248086"/>
        <a:ext cx="3207052" cy="1924231"/>
      </dsp:txXfrm>
    </dsp:sp>
    <dsp:sp modelId="{5BCAF1DE-8464-441C-A8EF-D8D6BBD5CEEB}">
      <dsp:nvSpPr>
        <dsp:cNvPr id="0" name=""/>
        <dsp:cNvSpPr/>
      </dsp:nvSpPr>
      <dsp:spPr>
        <a:xfrm>
          <a:off x="7212510" y="2248086"/>
          <a:ext cx="3207052" cy="1924231"/>
        </a:xfrm>
        <a:prstGeom prst="rect">
          <a:avLst/>
        </a:prstGeom>
        <a:solidFill>
          <a:schemeClr val="accent2">
            <a:hueOff val="8901526"/>
            <a:satOff val="-41920"/>
            <a:lumOff val="-19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kern="1200" dirty="0"/>
            <a:t>Kommunizieren wir </a:t>
          </a:r>
          <a:r>
            <a:rPr lang="de-DE" sz="2300" b="1" kern="1200" dirty="0"/>
            <a:t>sachliche Information </a:t>
          </a:r>
          <a:r>
            <a:rPr lang="de-DE" sz="2300" kern="1200" dirty="0"/>
            <a:t>oder </a:t>
          </a:r>
          <a:r>
            <a:rPr lang="de-DE" sz="2300" b="1" kern="1200" dirty="0"/>
            <a:t>emotionales Erlebnis</a:t>
          </a:r>
          <a:r>
            <a:rPr lang="de-DE" sz="2300" kern="1200" dirty="0"/>
            <a:t>?</a:t>
          </a:r>
        </a:p>
      </dsp:txBody>
      <dsp:txXfrm>
        <a:off x="7212510" y="2248086"/>
        <a:ext cx="3207052" cy="19242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7963E-9374-4BD0-8356-AF5632CFFF84}">
      <dsp:nvSpPr>
        <dsp:cNvPr id="0" name=""/>
        <dsp:cNvSpPr/>
      </dsp:nvSpPr>
      <dsp:spPr>
        <a:xfrm>
          <a:off x="0" y="1350"/>
          <a:ext cx="7831781" cy="575554"/>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F44D9909-9E6A-4F58-9F48-1A02D053BC51}">
      <dsp:nvSpPr>
        <dsp:cNvPr id="0" name=""/>
        <dsp:cNvSpPr/>
      </dsp:nvSpPr>
      <dsp:spPr>
        <a:xfrm>
          <a:off x="174105" y="130850"/>
          <a:ext cx="316554" cy="316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6976D5-30E9-4E71-9FB1-C6E75234FCBA}">
      <dsp:nvSpPr>
        <dsp:cNvPr id="0" name=""/>
        <dsp:cNvSpPr/>
      </dsp:nvSpPr>
      <dsp:spPr>
        <a:xfrm>
          <a:off x="664764" y="1350"/>
          <a:ext cx="7167016" cy="57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13" tIns="60913" rIns="60913" bIns="60913" numCol="1" spcCol="1270" anchor="ctr" anchorCtr="0">
          <a:noAutofit/>
        </a:bodyPr>
        <a:lstStyle/>
        <a:p>
          <a:pPr marL="0" lvl="0" indent="0" algn="l" defTabSz="755650">
            <a:lnSpc>
              <a:spcPct val="100000"/>
            </a:lnSpc>
            <a:spcBef>
              <a:spcPct val="0"/>
            </a:spcBef>
            <a:spcAft>
              <a:spcPct val="35000"/>
            </a:spcAft>
            <a:buNone/>
          </a:pPr>
          <a:r>
            <a:rPr lang="de-DE" sz="1700" kern="1200" dirty="0"/>
            <a:t>Zug und Gegenzug planen und in die eigene Taktik einbauen. </a:t>
          </a:r>
          <a:endParaRPr lang="en-US" sz="1700" kern="1200" dirty="0"/>
        </a:p>
      </dsp:txBody>
      <dsp:txXfrm>
        <a:off x="664764" y="1350"/>
        <a:ext cx="7167016" cy="575554"/>
      </dsp:txXfrm>
    </dsp:sp>
    <dsp:sp modelId="{EE9F482D-7B55-404F-86AC-9000E2A8F83E}">
      <dsp:nvSpPr>
        <dsp:cNvPr id="0" name=""/>
        <dsp:cNvSpPr/>
      </dsp:nvSpPr>
      <dsp:spPr>
        <a:xfrm>
          <a:off x="0" y="720793"/>
          <a:ext cx="7831781" cy="5755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1CBE2E-01D4-4261-9E3A-88C3F7422FAD}">
      <dsp:nvSpPr>
        <dsp:cNvPr id="0" name=""/>
        <dsp:cNvSpPr/>
      </dsp:nvSpPr>
      <dsp:spPr>
        <a:xfrm>
          <a:off x="174105" y="850292"/>
          <a:ext cx="316554" cy="316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858D70-4F11-4B9F-A6CE-EC7CBC81B2F4}">
      <dsp:nvSpPr>
        <dsp:cNvPr id="0" name=""/>
        <dsp:cNvSpPr/>
      </dsp:nvSpPr>
      <dsp:spPr>
        <a:xfrm>
          <a:off x="664764" y="720793"/>
          <a:ext cx="7167016" cy="57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13" tIns="60913" rIns="60913" bIns="60913" numCol="1" spcCol="1270" anchor="ctr" anchorCtr="0">
          <a:noAutofit/>
        </a:bodyPr>
        <a:lstStyle/>
        <a:p>
          <a:pPr marL="0" lvl="0" indent="0" algn="l" defTabSz="755650">
            <a:lnSpc>
              <a:spcPct val="100000"/>
            </a:lnSpc>
            <a:spcBef>
              <a:spcPct val="0"/>
            </a:spcBef>
            <a:spcAft>
              <a:spcPct val="35000"/>
            </a:spcAft>
            <a:buNone/>
          </a:pPr>
          <a:r>
            <a:rPr lang="de-DE" sz="1700" kern="1200" dirty="0"/>
            <a:t>Einen Satz schreiben und eine Frage der Leserinnen und Leser antizipieren  </a:t>
          </a:r>
          <a:endParaRPr lang="en-US" sz="1700" kern="1200" dirty="0"/>
        </a:p>
      </dsp:txBody>
      <dsp:txXfrm>
        <a:off x="664764" y="720793"/>
        <a:ext cx="7167016" cy="575554"/>
      </dsp:txXfrm>
    </dsp:sp>
    <dsp:sp modelId="{DF215632-19FD-4787-B663-FB31808112E5}">
      <dsp:nvSpPr>
        <dsp:cNvPr id="0" name=""/>
        <dsp:cNvSpPr/>
      </dsp:nvSpPr>
      <dsp:spPr>
        <a:xfrm>
          <a:off x="0" y="1440235"/>
          <a:ext cx="7831781" cy="5755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4FB985-7772-4AD9-B7CF-B823116A7461}">
      <dsp:nvSpPr>
        <dsp:cNvPr id="0" name=""/>
        <dsp:cNvSpPr/>
      </dsp:nvSpPr>
      <dsp:spPr>
        <a:xfrm>
          <a:off x="174105" y="1569735"/>
          <a:ext cx="316554" cy="316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F8E012-992D-4F18-856C-B17E01A66B6E}">
      <dsp:nvSpPr>
        <dsp:cNvPr id="0" name=""/>
        <dsp:cNvSpPr/>
      </dsp:nvSpPr>
      <dsp:spPr>
        <a:xfrm>
          <a:off x="664764" y="1440235"/>
          <a:ext cx="7167016" cy="57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13" tIns="60913" rIns="60913" bIns="60913" numCol="1" spcCol="1270" anchor="ctr" anchorCtr="0">
          <a:noAutofit/>
        </a:bodyPr>
        <a:lstStyle/>
        <a:p>
          <a:pPr marL="0" lvl="0" indent="0" algn="l" defTabSz="755650">
            <a:lnSpc>
              <a:spcPct val="100000"/>
            </a:lnSpc>
            <a:spcBef>
              <a:spcPct val="0"/>
            </a:spcBef>
            <a:spcAft>
              <a:spcPct val="35000"/>
            </a:spcAft>
            <a:buNone/>
          </a:pPr>
          <a:r>
            <a:rPr lang="de-DE" sz="1700" kern="1200" dirty="0"/>
            <a:t>gleich auf diese Frage antworten </a:t>
          </a:r>
          <a:endParaRPr lang="en-US" sz="1700" kern="1200" dirty="0"/>
        </a:p>
      </dsp:txBody>
      <dsp:txXfrm>
        <a:off x="664764" y="1440235"/>
        <a:ext cx="7167016" cy="575554"/>
      </dsp:txXfrm>
    </dsp:sp>
    <dsp:sp modelId="{24547674-77DA-468A-9809-821E19165027}">
      <dsp:nvSpPr>
        <dsp:cNvPr id="0" name=""/>
        <dsp:cNvSpPr/>
      </dsp:nvSpPr>
      <dsp:spPr>
        <a:xfrm>
          <a:off x="0" y="2159678"/>
          <a:ext cx="7831781" cy="575554"/>
        </a:xfrm>
        <a:prstGeom prst="roundRect">
          <a:avLst>
            <a:gd name="adj" fmla="val 10000"/>
          </a:avLst>
        </a:prstGeom>
        <a:solidFill>
          <a:srgbClr val="588195"/>
        </a:solidFill>
        <a:ln>
          <a:noFill/>
        </a:ln>
        <a:effectLst/>
      </dsp:spPr>
      <dsp:style>
        <a:lnRef idx="0">
          <a:scrgbClr r="0" g="0" b="0"/>
        </a:lnRef>
        <a:fillRef idx="1">
          <a:scrgbClr r="0" g="0" b="0"/>
        </a:fillRef>
        <a:effectRef idx="0">
          <a:scrgbClr r="0" g="0" b="0"/>
        </a:effectRef>
        <a:fontRef idx="minor"/>
      </dsp:style>
    </dsp:sp>
    <dsp:sp modelId="{A2F2CC26-7D39-48DF-BF29-9025BC982595}">
      <dsp:nvSpPr>
        <dsp:cNvPr id="0" name=""/>
        <dsp:cNvSpPr/>
      </dsp:nvSpPr>
      <dsp:spPr>
        <a:xfrm>
          <a:off x="174105" y="2289177"/>
          <a:ext cx="316554" cy="3165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77CF7E-B7EE-4C1C-A83F-E8F31E6DDF45}">
      <dsp:nvSpPr>
        <dsp:cNvPr id="0" name=""/>
        <dsp:cNvSpPr/>
      </dsp:nvSpPr>
      <dsp:spPr>
        <a:xfrm>
          <a:off x="664764" y="2159678"/>
          <a:ext cx="7167016" cy="57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13" tIns="60913" rIns="60913" bIns="60913" numCol="1" spcCol="1270" anchor="ctr" anchorCtr="0">
          <a:noAutofit/>
        </a:bodyPr>
        <a:lstStyle/>
        <a:p>
          <a:pPr marL="0" lvl="0" indent="0" algn="l" defTabSz="755650">
            <a:lnSpc>
              <a:spcPct val="100000"/>
            </a:lnSpc>
            <a:spcBef>
              <a:spcPct val="0"/>
            </a:spcBef>
            <a:spcAft>
              <a:spcPct val="35000"/>
            </a:spcAft>
            <a:buNone/>
          </a:pPr>
          <a:r>
            <a:rPr lang="de-DE" sz="1700" kern="1200"/>
            <a:t>weitere Frage antizipieren und so weiter... </a:t>
          </a:r>
          <a:endParaRPr lang="en-US" sz="1700" kern="1200" dirty="0"/>
        </a:p>
      </dsp:txBody>
      <dsp:txXfrm>
        <a:off x="664764" y="2159678"/>
        <a:ext cx="7167016" cy="575554"/>
      </dsp:txXfrm>
    </dsp:sp>
    <dsp:sp modelId="{2990EE7D-7E12-46B2-A176-A55B8C6E8310}">
      <dsp:nvSpPr>
        <dsp:cNvPr id="0" name=""/>
        <dsp:cNvSpPr/>
      </dsp:nvSpPr>
      <dsp:spPr>
        <a:xfrm>
          <a:off x="0" y="2879120"/>
          <a:ext cx="7831781" cy="575554"/>
        </a:xfrm>
        <a:prstGeom prst="roundRect">
          <a:avLst>
            <a:gd name="adj" fmla="val 10000"/>
          </a:avLst>
        </a:prstGeom>
        <a:solidFill>
          <a:srgbClr val="F29715"/>
        </a:solidFill>
        <a:ln>
          <a:noFill/>
        </a:ln>
        <a:effectLst/>
      </dsp:spPr>
      <dsp:style>
        <a:lnRef idx="0">
          <a:scrgbClr r="0" g="0" b="0"/>
        </a:lnRef>
        <a:fillRef idx="1">
          <a:scrgbClr r="0" g="0" b="0"/>
        </a:fillRef>
        <a:effectRef idx="0">
          <a:scrgbClr r="0" g="0" b="0"/>
        </a:effectRef>
        <a:fontRef idx="minor"/>
      </dsp:style>
    </dsp:sp>
    <dsp:sp modelId="{A378FAB3-E187-4ADB-A4C4-6AA95EC6F29E}">
      <dsp:nvSpPr>
        <dsp:cNvPr id="0" name=""/>
        <dsp:cNvSpPr/>
      </dsp:nvSpPr>
      <dsp:spPr>
        <a:xfrm>
          <a:off x="174105" y="3008620"/>
          <a:ext cx="316554" cy="3165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5F766E-D57D-4926-A0CF-141760C50471}">
      <dsp:nvSpPr>
        <dsp:cNvPr id="0" name=""/>
        <dsp:cNvSpPr/>
      </dsp:nvSpPr>
      <dsp:spPr>
        <a:xfrm>
          <a:off x="664764" y="2879120"/>
          <a:ext cx="7167016" cy="575554"/>
        </a:xfrm>
        <a:prstGeom prst="rect">
          <a:avLst/>
        </a:prstGeom>
        <a:solidFill>
          <a:srgbClr val="F29715"/>
        </a:solidFill>
        <a:ln>
          <a:noFill/>
        </a:ln>
        <a:effectLst/>
      </dsp:spPr>
      <dsp:style>
        <a:lnRef idx="0">
          <a:scrgbClr r="0" g="0" b="0"/>
        </a:lnRef>
        <a:fillRef idx="0">
          <a:scrgbClr r="0" g="0" b="0"/>
        </a:fillRef>
        <a:effectRef idx="0">
          <a:scrgbClr r="0" g="0" b="0"/>
        </a:effectRef>
        <a:fontRef idx="minor"/>
      </dsp:style>
      <dsp:txBody>
        <a:bodyPr spcFirstLastPara="0" vert="horz" wrap="square" lIns="60913" tIns="60913" rIns="60913" bIns="60913" numCol="1" spcCol="1270" anchor="ctr" anchorCtr="0">
          <a:noAutofit/>
        </a:bodyPr>
        <a:lstStyle/>
        <a:p>
          <a:pPr marL="0" lvl="0" indent="0" algn="l" defTabSz="755650">
            <a:lnSpc>
              <a:spcPct val="100000"/>
            </a:lnSpc>
            <a:spcBef>
              <a:spcPct val="0"/>
            </a:spcBef>
            <a:spcAft>
              <a:spcPct val="35000"/>
            </a:spcAft>
            <a:buNone/>
          </a:pPr>
          <a:r>
            <a:rPr lang="de-DE" sz="1700" kern="1200" dirty="0"/>
            <a:t>Der Text wird zum Dialog, zum Gespräch mit den Leserinnen und Lesern. </a:t>
          </a:r>
          <a:endParaRPr lang="en-US" sz="1700" kern="1200" dirty="0"/>
        </a:p>
      </dsp:txBody>
      <dsp:txXfrm>
        <a:off x="664764" y="2879120"/>
        <a:ext cx="7167016" cy="575554"/>
      </dsp:txXfrm>
    </dsp:sp>
    <dsp:sp modelId="{5C5A4B21-CC7E-4BE6-B92F-22E9438FB305}">
      <dsp:nvSpPr>
        <dsp:cNvPr id="0" name=""/>
        <dsp:cNvSpPr/>
      </dsp:nvSpPr>
      <dsp:spPr>
        <a:xfrm>
          <a:off x="0" y="3598563"/>
          <a:ext cx="7831781" cy="575554"/>
        </a:xfrm>
        <a:prstGeom prst="roundRect">
          <a:avLst>
            <a:gd name="adj" fmla="val 10000"/>
          </a:avLst>
        </a:prstGeom>
        <a:solidFill>
          <a:srgbClr val="AFBCC5"/>
        </a:solidFill>
        <a:ln>
          <a:noFill/>
        </a:ln>
        <a:effectLst/>
      </dsp:spPr>
      <dsp:style>
        <a:lnRef idx="0">
          <a:scrgbClr r="0" g="0" b="0"/>
        </a:lnRef>
        <a:fillRef idx="1">
          <a:scrgbClr r="0" g="0" b="0"/>
        </a:fillRef>
        <a:effectRef idx="0">
          <a:scrgbClr r="0" g="0" b="0"/>
        </a:effectRef>
        <a:fontRef idx="minor"/>
      </dsp:style>
    </dsp:sp>
    <dsp:sp modelId="{C43808E8-C3C6-438E-BF57-D77B1C89AB05}">
      <dsp:nvSpPr>
        <dsp:cNvPr id="0" name=""/>
        <dsp:cNvSpPr/>
      </dsp:nvSpPr>
      <dsp:spPr>
        <a:xfrm>
          <a:off x="174105" y="3728062"/>
          <a:ext cx="316554" cy="3165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58FBB-5E66-4A16-96A5-5455CB3D2F80}">
      <dsp:nvSpPr>
        <dsp:cNvPr id="0" name=""/>
        <dsp:cNvSpPr/>
      </dsp:nvSpPr>
      <dsp:spPr>
        <a:xfrm>
          <a:off x="664764" y="3598563"/>
          <a:ext cx="7167016" cy="57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13" tIns="60913" rIns="60913" bIns="60913" numCol="1" spcCol="1270" anchor="ctr" anchorCtr="0">
          <a:noAutofit/>
        </a:bodyPr>
        <a:lstStyle/>
        <a:p>
          <a:pPr marL="0" lvl="0" indent="0" algn="l" defTabSz="755650">
            <a:lnSpc>
              <a:spcPct val="100000"/>
            </a:lnSpc>
            <a:spcBef>
              <a:spcPct val="0"/>
            </a:spcBef>
            <a:spcAft>
              <a:spcPct val="35000"/>
            </a:spcAft>
            <a:buNone/>
          </a:pPr>
          <a:r>
            <a:rPr lang="de-DE" sz="1700" kern="1200" dirty="0"/>
            <a:t>Das macht den Text lebendig und bringt hohen Nutzen. </a:t>
          </a:r>
        </a:p>
      </dsp:txBody>
      <dsp:txXfrm>
        <a:off x="664764" y="3598563"/>
        <a:ext cx="7167016" cy="5755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BCCB8-18DF-486C-8AD4-08CE045363D6}">
      <dsp:nvSpPr>
        <dsp:cNvPr id="0" name=""/>
        <dsp:cNvSpPr/>
      </dsp:nvSpPr>
      <dsp:spPr>
        <a:xfrm>
          <a:off x="0" y="1732"/>
          <a:ext cx="10576558" cy="878316"/>
        </a:xfrm>
        <a:prstGeom prst="roundRect">
          <a:avLst>
            <a:gd name="adj" fmla="val 10000"/>
          </a:avLst>
        </a:prstGeom>
        <a:solidFill>
          <a:srgbClr val="17697F"/>
        </a:solidFill>
        <a:ln>
          <a:noFill/>
        </a:ln>
        <a:effectLst/>
      </dsp:spPr>
      <dsp:style>
        <a:lnRef idx="0">
          <a:scrgbClr r="0" g="0" b="0"/>
        </a:lnRef>
        <a:fillRef idx="1">
          <a:scrgbClr r="0" g="0" b="0"/>
        </a:fillRef>
        <a:effectRef idx="0">
          <a:scrgbClr r="0" g="0" b="0"/>
        </a:effectRef>
        <a:fontRef idx="minor"/>
      </dsp:style>
    </dsp:sp>
    <dsp:sp modelId="{17896B3B-5DC3-4BD3-AE4B-2E60A4F35F9B}">
      <dsp:nvSpPr>
        <dsp:cNvPr id="0" name=""/>
        <dsp:cNvSpPr/>
      </dsp:nvSpPr>
      <dsp:spPr>
        <a:xfrm>
          <a:off x="265690" y="199354"/>
          <a:ext cx="483073" cy="4830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60F1E3-6778-401D-BB1F-3AB69F6AE632}">
      <dsp:nvSpPr>
        <dsp:cNvPr id="0" name=""/>
        <dsp:cNvSpPr/>
      </dsp:nvSpPr>
      <dsp:spPr>
        <a:xfrm>
          <a:off x="1014455" y="1732"/>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11200">
            <a:lnSpc>
              <a:spcPct val="90000"/>
            </a:lnSpc>
            <a:spcBef>
              <a:spcPct val="0"/>
            </a:spcBef>
            <a:spcAft>
              <a:spcPct val="35000"/>
            </a:spcAft>
            <a:buNone/>
          </a:pPr>
          <a:r>
            <a:rPr lang="de-DE" sz="1600" kern="1200" dirty="0"/>
            <a:t>Im Prinzip das Gegenteil der Schachbrett-Methode. Bei der Schachbrett-Methode antizipiert der Autor mögliche Fragen des Lesers und beantwortet sie.</a:t>
          </a:r>
          <a:endParaRPr lang="en-US" sz="1600" kern="1200" dirty="0"/>
        </a:p>
      </dsp:txBody>
      <dsp:txXfrm>
        <a:off x="1014455" y="1732"/>
        <a:ext cx="9562102" cy="878316"/>
      </dsp:txXfrm>
    </dsp:sp>
    <dsp:sp modelId="{C28AC4F8-8AFD-4D41-8537-2FF7A3B32E22}">
      <dsp:nvSpPr>
        <dsp:cNvPr id="0" name=""/>
        <dsp:cNvSpPr/>
      </dsp:nvSpPr>
      <dsp:spPr>
        <a:xfrm>
          <a:off x="0" y="1099628"/>
          <a:ext cx="10576558" cy="8783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82EEF6-FB1D-4684-861A-C8541336B8AE}">
      <dsp:nvSpPr>
        <dsp:cNvPr id="0" name=""/>
        <dsp:cNvSpPr/>
      </dsp:nvSpPr>
      <dsp:spPr>
        <a:xfrm>
          <a:off x="265690" y="1297249"/>
          <a:ext cx="483073" cy="4830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3C97CB-3008-47AA-86E9-43E40F5A1AA7}">
      <dsp:nvSpPr>
        <dsp:cNvPr id="0" name=""/>
        <dsp:cNvSpPr/>
      </dsp:nvSpPr>
      <dsp:spPr>
        <a:xfrm>
          <a:off x="1014455" y="1099628"/>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11200">
            <a:lnSpc>
              <a:spcPct val="90000"/>
            </a:lnSpc>
            <a:spcBef>
              <a:spcPct val="0"/>
            </a:spcBef>
            <a:spcAft>
              <a:spcPct val="35000"/>
            </a:spcAft>
            <a:buNone/>
          </a:pPr>
          <a:r>
            <a:rPr lang="de-DE" sz="1600" kern="1200"/>
            <a:t>Bei der Cliffhanger-Methode jedoch hangelt sich der Text von einer Merkwürdigkeit zur nächsten und häuft Frage auf Frage – erst am Ende werden die Fragen beantwortet, die Merkwürdigkeiten aufgeklärt. </a:t>
          </a:r>
          <a:endParaRPr lang="en-US" sz="1600" kern="1200"/>
        </a:p>
      </dsp:txBody>
      <dsp:txXfrm>
        <a:off x="1014455" y="1099628"/>
        <a:ext cx="9562102" cy="878316"/>
      </dsp:txXfrm>
    </dsp:sp>
    <dsp:sp modelId="{60BEA719-F518-4D5E-950A-CBAAB1724C27}">
      <dsp:nvSpPr>
        <dsp:cNvPr id="0" name=""/>
        <dsp:cNvSpPr/>
      </dsp:nvSpPr>
      <dsp:spPr>
        <a:xfrm>
          <a:off x="0" y="2197523"/>
          <a:ext cx="10576558" cy="87831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FEEA4-5188-4F28-AF4F-86BC1252888E}">
      <dsp:nvSpPr>
        <dsp:cNvPr id="0" name=""/>
        <dsp:cNvSpPr/>
      </dsp:nvSpPr>
      <dsp:spPr>
        <a:xfrm>
          <a:off x="265690" y="2395144"/>
          <a:ext cx="483073" cy="4830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91ED3B-E678-4F85-B72F-3FCBE946F71C}">
      <dsp:nvSpPr>
        <dsp:cNvPr id="0" name=""/>
        <dsp:cNvSpPr/>
      </dsp:nvSpPr>
      <dsp:spPr>
        <a:xfrm>
          <a:off x="1014455" y="2197523"/>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11200">
            <a:lnSpc>
              <a:spcPct val="90000"/>
            </a:lnSpc>
            <a:spcBef>
              <a:spcPct val="0"/>
            </a:spcBef>
            <a:spcAft>
              <a:spcPct val="35000"/>
            </a:spcAft>
            <a:buNone/>
          </a:pPr>
          <a:r>
            <a:rPr lang="de-DE" sz="1600" kern="1200"/>
            <a:t>Aber bitte nicht mehr als sieben Merkwürdigkeiten aneinanderreihen, ehe die Auflösung kommt. Sonst sind die Leserinnen und Leser frustriert und klicken weg. </a:t>
          </a:r>
          <a:endParaRPr lang="en-US" sz="1600" kern="1200"/>
        </a:p>
      </dsp:txBody>
      <dsp:txXfrm>
        <a:off x="1014455" y="2197523"/>
        <a:ext cx="9562102" cy="878316"/>
      </dsp:txXfrm>
    </dsp:sp>
    <dsp:sp modelId="{51EEB197-509D-4399-B6C2-8718CD83240D}">
      <dsp:nvSpPr>
        <dsp:cNvPr id="0" name=""/>
        <dsp:cNvSpPr/>
      </dsp:nvSpPr>
      <dsp:spPr>
        <a:xfrm>
          <a:off x="0" y="3295418"/>
          <a:ext cx="10576558" cy="878316"/>
        </a:xfrm>
        <a:prstGeom prst="roundRect">
          <a:avLst>
            <a:gd name="adj" fmla="val 10000"/>
          </a:avLst>
        </a:prstGeom>
        <a:solidFill>
          <a:srgbClr val="F29715"/>
        </a:solidFill>
        <a:ln>
          <a:noFill/>
        </a:ln>
        <a:effectLst/>
      </dsp:spPr>
      <dsp:style>
        <a:lnRef idx="0">
          <a:scrgbClr r="0" g="0" b="0"/>
        </a:lnRef>
        <a:fillRef idx="1">
          <a:scrgbClr r="0" g="0" b="0"/>
        </a:fillRef>
        <a:effectRef idx="0">
          <a:scrgbClr r="0" g="0" b="0"/>
        </a:effectRef>
        <a:fontRef idx="minor"/>
      </dsp:style>
    </dsp:sp>
    <dsp:sp modelId="{B8FC36D0-1705-41B4-9071-77394D6737BA}">
      <dsp:nvSpPr>
        <dsp:cNvPr id="0" name=""/>
        <dsp:cNvSpPr/>
      </dsp:nvSpPr>
      <dsp:spPr>
        <a:xfrm>
          <a:off x="265690" y="3493039"/>
          <a:ext cx="483073" cy="4830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90922A-F324-42B3-9404-DE44AA605AF4}">
      <dsp:nvSpPr>
        <dsp:cNvPr id="0" name=""/>
        <dsp:cNvSpPr/>
      </dsp:nvSpPr>
      <dsp:spPr>
        <a:xfrm>
          <a:off x="1014455" y="3295418"/>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11200">
            <a:lnSpc>
              <a:spcPct val="90000"/>
            </a:lnSpc>
            <a:spcBef>
              <a:spcPct val="0"/>
            </a:spcBef>
            <a:spcAft>
              <a:spcPct val="35000"/>
            </a:spcAft>
            <a:buNone/>
          </a:pPr>
          <a:r>
            <a:rPr lang="de-DE" sz="1600" kern="1200"/>
            <a:t>„Jeder Satz ist die Ouvertüre zum nächsten Satz. Jeder Satz kämpft um die Aufmerksamkeit für den nächsten Satz.“ Reins, Classen, Zopf, Text sells, S. 97</a:t>
          </a:r>
          <a:endParaRPr lang="en-US" sz="1600" kern="1200"/>
        </a:p>
      </dsp:txBody>
      <dsp:txXfrm>
        <a:off x="1014455" y="3295418"/>
        <a:ext cx="9562102" cy="8783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73238-E351-49CE-A7DB-5831819D24F4}">
      <dsp:nvSpPr>
        <dsp:cNvPr id="0" name=""/>
        <dsp:cNvSpPr/>
      </dsp:nvSpPr>
      <dsp:spPr>
        <a:xfrm>
          <a:off x="0" y="1732"/>
          <a:ext cx="10576558" cy="8783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13503E-4559-449D-B94E-45DDFE204F99}">
      <dsp:nvSpPr>
        <dsp:cNvPr id="0" name=""/>
        <dsp:cNvSpPr/>
      </dsp:nvSpPr>
      <dsp:spPr>
        <a:xfrm>
          <a:off x="265690" y="199354"/>
          <a:ext cx="483073" cy="4830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2F4CAC-D6DC-4051-A9CE-603EBECA2660}">
      <dsp:nvSpPr>
        <dsp:cNvPr id="0" name=""/>
        <dsp:cNvSpPr/>
      </dsp:nvSpPr>
      <dsp:spPr>
        <a:xfrm>
          <a:off x="1014455" y="1732"/>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977900">
            <a:lnSpc>
              <a:spcPct val="90000"/>
            </a:lnSpc>
            <a:spcBef>
              <a:spcPct val="0"/>
            </a:spcBef>
            <a:spcAft>
              <a:spcPct val="35000"/>
            </a:spcAft>
            <a:buNone/>
          </a:pPr>
          <a:r>
            <a:rPr lang="en-US" sz="2200" kern="1200" dirty="0"/>
            <a:t>Brainstorming: </a:t>
          </a:r>
          <a:r>
            <a:rPr lang="en-US" sz="2200" kern="1200" dirty="0" err="1"/>
            <a:t>Alles</a:t>
          </a:r>
          <a:r>
            <a:rPr lang="en-US" sz="2200" kern="1200" dirty="0"/>
            <a:t> </a:t>
          </a:r>
          <a:r>
            <a:rPr lang="en-US" sz="2200" kern="1200" dirty="0" err="1"/>
            <a:t>aufschreiben</a:t>
          </a:r>
          <a:r>
            <a:rPr lang="en-US" sz="2200" kern="1200" dirty="0"/>
            <a:t>, was </a:t>
          </a:r>
          <a:r>
            <a:rPr lang="en-US" sz="2200" kern="1200" dirty="0" err="1"/>
            <a:t>einem</a:t>
          </a:r>
          <a:r>
            <a:rPr lang="en-US" sz="2200" kern="1200" dirty="0"/>
            <a:t> </a:t>
          </a:r>
          <a:r>
            <a:rPr lang="en-US" sz="2200" kern="1200" dirty="0" err="1"/>
            <a:t>zu</a:t>
          </a:r>
          <a:r>
            <a:rPr lang="en-US" sz="2200" kern="1200" dirty="0"/>
            <a:t> </a:t>
          </a:r>
          <a:r>
            <a:rPr lang="en-US" sz="2200" kern="1200" dirty="0" err="1"/>
            <a:t>einem</a:t>
          </a:r>
          <a:r>
            <a:rPr lang="en-US" sz="2200" kern="1200" dirty="0"/>
            <a:t> </a:t>
          </a:r>
          <a:r>
            <a:rPr lang="en-US" sz="2200" kern="1200" dirty="0" err="1"/>
            <a:t>Thema</a:t>
          </a:r>
          <a:r>
            <a:rPr lang="en-US" sz="2200" kern="1200" dirty="0"/>
            <a:t> </a:t>
          </a:r>
          <a:r>
            <a:rPr lang="en-US" sz="2200" kern="1200" dirty="0" err="1"/>
            <a:t>oder</a:t>
          </a:r>
          <a:r>
            <a:rPr lang="en-US" sz="2200" kern="1200" dirty="0"/>
            <a:t> </a:t>
          </a:r>
          <a:r>
            <a:rPr lang="en-US" sz="2200" kern="1200" dirty="0" err="1"/>
            <a:t>Begriff</a:t>
          </a:r>
          <a:r>
            <a:rPr lang="en-US" sz="2200" kern="1200" dirty="0"/>
            <a:t> </a:t>
          </a:r>
          <a:r>
            <a:rPr lang="en-US" sz="2200" kern="1200" dirty="0" err="1"/>
            <a:t>einfällt</a:t>
          </a:r>
          <a:r>
            <a:rPr lang="en-US" sz="2200" kern="1200" dirty="0"/>
            <a:t>.</a:t>
          </a:r>
        </a:p>
      </dsp:txBody>
      <dsp:txXfrm>
        <a:off x="1014455" y="1732"/>
        <a:ext cx="9562102" cy="878316"/>
      </dsp:txXfrm>
    </dsp:sp>
    <dsp:sp modelId="{6F5335D7-0B3D-48B0-ADA9-8FB251F10125}">
      <dsp:nvSpPr>
        <dsp:cNvPr id="0" name=""/>
        <dsp:cNvSpPr/>
      </dsp:nvSpPr>
      <dsp:spPr>
        <a:xfrm>
          <a:off x="0" y="1099628"/>
          <a:ext cx="10576558" cy="878316"/>
        </a:xfrm>
        <a:prstGeom prst="roundRect">
          <a:avLst>
            <a:gd name="adj" fmla="val 10000"/>
          </a:avLst>
        </a:prstGeom>
        <a:solidFill>
          <a:schemeClr val="accent2">
            <a:hueOff val="2967175"/>
            <a:satOff val="-13973"/>
            <a:lumOff val="-65"/>
            <a:alphaOff val="0"/>
          </a:schemeClr>
        </a:solidFill>
        <a:ln>
          <a:noFill/>
        </a:ln>
        <a:effectLst/>
      </dsp:spPr>
      <dsp:style>
        <a:lnRef idx="0">
          <a:scrgbClr r="0" g="0" b="0"/>
        </a:lnRef>
        <a:fillRef idx="1">
          <a:scrgbClr r="0" g="0" b="0"/>
        </a:fillRef>
        <a:effectRef idx="0">
          <a:scrgbClr r="0" g="0" b="0"/>
        </a:effectRef>
        <a:fontRef idx="minor"/>
      </dsp:style>
    </dsp:sp>
    <dsp:sp modelId="{ED335A8E-2BFF-407D-BD81-2027692E700D}">
      <dsp:nvSpPr>
        <dsp:cNvPr id="0" name=""/>
        <dsp:cNvSpPr/>
      </dsp:nvSpPr>
      <dsp:spPr>
        <a:xfrm>
          <a:off x="265690" y="1297249"/>
          <a:ext cx="483073" cy="4830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A25D52-AEF2-49A0-8074-4490422B5920}">
      <dsp:nvSpPr>
        <dsp:cNvPr id="0" name=""/>
        <dsp:cNvSpPr/>
      </dsp:nvSpPr>
      <dsp:spPr>
        <a:xfrm>
          <a:off x="1014455" y="1099628"/>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977900">
            <a:lnSpc>
              <a:spcPct val="90000"/>
            </a:lnSpc>
            <a:spcBef>
              <a:spcPct val="0"/>
            </a:spcBef>
            <a:spcAft>
              <a:spcPct val="35000"/>
            </a:spcAft>
            <a:buNone/>
          </a:pPr>
          <a:r>
            <a:rPr lang="en-US" sz="2200" kern="1200"/>
            <a:t>Wortkopplungen,  Wortspiele, Gegenteile, Schlagertexte, Slogans, Redewendungen und Sprichwörter, etc. </a:t>
          </a:r>
        </a:p>
      </dsp:txBody>
      <dsp:txXfrm>
        <a:off x="1014455" y="1099628"/>
        <a:ext cx="9562102" cy="878316"/>
      </dsp:txXfrm>
    </dsp:sp>
    <dsp:sp modelId="{7340896B-92A3-4336-9559-C5CEF164B935}">
      <dsp:nvSpPr>
        <dsp:cNvPr id="0" name=""/>
        <dsp:cNvSpPr/>
      </dsp:nvSpPr>
      <dsp:spPr>
        <a:xfrm>
          <a:off x="0" y="2197523"/>
          <a:ext cx="10576558" cy="878316"/>
        </a:xfrm>
        <a:prstGeom prst="roundRect">
          <a:avLst>
            <a:gd name="adj" fmla="val 10000"/>
          </a:avLst>
        </a:prstGeom>
        <a:solidFill>
          <a:schemeClr val="accent2">
            <a:hueOff val="5934351"/>
            <a:satOff val="-27947"/>
            <a:lumOff val="-131"/>
            <a:alphaOff val="0"/>
          </a:schemeClr>
        </a:solidFill>
        <a:ln>
          <a:noFill/>
        </a:ln>
        <a:effectLst/>
      </dsp:spPr>
      <dsp:style>
        <a:lnRef idx="0">
          <a:scrgbClr r="0" g="0" b="0"/>
        </a:lnRef>
        <a:fillRef idx="1">
          <a:scrgbClr r="0" g="0" b="0"/>
        </a:fillRef>
        <a:effectRef idx="0">
          <a:scrgbClr r="0" g="0" b="0"/>
        </a:effectRef>
        <a:fontRef idx="minor"/>
      </dsp:style>
    </dsp:sp>
    <dsp:sp modelId="{C0E38907-1EBE-4C87-821C-B987FE65E7B2}">
      <dsp:nvSpPr>
        <dsp:cNvPr id="0" name=""/>
        <dsp:cNvSpPr/>
      </dsp:nvSpPr>
      <dsp:spPr>
        <a:xfrm>
          <a:off x="265690" y="2395144"/>
          <a:ext cx="483073" cy="4830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875564-676D-4D39-8D29-424D7248471C}">
      <dsp:nvSpPr>
        <dsp:cNvPr id="0" name=""/>
        <dsp:cNvSpPr/>
      </dsp:nvSpPr>
      <dsp:spPr>
        <a:xfrm>
          <a:off x="1014455" y="2197523"/>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977900">
            <a:lnSpc>
              <a:spcPct val="90000"/>
            </a:lnSpc>
            <a:spcBef>
              <a:spcPct val="0"/>
            </a:spcBef>
            <a:spcAft>
              <a:spcPct val="35000"/>
            </a:spcAft>
            <a:buNone/>
          </a:pPr>
          <a:r>
            <a:rPr lang="en-US" sz="2200" kern="1200"/>
            <a:t>Diese Wörter clustern wir noch, falls nötig. </a:t>
          </a:r>
        </a:p>
      </dsp:txBody>
      <dsp:txXfrm>
        <a:off x="1014455" y="2197523"/>
        <a:ext cx="9562102" cy="878316"/>
      </dsp:txXfrm>
    </dsp:sp>
    <dsp:sp modelId="{8712EB23-2F5C-46AD-95A8-F688BB211011}">
      <dsp:nvSpPr>
        <dsp:cNvPr id="0" name=""/>
        <dsp:cNvSpPr/>
      </dsp:nvSpPr>
      <dsp:spPr>
        <a:xfrm>
          <a:off x="0" y="3295418"/>
          <a:ext cx="10576558" cy="878316"/>
        </a:xfrm>
        <a:prstGeom prst="roundRect">
          <a:avLst>
            <a:gd name="adj" fmla="val 10000"/>
          </a:avLst>
        </a:prstGeom>
        <a:solidFill>
          <a:schemeClr val="accent2">
            <a:hueOff val="8901526"/>
            <a:satOff val="-41920"/>
            <a:lumOff val="-196"/>
            <a:alphaOff val="0"/>
          </a:schemeClr>
        </a:solidFill>
        <a:ln>
          <a:noFill/>
        </a:ln>
        <a:effectLst/>
      </dsp:spPr>
      <dsp:style>
        <a:lnRef idx="0">
          <a:scrgbClr r="0" g="0" b="0"/>
        </a:lnRef>
        <a:fillRef idx="1">
          <a:scrgbClr r="0" g="0" b="0"/>
        </a:fillRef>
        <a:effectRef idx="0">
          <a:scrgbClr r="0" g="0" b="0"/>
        </a:effectRef>
        <a:fontRef idx="minor"/>
      </dsp:style>
    </dsp:sp>
    <dsp:sp modelId="{120666C8-9274-4479-BA67-4F17F600BE7C}">
      <dsp:nvSpPr>
        <dsp:cNvPr id="0" name=""/>
        <dsp:cNvSpPr/>
      </dsp:nvSpPr>
      <dsp:spPr>
        <a:xfrm>
          <a:off x="297220" y="3561356"/>
          <a:ext cx="483073" cy="4830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696330-5F60-4F17-BD44-E1AA0918E4FD}">
      <dsp:nvSpPr>
        <dsp:cNvPr id="0" name=""/>
        <dsp:cNvSpPr/>
      </dsp:nvSpPr>
      <dsp:spPr>
        <a:xfrm>
          <a:off x="1014455" y="3295418"/>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977900">
            <a:lnSpc>
              <a:spcPct val="90000"/>
            </a:lnSpc>
            <a:spcBef>
              <a:spcPct val="0"/>
            </a:spcBef>
            <a:spcAft>
              <a:spcPct val="35000"/>
            </a:spcAft>
            <a:buNone/>
          </a:pPr>
          <a:r>
            <a:rPr lang="en-US" sz="2200" kern="1200" dirty="0" err="1"/>
            <a:t>Beispieltext</a:t>
          </a:r>
          <a:r>
            <a:rPr lang="en-US" sz="2200" kern="1200" dirty="0"/>
            <a:t> </a:t>
          </a:r>
          <a:r>
            <a:rPr lang="en-US" sz="2200" kern="1200" dirty="0">
              <a:hlinkClick xmlns:r="http://schemas.openxmlformats.org/officeDocument/2006/relationships" r:id="rId9">
                <a:extLst>
                  <a:ext uri="{A12FA001-AC4F-418D-AE19-62706E023703}">
                    <ahyp:hlinkClr xmlns:ahyp="http://schemas.microsoft.com/office/drawing/2018/hyperlinkcolor" val="tx"/>
                  </a:ext>
                </a:extLst>
              </a:hlinkClick>
            </a:rPr>
            <a:t>„Brexit </a:t>
          </a:r>
          <a:r>
            <a:rPr lang="en-US" sz="2200" kern="1200" dirty="0" err="1">
              <a:hlinkClick xmlns:r="http://schemas.openxmlformats.org/officeDocument/2006/relationships" r:id="rId9">
                <a:extLst>
                  <a:ext uri="{A12FA001-AC4F-418D-AE19-62706E023703}">
                    <ahyp:hlinkClr xmlns:ahyp="http://schemas.microsoft.com/office/drawing/2018/hyperlinkcolor" val="tx"/>
                  </a:ext>
                </a:extLst>
              </a:hlinkClick>
            </a:rPr>
            <a:t>abwarten</a:t>
          </a:r>
          <a:r>
            <a:rPr lang="en-US" sz="2200" kern="1200" dirty="0">
              <a:hlinkClick xmlns:r="http://schemas.openxmlformats.org/officeDocument/2006/relationships" r:id="rId9">
                <a:extLst>
                  <a:ext uri="{A12FA001-AC4F-418D-AE19-62706E023703}">
                    <ahyp:hlinkClr xmlns:ahyp="http://schemas.microsoft.com/office/drawing/2018/hyperlinkcolor" val="tx"/>
                  </a:ext>
                </a:extLst>
              </a:hlinkClick>
            </a:rPr>
            <a:t> und Tee </a:t>
          </a:r>
          <a:r>
            <a:rPr lang="en-US" sz="2200" kern="1200" dirty="0" err="1">
              <a:hlinkClick xmlns:r="http://schemas.openxmlformats.org/officeDocument/2006/relationships" r:id="rId9">
                <a:extLst>
                  <a:ext uri="{A12FA001-AC4F-418D-AE19-62706E023703}">
                    <ahyp:hlinkClr xmlns:ahyp="http://schemas.microsoft.com/office/drawing/2018/hyperlinkcolor" val="tx"/>
                  </a:ext>
                </a:extLst>
              </a:hlinkClick>
            </a:rPr>
            <a:t>trinken</a:t>
          </a:r>
          <a:r>
            <a:rPr lang="en-US" sz="2200" kern="1200" dirty="0">
              <a:hlinkClick xmlns:r="http://schemas.openxmlformats.org/officeDocument/2006/relationships" r:id="rId9">
                <a:extLst>
                  <a:ext uri="{A12FA001-AC4F-418D-AE19-62706E023703}">
                    <ahyp:hlinkClr xmlns:ahyp="http://schemas.microsoft.com/office/drawing/2018/hyperlinkcolor" val="tx"/>
                  </a:ext>
                </a:extLst>
              </a:hlinkClick>
            </a:rPr>
            <a:t>.“ </a:t>
          </a:r>
          <a:endParaRPr lang="en-US" sz="2200" kern="1200" dirty="0"/>
        </a:p>
      </dsp:txBody>
      <dsp:txXfrm>
        <a:off x="1014455" y="3295418"/>
        <a:ext cx="9562102" cy="8783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2C152-44AE-40C7-A4F8-ED5363DC3724}">
      <dsp:nvSpPr>
        <dsp:cNvPr id="0" name=""/>
        <dsp:cNvSpPr/>
      </dsp:nvSpPr>
      <dsp:spPr>
        <a:xfrm>
          <a:off x="3386666" y="0"/>
          <a:ext cx="1354666" cy="895259"/>
        </a:xfrm>
        <a:prstGeom prst="trapezoid">
          <a:avLst>
            <a:gd name="adj" fmla="val 75658"/>
          </a:avLst>
        </a:prstGeom>
        <a:solidFill>
          <a:schemeClr val="accent4"/>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de-DE" sz="2500" kern="1200" dirty="0">
              <a:solidFill>
                <a:schemeClr val="bg1"/>
              </a:solidFill>
              <a:highlight>
                <a:srgbClr val="FF0000"/>
              </a:highlight>
            </a:rPr>
            <a:t>Headline</a:t>
          </a:r>
        </a:p>
      </dsp:txBody>
      <dsp:txXfrm>
        <a:off x="3386666" y="0"/>
        <a:ext cx="1354666" cy="895259"/>
      </dsp:txXfrm>
    </dsp:sp>
    <dsp:sp modelId="{D3F7200B-6B2B-4DEA-9C01-99A94E827B69}">
      <dsp:nvSpPr>
        <dsp:cNvPr id="0" name=""/>
        <dsp:cNvSpPr/>
      </dsp:nvSpPr>
      <dsp:spPr>
        <a:xfrm>
          <a:off x="2709333" y="895259"/>
          <a:ext cx="2709333" cy="895259"/>
        </a:xfrm>
        <a:prstGeom prst="trapezoid">
          <a:avLst>
            <a:gd name="adj" fmla="val 75658"/>
          </a:avLst>
        </a:prstGeom>
        <a:solidFill>
          <a:srgbClr val="F2971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de-DE" sz="2500" kern="1200" dirty="0">
              <a:solidFill>
                <a:schemeClr val="bg1"/>
              </a:solidFill>
            </a:rPr>
            <a:t>Subheadline</a:t>
          </a:r>
        </a:p>
      </dsp:txBody>
      <dsp:txXfrm>
        <a:off x="3183466" y="895259"/>
        <a:ext cx="1761066" cy="895259"/>
      </dsp:txXfrm>
    </dsp:sp>
    <dsp:sp modelId="{4997EC96-2E6C-4A29-ACEC-66920C110D84}">
      <dsp:nvSpPr>
        <dsp:cNvPr id="0" name=""/>
        <dsp:cNvSpPr/>
      </dsp:nvSpPr>
      <dsp:spPr>
        <a:xfrm>
          <a:off x="2032000" y="1790518"/>
          <a:ext cx="4064000" cy="895259"/>
        </a:xfrm>
        <a:prstGeom prst="trapezoid">
          <a:avLst>
            <a:gd name="adj" fmla="val 75658"/>
          </a:avLst>
        </a:prstGeom>
        <a:solidFill>
          <a:srgbClr val="FAC078"/>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de-DE" sz="2500" kern="1200" dirty="0"/>
            <a:t>Teaser</a:t>
          </a:r>
        </a:p>
      </dsp:txBody>
      <dsp:txXfrm>
        <a:off x="2743199" y="1790518"/>
        <a:ext cx="2641600" cy="895259"/>
      </dsp:txXfrm>
    </dsp:sp>
    <dsp:sp modelId="{96BC87DB-5F33-47AB-9D89-6CC4D5C28B40}">
      <dsp:nvSpPr>
        <dsp:cNvPr id="0" name=""/>
        <dsp:cNvSpPr/>
      </dsp:nvSpPr>
      <dsp:spPr>
        <a:xfrm>
          <a:off x="1354666" y="2685778"/>
          <a:ext cx="5418666" cy="895259"/>
        </a:xfrm>
        <a:prstGeom prst="trapezoid">
          <a:avLst>
            <a:gd name="adj" fmla="val 75658"/>
          </a:avLst>
        </a:prstGeom>
        <a:solidFill>
          <a:srgbClr val="17697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de-DE" sz="2500" kern="1200" dirty="0">
              <a:solidFill>
                <a:schemeClr val="bg1"/>
              </a:solidFill>
            </a:rPr>
            <a:t>Wichtigste Aspekte</a:t>
          </a:r>
        </a:p>
      </dsp:txBody>
      <dsp:txXfrm>
        <a:off x="2302933" y="2685778"/>
        <a:ext cx="3522133" cy="895259"/>
      </dsp:txXfrm>
    </dsp:sp>
    <dsp:sp modelId="{5C623C8A-5794-4665-B34C-A5F98E445F2F}">
      <dsp:nvSpPr>
        <dsp:cNvPr id="0" name=""/>
        <dsp:cNvSpPr/>
      </dsp:nvSpPr>
      <dsp:spPr>
        <a:xfrm>
          <a:off x="677333" y="3581037"/>
          <a:ext cx="6773333" cy="895259"/>
        </a:xfrm>
        <a:prstGeom prst="trapezoid">
          <a:avLst>
            <a:gd name="adj" fmla="val 75658"/>
          </a:avLst>
        </a:prstGeom>
        <a:solidFill>
          <a:srgbClr val="4F707B"/>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de-DE" sz="2500" kern="1200" dirty="0">
              <a:solidFill>
                <a:schemeClr val="bg1"/>
              </a:solidFill>
            </a:rPr>
            <a:t>Normale Aspekte</a:t>
          </a:r>
        </a:p>
      </dsp:txBody>
      <dsp:txXfrm>
        <a:off x="1862666" y="3581037"/>
        <a:ext cx="4402666" cy="895259"/>
      </dsp:txXfrm>
    </dsp:sp>
    <dsp:sp modelId="{EEC77E22-C265-435F-B87D-D764A1DA56AA}">
      <dsp:nvSpPr>
        <dsp:cNvPr id="0" name=""/>
        <dsp:cNvSpPr/>
      </dsp:nvSpPr>
      <dsp:spPr>
        <a:xfrm>
          <a:off x="0" y="4476296"/>
          <a:ext cx="8128000" cy="895259"/>
        </a:xfrm>
        <a:prstGeom prst="trapezoid">
          <a:avLst>
            <a:gd name="adj" fmla="val 75658"/>
          </a:avLst>
        </a:prstGeom>
        <a:solidFill>
          <a:srgbClr val="D8DDE3"/>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de-DE" sz="2500" kern="1200" dirty="0"/>
            <a:t>Unwichtige Aspekte</a:t>
          </a:r>
        </a:p>
      </dsp:txBody>
      <dsp:txXfrm>
        <a:off x="1422399" y="4476296"/>
        <a:ext cx="5283200" cy="8952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5F30E-0E97-4B28-B917-CA1D37661865}">
      <dsp:nvSpPr>
        <dsp:cNvPr id="0" name=""/>
        <dsp:cNvSpPr/>
      </dsp:nvSpPr>
      <dsp:spPr>
        <a:xfrm>
          <a:off x="0" y="0"/>
          <a:ext cx="8412480" cy="95729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t>Latente Phase:</a:t>
          </a:r>
          <a:r>
            <a:rPr lang="de-DE" sz="2000" kern="1200" dirty="0"/>
            <a:t> Thema ist nur für Eingeweihte sichtbar, noch nicht verhandlungsfähig, weil Anknüpfungspunkte fehlen.</a:t>
          </a:r>
          <a:endParaRPr lang="en-US" sz="2000" kern="1200" dirty="0"/>
        </a:p>
      </dsp:txBody>
      <dsp:txXfrm>
        <a:off x="28038" y="28038"/>
        <a:ext cx="7298593" cy="901218"/>
      </dsp:txXfrm>
    </dsp:sp>
    <dsp:sp modelId="{B0556660-66F0-4F52-BBE6-2DDDC4D7BDBC}">
      <dsp:nvSpPr>
        <dsp:cNvPr id="0" name=""/>
        <dsp:cNvSpPr/>
      </dsp:nvSpPr>
      <dsp:spPr>
        <a:xfrm>
          <a:off x="704545" y="1131347"/>
          <a:ext cx="8412480" cy="957294"/>
        </a:xfrm>
        <a:prstGeom prst="roundRect">
          <a:avLst>
            <a:gd name="adj" fmla="val 10000"/>
          </a:avLst>
        </a:prstGeom>
        <a:gradFill rotWithShape="0">
          <a:gsLst>
            <a:gs pos="0">
              <a:schemeClr val="accent2">
                <a:hueOff val="2967175"/>
                <a:satOff val="-13973"/>
                <a:lumOff val="-65"/>
                <a:alphaOff val="0"/>
                <a:satMod val="103000"/>
                <a:lumMod val="102000"/>
                <a:tint val="94000"/>
              </a:schemeClr>
            </a:gs>
            <a:gs pos="50000">
              <a:schemeClr val="accent2">
                <a:hueOff val="2967175"/>
                <a:satOff val="-13973"/>
                <a:lumOff val="-65"/>
                <a:alphaOff val="0"/>
                <a:satMod val="110000"/>
                <a:lumMod val="100000"/>
                <a:shade val="100000"/>
              </a:schemeClr>
            </a:gs>
            <a:gs pos="100000">
              <a:schemeClr val="accent2">
                <a:hueOff val="2967175"/>
                <a:satOff val="-13973"/>
                <a:lumOff val="-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t>Durchbruchphase:</a:t>
          </a:r>
          <a:r>
            <a:rPr lang="de-DE" sz="2000" kern="1200" dirty="0"/>
            <a:t> Thema findet Interesse bei Multiplikatoren. Grundstein für öffentliches Interesse wird gelegt.</a:t>
          </a:r>
          <a:endParaRPr lang="en-US" sz="2000" kern="1200" dirty="0"/>
        </a:p>
      </dsp:txBody>
      <dsp:txXfrm>
        <a:off x="732583" y="1159385"/>
        <a:ext cx="7029617" cy="901218"/>
      </dsp:txXfrm>
    </dsp:sp>
    <dsp:sp modelId="{A8F703C0-0DB2-42BF-8404-98017D1411F7}">
      <dsp:nvSpPr>
        <dsp:cNvPr id="0" name=""/>
        <dsp:cNvSpPr/>
      </dsp:nvSpPr>
      <dsp:spPr>
        <a:xfrm>
          <a:off x="1398574" y="2262695"/>
          <a:ext cx="8412480" cy="957294"/>
        </a:xfrm>
        <a:prstGeom prst="roundRect">
          <a:avLst>
            <a:gd name="adj" fmla="val 10000"/>
          </a:avLst>
        </a:prstGeom>
        <a:gradFill rotWithShape="0">
          <a:gsLst>
            <a:gs pos="0">
              <a:schemeClr val="accent2">
                <a:hueOff val="5934351"/>
                <a:satOff val="-27947"/>
                <a:lumOff val="-131"/>
                <a:alphaOff val="0"/>
                <a:satMod val="103000"/>
                <a:lumMod val="102000"/>
                <a:tint val="94000"/>
              </a:schemeClr>
            </a:gs>
            <a:gs pos="50000">
              <a:schemeClr val="accent2">
                <a:hueOff val="5934351"/>
                <a:satOff val="-27947"/>
                <a:lumOff val="-131"/>
                <a:alphaOff val="0"/>
                <a:satMod val="110000"/>
                <a:lumMod val="100000"/>
                <a:shade val="100000"/>
              </a:schemeClr>
            </a:gs>
            <a:gs pos="100000">
              <a:schemeClr val="accent2">
                <a:hueOff val="5934351"/>
                <a:satOff val="-27947"/>
                <a:lumOff val="-1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t>Modephase:</a:t>
          </a:r>
          <a:r>
            <a:rPr lang="de-DE" sz="2000" kern="1200" dirty="0"/>
            <a:t> Thema gewinnt an Popularität und Resonanz und strukturiert den öffentlichen Diskurs. </a:t>
          </a:r>
          <a:endParaRPr lang="en-US" sz="2000" kern="1200" dirty="0"/>
        </a:p>
      </dsp:txBody>
      <dsp:txXfrm>
        <a:off x="1426612" y="2290733"/>
        <a:ext cx="7040133" cy="901218"/>
      </dsp:txXfrm>
    </dsp:sp>
    <dsp:sp modelId="{2E04E986-325E-4758-B237-3F11AD6A8830}">
      <dsp:nvSpPr>
        <dsp:cNvPr id="0" name=""/>
        <dsp:cNvSpPr/>
      </dsp:nvSpPr>
      <dsp:spPr>
        <a:xfrm>
          <a:off x="2103119" y="3394043"/>
          <a:ext cx="8412480" cy="957294"/>
        </a:xfrm>
        <a:prstGeom prst="roundRect">
          <a:avLst>
            <a:gd name="adj" fmla="val 10000"/>
          </a:avLst>
        </a:prstGeom>
        <a:gradFill rotWithShape="0">
          <a:gsLst>
            <a:gs pos="0">
              <a:schemeClr val="accent2">
                <a:hueOff val="8901526"/>
                <a:satOff val="-41920"/>
                <a:lumOff val="-196"/>
                <a:alphaOff val="0"/>
                <a:satMod val="103000"/>
                <a:lumMod val="102000"/>
                <a:tint val="94000"/>
              </a:schemeClr>
            </a:gs>
            <a:gs pos="50000">
              <a:schemeClr val="accent2">
                <a:hueOff val="8901526"/>
                <a:satOff val="-41920"/>
                <a:lumOff val="-196"/>
                <a:alphaOff val="0"/>
                <a:satMod val="110000"/>
                <a:lumMod val="100000"/>
                <a:shade val="100000"/>
              </a:schemeClr>
            </a:gs>
            <a:gs pos="100000">
              <a:schemeClr val="accent2">
                <a:hueOff val="8901526"/>
                <a:satOff val="-41920"/>
                <a:lumOff val="-1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t>Ermüdungserscheinungen: </a:t>
          </a:r>
          <a:r>
            <a:rPr lang="de-DE" sz="2000" kern="1200" dirty="0"/>
            <a:t>Das Thema verliert Anziehungskraft und „versteinert“. Vor allem bei langwierigen Gerichtsverfahren interessieren nur noch „aktuelle Aufreger“.</a:t>
          </a:r>
          <a:endParaRPr lang="en-US" sz="2000" kern="1200" dirty="0"/>
        </a:p>
      </dsp:txBody>
      <dsp:txXfrm>
        <a:off x="2131157" y="3422081"/>
        <a:ext cx="7029617" cy="901218"/>
      </dsp:txXfrm>
    </dsp:sp>
    <dsp:sp modelId="{F2649FA6-0083-4058-B8CE-C70CD62417C4}">
      <dsp:nvSpPr>
        <dsp:cNvPr id="0" name=""/>
        <dsp:cNvSpPr/>
      </dsp:nvSpPr>
      <dsp:spPr>
        <a:xfrm>
          <a:off x="7790238"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AAE10582-9DD7-4CB5-9295-A0258D1FA76B}">
      <dsp:nvSpPr>
        <dsp:cNvPr id="0" name=""/>
        <dsp:cNvSpPr/>
      </dsp:nvSpPr>
      <dsp:spPr>
        <a:xfrm>
          <a:off x="8494783" y="1864548"/>
          <a:ext cx="622241" cy="622241"/>
        </a:xfrm>
        <a:prstGeom prst="downArrow">
          <a:avLst>
            <a:gd name="adj1" fmla="val 55000"/>
            <a:gd name="adj2" fmla="val 45000"/>
          </a:avLst>
        </a:prstGeom>
        <a:solidFill>
          <a:schemeClr val="accent2">
            <a:tint val="40000"/>
            <a:alpha val="90000"/>
            <a:hueOff val="4781391"/>
            <a:satOff val="-23493"/>
            <a:lumOff val="-1190"/>
            <a:alphaOff val="0"/>
          </a:schemeClr>
        </a:solidFill>
        <a:ln w="6350" cap="flat" cmpd="sng" algn="ctr">
          <a:solidFill>
            <a:schemeClr val="accent2">
              <a:tint val="40000"/>
              <a:alpha val="90000"/>
              <a:hueOff val="4781391"/>
              <a:satOff val="-23493"/>
              <a:lumOff val="-11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B66D1309-F12E-4192-A494-5C77E1394E27}">
      <dsp:nvSpPr>
        <dsp:cNvPr id="0" name=""/>
        <dsp:cNvSpPr/>
      </dsp:nvSpPr>
      <dsp:spPr>
        <a:xfrm>
          <a:off x="9188813" y="2995896"/>
          <a:ext cx="622241" cy="622241"/>
        </a:xfrm>
        <a:prstGeom prst="downArrow">
          <a:avLst>
            <a:gd name="adj1" fmla="val 55000"/>
            <a:gd name="adj2" fmla="val 45000"/>
          </a:avLst>
        </a:prstGeom>
        <a:solidFill>
          <a:schemeClr val="accent2">
            <a:tint val="40000"/>
            <a:alpha val="90000"/>
            <a:hueOff val="9562782"/>
            <a:satOff val="-46985"/>
            <a:lumOff val="-2380"/>
            <a:alphaOff val="0"/>
          </a:schemeClr>
        </a:solidFill>
        <a:ln w="6350" cap="flat" cmpd="sng" algn="ctr">
          <a:solidFill>
            <a:schemeClr val="accent2">
              <a:tint val="40000"/>
              <a:alpha val="90000"/>
              <a:hueOff val="9562782"/>
              <a:satOff val="-46985"/>
              <a:lumOff val="-238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8F2C1-B0A1-4AE9-8424-8633A782EF5B}">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3E27E-32C5-4B96-9191-D4D999A712C1}">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D5A755-E6F8-4709-86BF-889918494AD1}">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711200">
            <a:lnSpc>
              <a:spcPct val="90000"/>
            </a:lnSpc>
            <a:spcBef>
              <a:spcPct val="0"/>
            </a:spcBef>
            <a:spcAft>
              <a:spcPct val="35000"/>
            </a:spcAft>
            <a:buNone/>
          </a:pPr>
          <a:r>
            <a:rPr lang="de-DE" sz="1600" kern="1200"/>
            <a:t>Aufgestellt von Rick Levine, Christopher Locke, Doc Searls und David Weinberger – bereits 1999.</a:t>
          </a:r>
          <a:endParaRPr lang="en-US" sz="1600" kern="1200"/>
        </a:p>
      </dsp:txBody>
      <dsp:txXfrm>
        <a:off x="1529865" y="566"/>
        <a:ext cx="4383571" cy="1324558"/>
      </dsp:txXfrm>
    </dsp:sp>
    <dsp:sp modelId="{7A551F6B-40D6-4D96-858A-D1FD17AE0BE1}">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5839DB-C3B3-49BF-86EE-C7D48B9A8FB2}">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81885-DF67-456E-8759-CF4AFF5486D2}">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711200">
            <a:lnSpc>
              <a:spcPct val="90000"/>
            </a:lnSpc>
            <a:spcBef>
              <a:spcPct val="0"/>
            </a:spcBef>
            <a:spcAft>
              <a:spcPct val="35000"/>
            </a:spcAft>
            <a:buNone/>
          </a:pPr>
          <a:r>
            <a:rPr lang="de-DE" sz="1600" kern="1200"/>
            <a:t>Mit Hilfe des Webs werden Märkte besser informiert, intelligenter und fordernder hinsichtlich der Charaktereigenschaften, die den meisten Organisationen noch fehlen.</a:t>
          </a:r>
          <a:endParaRPr lang="en-US" sz="1600" kern="1200"/>
        </a:p>
      </dsp:txBody>
      <dsp:txXfrm>
        <a:off x="1529865" y="1656264"/>
        <a:ext cx="4383571" cy="1324558"/>
      </dsp:txXfrm>
    </dsp:sp>
    <dsp:sp modelId="{50F377A7-8078-4F7B-9F54-3A4E183A6A10}">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AD3FEA-7F2A-4F1F-847C-4E0E0ECA5557}">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FC2F52-BD34-442A-81E9-28057FF6A0FB}">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711200">
            <a:lnSpc>
              <a:spcPct val="90000"/>
            </a:lnSpc>
            <a:spcBef>
              <a:spcPct val="0"/>
            </a:spcBef>
            <a:spcAft>
              <a:spcPct val="35000"/>
            </a:spcAft>
            <a:buNone/>
          </a:pPr>
          <a:r>
            <a:rPr lang="de-DE" sz="1600" kern="1200" dirty="0"/>
            <a:t>Wir sind keine Zuschauer oder Empfänger oder Endverbraucher oder Konsumenten. Wir sind Menschen – und unser Einfluss entzieht sich eurem Zugriff. Kommt damit klar.</a:t>
          </a:r>
          <a:endParaRPr lang="en-US" sz="1600" kern="1200" dirty="0"/>
        </a:p>
      </dsp:txBody>
      <dsp:txXfrm>
        <a:off x="1529865" y="3311963"/>
        <a:ext cx="4383571" cy="1324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10E70-479A-4CF9-A3D1-1D2C708ABF09}">
      <dsp:nvSpPr>
        <dsp:cNvPr id="0" name=""/>
        <dsp:cNvSpPr/>
      </dsp:nvSpPr>
      <dsp:spPr>
        <a:xfrm>
          <a:off x="2900381" y="735753"/>
          <a:ext cx="568032" cy="91440"/>
        </a:xfrm>
        <a:custGeom>
          <a:avLst/>
          <a:gdLst/>
          <a:ahLst/>
          <a:cxnLst/>
          <a:rect l="0" t="0" r="0" b="0"/>
          <a:pathLst>
            <a:path>
              <a:moveTo>
                <a:pt x="0" y="45720"/>
              </a:moveTo>
              <a:lnTo>
                <a:pt x="56803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9431" y="778479"/>
        <a:ext cx="29931" cy="5986"/>
      </dsp:txXfrm>
    </dsp:sp>
    <dsp:sp modelId="{66A95411-8588-498E-8E07-D14ED6014B8A}">
      <dsp:nvSpPr>
        <dsp:cNvPr id="0" name=""/>
        <dsp:cNvSpPr/>
      </dsp:nvSpPr>
      <dsp:spPr>
        <a:xfrm>
          <a:off x="299433" y="648"/>
          <a:ext cx="2602748" cy="15616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37" tIns="133872" rIns="127537" bIns="133872" numCol="1" spcCol="1270" anchor="ctr" anchorCtr="0">
          <a:noAutofit/>
        </a:bodyPr>
        <a:lstStyle/>
        <a:p>
          <a:pPr marL="0" lvl="0" indent="0" algn="ctr" defTabSz="622300">
            <a:lnSpc>
              <a:spcPct val="90000"/>
            </a:lnSpc>
            <a:spcBef>
              <a:spcPct val="0"/>
            </a:spcBef>
            <a:spcAft>
              <a:spcPct val="35000"/>
            </a:spcAft>
            <a:buNone/>
          </a:pPr>
          <a:r>
            <a:rPr lang="de-DE" sz="1400" b="1" kern="1200" dirty="0"/>
            <a:t>"</a:t>
          </a:r>
          <a:r>
            <a:rPr lang="de-DE" sz="1400" b="1" kern="1200" dirty="0" err="1"/>
            <a:t>Cluetrain</a:t>
          </a:r>
          <a:r>
            <a:rPr lang="de-DE" sz="1400" b="1" kern="1200" dirty="0"/>
            <a:t>-PR"</a:t>
          </a:r>
          <a:r>
            <a:rPr lang="de-DE" sz="1400" kern="1200" dirty="0"/>
            <a:t> reagiert auf das </a:t>
          </a:r>
          <a:r>
            <a:rPr lang="de-DE" sz="1400" kern="1200" dirty="0" err="1"/>
            <a:t>Cluetrain-Manifesto</a:t>
          </a:r>
          <a:r>
            <a:rPr lang="de-DE" sz="1400" kern="1200" dirty="0"/>
            <a:t> mit einer Neubetrachtung der bisherigen PR-Ziele und -Maßnahmen.</a:t>
          </a:r>
          <a:endParaRPr lang="en-US" sz="1400" kern="1200" dirty="0"/>
        </a:p>
      </dsp:txBody>
      <dsp:txXfrm>
        <a:off x="299433" y="648"/>
        <a:ext cx="2602748" cy="1561648"/>
      </dsp:txXfrm>
    </dsp:sp>
    <dsp:sp modelId="{15B97C66-7231-4E85-B623-534E62D53585}">
      <dsp:nvSpPr>
        <dsp:cNvPr id="0" name=""/>
        <dsp:cNvSpPr/>
      </dsp:nvSpPr>
      <dsp:spPr>
        <a:xfrm>
          <a:off x="6101761" y="735753"/>
          <a:ext cx="568032" cy="91440"/>
        </a:xfrm>
        <a:custGeom>
          <a:avLst/>
          <a:gdLst/>
          <a:ahLst/>
          <a:cxnLst/>
          <a:rect l="0" t="0" r="0" b="0"/>
          <a:pathLst>
            <a:path>
              <a:moveTo>
                <a:pt x="0" y="45720"/>
              </a:moveTo>
              <a:lnTo>
                <a:pt x="56803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370811" y="778479"/>
        <a:ext cx="29931" cy="5986"/>
      </dsp:txXfrm>
    </dsp:sp>
    <dsp:sp modelId="{E07E9724-CED5-4AF2-A84E-961998C458D5}">
      <dsp:nvSpPr>
        <dsp:cNvPr id="0" name=""/>
        <dsp:cNvSpPr/>
      </dsp:nvSpPr>
      <dsp:spPr>
        <a:xfrm>
          <a:off x="3500813" y="648"/>
          <a:ext cx="2602748" cy="15616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37" tIns="133872" rIns="127537" bIns="133872" numCol="1" spcCol="1270" anchor="ctr" anchorCtr="0">
          <a:noAutofit/>
        </a:bodyPr>
        <a:lstStyle/>
        <a:p>
          <a:pPr marL="0" lvl="0" indent="0" algn="ctr" defTabSz="622300">
            <a:lnSpc>
              <a:spcPct val="90000"/>
            </a:lnSpc>
            <a:spcBef>
              <a:spcPct val="0"/>
            </a:spcBef>
            <a:spcAft>
              <a:spcPct val="35000"/>
            </a:spcAft>
            <a:buNone/>
          </a:pPr>
          <a:r>
            <a:rPr lang="de-DE" sz="1400" kern="1200"/>
            <a:t>Hauptziel</a:t>
          </a:r>
          <a:r>
            <a:rPr lang="de-DE" sz="1400" kern="1200" dirty="0"/>
            <a:t>: Verständigung und Argumentation statt nur Information</a:t>
          </a:r>
          <a:endParaRPr lang="en-US" sz="1400" kern="1200" dirty="0"/>
        </a:p>
      </dsp:txBody>
      <dsp:txXfrm>
        <a:off x="3500813" y="648"/>
        <a:ext cx="2602748" cy="1561648"/>
      </dsp:txXfrm>
    </dsp:sp>
    <dsp:sp modelId="{5EC72E06-DEA0-4B3C-AD97-EF88F91D3575}">
      <dsp:nvSpPr>
        <dsp:cNvPr id="0" name=""/>
        <dsp:cNvSpPr/>
      </dsp:nvSpPr>
      <dsp:spPr>
        <a:xfrm>
          <a:off x="1600807" y="1560497"/>
          <a:ext cx="6402760" cy="568032"/>
        </a:xfrm>
        <a:custGeom>
          <a:avLst/>
          <a:gdLst/>
          <a:ahLst/>
          <a:cxnLst/>
          <a:rect l="0" t="0" r="0" b="0"/>
          <a:pathLst>
            <a:path>
              <a:moveTo>
                <a:pt x="6402760" y="0"/>
              </a:moveTo>
              <a:lnTo>
                <a:pt x="6402760" y="301116"/>
              </a:lnTo>
              <a:lnTo>
                <a:pt x="0" y="301116"/>
              </a:lnTo>
              <a:lnTo>
                <a:pt x="0" y="568032"/>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41420" y="1841520"/>
        <a:ext cx="321534" cy="5986"/>
      </dsp:txXfrm>
    </dsp:sp>
    <dsp:sp modelId="{E4B38A0B-082E-4041-AE4E-A1BDE21C0541}">
      <dsp:nvSpPr>
        <dsp:cNvPr id="0" name=""/>
        <dsp:cNvSpPr/>
      </dsp:nvSpPr>
      <dsp:spPr>
        <a:xfrm>
          <a:off x="6702193" y="648"/>
          <a:ext cx="2602748" cy="156164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37" tIns="133872" rIns="127537" bIns="133872" numCol="1" spcCol="1270" anchor="ctr" anchorCtr="0">
          <a:noAutofit/>
        </a:bodyPr>
        <a:lstStyle/>
        <a:p>
          <a:pPr marL="0" lvl="0" indent="0" algn="ctr" defTabSz="622300">
            <a:lnSpc>
              <a:spcPct val="90000"/>
            </a:lnSpc>
            <a:spcBef>
              <a:spcPct val="0"/>
            </a:spcBef>
            <a:spcAft>
              <a:spcPct val="35000"/>
            </a:spcAft>
            <a:buNone/>
          </a:pPr>
          <a:r>
            <a:rPr lang="de-DE" sz="1400" kern="1200" dirty="0"/>
            <a:t>Rolle der PR: Herstellen von Offenheit und Empowerment statt nur ausführend zu sein</a:t>
          </a:r>
          <a:endParaRPr lang="en-US" sz="1400" kern="1200" dirty="0"/>
        </a:p>
      </dsp:txBody>
      <dsp:txXfrm>
        <a:off x="6702193" y="648"/>
        <a:ext cx="2602748" cy="1561648"/>
      </dsp:txXfrm>
    </dsp:sp>
    <dsp:sp modelId="{59A5ACDC-1B63-4913-8174-1C049C19E5C8}">
      <dsp:nvSpPr>
        <dsp:cNvPr id="0" name=""/>
        <dsp:cNvSpPr/>
      </dsp:nvSpPr>
      <dsp:spPr>
        <a:xfrm>
          <a:off x="2900381" y="2896033"/>
          <a:ext cx="568032" cy="91440"/>
        </a:xfrm>
        <a:custGeom>
          <a:avLst/>
          <a:gdLst/>
          <a:ahLst/>
          <a:cxnLst/>
          <a:rect l="0" t="0" r="0" b="0"/>
          <a:pathLst>
            <a:path>
              <a:moveTo>
                <a:pt x="0" y="45720"/>
              </a:moveTo>
              <a:lnTo>
                <a:pt x="56803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9431" y="2938760"/>
        <a:ext cx="29931" cy="5986"/>
      </dsp:txXfrm>
    </dsp:sp>
    <dsp:sp modelId="{AF7BA7C6-7D26-43DF-A868-22EB45198A82}">
      <dsp:nvSpPr>
        <dsp:cNvPr id="0" name=""/>
        <dsp:cNvSpPr/>
      </dsp:nvSpPr>
      <dsp:spPr>
        <a:xfrm>
          <a:off x="299433" y="2160929"/>
          <a:ext cx="2602748" cy="15616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37" tIns="133872" rIns="127537" bIns="133872" numCol="1" spcCol="1270" anchor="ctr" anchorCtr="0">
          <a:noAutofit/>
        </a:bodyPr>
        <a:lstStyle/>
        <a:p>
          <a:pPr marL="0" lvl="0" indent="0" algn="ctr" defTabSz="622300">
            <a:lnSpc>
              <a:spcPct val="90000"/>
            </a:lnSpc>
            <a:spcBef>
              <a:spcPct val="0"/>
            </a:spcBef>
            <a:spcAft>
              <a:spcPct val="35000"/>
            </a:spcAft>
            <a:buNone/>
          </a:pPr>
          <a:r>
            <a:rPr lang="de-DE" sz="1400" kern="1200"/>
            <a:t>Aufwand für Online-PR: hoher Aufwand, always-on statt nur Nebenbeiaufgabe</a:t>
          </a:r>
          <a:endParaRPr lang="en-US" sz="1400" kern="1200"/>
        </a:p>
      </dsp:txBody>
      <dsp:txXfrm>
        <a:off x="299433" y="2160929"/>
        <a:ext cx="2602748" cy="1561648"/>
      </dsp:txXfrm>
    </dsp:sp>
    <dsp:sp modelId="{C3013D90-A6CD-4673-A78C-4D7E453BF271}">
      <dsp:nvSpPr>
        <dsp:cNvPr id="0" name=""/>
        <dsp:cNvSpPr/>
      </dsp:nvSpPr>
      <dsp:spPr>
        <a:xfrm>
          <a:off x="6101761" y="2896033"/>
          <a:ext cx="568032" cy="91440"/>
        </a:xfrm>
        <a:custGeom>
          <a:avLst/>
          <a:gdLst/>
          <a:ahLst/>
          <a:cxnLst/>
          <a:rect l="0" t="0" r="0" b="0"/>
          <a:pathLst>
            <a:path>
              <a:moveTo>
                <a:pt x="0" y="45720"/>
              </a:moveTo>
              <a:lnTo>
                <a:pt x="56803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70811" y="2938760"/>
        <a:ext cx="29931" cy="5986"/>
      </dsp:txXfrm>
    </dsp:sp>
    <dsp:sp modelId="{EF1BCC54-FAB5-4296-B157-D2450D5FD1CA}">
      <dsp:nvSpPr>
        <dsp:cNvPr id="0" name=""/>
        <dsp:cNvSpPr/>
      </dsp:nvSpPr>
      <dsp:spPr>
        <a:xfrm>
          <a:off x="3500813" y="2160929"/>
          <a:ext cx="2602748" cy="156164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37" tIns="133872" rIns="127537" bIns="133872" numCol="1" spcCol="1270" anchor="ctr" anchorCtr="0">
          <a:noAutofit/>
        </a:bodyPr>
        <a:lstStyle/>
        <a:p>
          <a:pPr marL="0" lvl="0" indent="0" algn="ctr" defTabSz="622300">
            <a:lnSpc>
              <a:spcPct val="90000"/>
            </a:lnSpc>
            <a:spcBef>
              <a:spcPct val="0"/>
            </a:spcBef>
            <a:spcAft>
              <a:spcPct val="35000"/>
            </a:spcAft>
            <a:buNone/>
          </a:pPr>
          <a:r>
            <a:rPr lang="de-DE" sz="1400" kern="1200"/>
            <a:t>Rolle der Nutzer: Kommunikationspartner statt nur Rezipient zu sein </a:t>
          </a:r>
          <a:endParaRPr lang="en-US" sz="1400" kern="1200"/>
        </a:p>
      </dsp:txBody>
      <dsp:txXfrm>
        <a:off x="3500813" y="2160929"/>
        <a:ext cx="2602748" cy="1561648"/>
      </dsp:txXfrm>
    </dsp:sp>
    <dsp:sp modelId="{D75E820A-4581-48EE-8D96-515E447BB9F5}">
      <dsp:nvSpPr>
        <dsp:cNvPr id="0" name=""/>
        <dsp:cNvSpPr/>
      </dsp:nvSpPr>
      <dsp:spPr>
        <a:xfrm>
          <a:off x="6702193" y="2160929"/>
          <a:ext cx="2602748" cy="15616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37" tIns="133872" rIns="127537" bIns="133872" numCol="1" spcCol="1270" anchor="ctr" anchorCtr="0">
          <a:noAutofit/>
        </a:bodyPr>
        <a:lstStyle/>
        <a:p>
          <a:pPr marL="0" lvl="0" indent="0" algn="ctr" defTabSz="622300">
            <a:lnSpc>
              <a:spcPct val="90000"/>
            </a:lnSpc>
            <a:spcBef>
              <a:spcPct val="0"/>
            </a:spcBef>
            <a:spcAft>
              <a:spcPct val="35000"/>
            </a:spcAft>
            <a:buNone/>
          </a:pPr>
          <a:r>
            <a:rPr lang="de-DE" sz="1400" kern="1200" dirty="0"/>
            <a:t>Strategie und Maßnahmen: Aufbau von digitaler Reputation, Beziehungsmanagement statt nur Präsenz zeigen und Basisinformationen vermitteln.</a:t>
          </a:r>
          <a:endParaRPr lang="en-US" sz="1400" kern="1200" dirty="0"/>
        </a:p>
      </dsp:txBody>
      <dsp:txXfrm>
        <a:off x="6702193" y="2160929"/>
        <a:ext cx="2602748" cy="1561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A7788-F2C6-445C-B627-E98DB3468AF4}">
      <dsp:nvSpPr>
        <dsp:cNvPr id="0" name=""/>
        <dsp:cNvSpPr/>
      </dsp:nvSpPr>
      <dsp:spPr>
        <a:xfrm>
          <a:off x="1138979" y="75967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0898B-520A-457E-BD0E-8862285985B8}">
      <dsp:nvSpPr>
        <dsp:cNvPr id="0" name=""/>
        <dsp:cNvSpPr/>
      </dsp:nvSpPr>
      <dsp:spPr>
        <a:xfrm>
          <a:off x="569079" y="2117292"/>
          <a:ext cx="2072362" cy="147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de-DE" sz="1600" b="1" kern="1200" dirty="0">
              <a:highlight>
                <a:srgbClr val="FFFF00"/>
              </a:highlight>
            </a:rPr>
            <a:t>Microsoft</a:t>
          </a:r>
          <a:r>
            <a:rPr lang="de-DE" sz="1600" kern="1200" dirty="0"/>
            <a:t>s Gründungsvision:</a:t>
          </a:r>
          <a:br>
            <a:rPr lang="de-DE" sz="1600" kern="1200" dirty="0"/>
          </a:br>
          <a:r>
            <a:rPr lang="de-DE" sz="1600" kern="1200" dirty="0"/>
            <a:t> „Ein Computer auf jedem Schreibtisch und in jedem Zuhause.“</a:t>
          </a:r>
          <a:endParaRPr lang="en-US" sz="1600" kern="1200" dirty="0"/>
        </a:p>
      </dsp:txBody>
      <dsp:txXfrm>
        <a:off x="569079" y="2117292"/>
        <a:ext cx="2072362" cy="1474365"/>
      </dsp:txXfrm>
    </dsp:sp>
    <dsp:sp modelId="{D451E555-F775-4DE4-8501-1BC0AD17E983}">
      <dsp:nvSpPr>
        <dsp:cNvPr id="0" name=""/>
        <dsp:cNvSpPr/>
      </dsp:nvSpPr>
      <dsp:spPr>
        <a:xfrm>
          <a:off x="3574005" y="759679"/>
          <a:ext cx="932563" cy="93256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AD736C-9679-4A35-95BD-4A7DEDE8D900}">
      <dsp:nvSpPr>
        <dsp:cNvPr id="0" name=""/>
        <dsp:cNvSpPr/>
      </dsp:nvSpPr>
      <dsp:spPr>
        <a:xfrm>
          <a:off x="3004105" y="2117292"/>
          <a:ext cx="2072362" cy="147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de-DE" sz="1600" b="1" kern="1200" dirty="0">
              <a:highlight>
                <a:srgbClr val="FFFF00"/>
              </a:highlight>
            </a:rPr>
            <a:t>Wal Mart:</a:t>
          </a:r>
          <a:r>
            <a:rPr lang="de-DE" sz="1600" kern="1200" dirty="0">
              <a:highlight>
                <a:srgbClr val="FFFF00"/>
              </a:highlight>
            </a:rPr>
            <a:t> </a:t>
          </a:r>
          <a:br>
            <a:rPr lang="de-DE" sz="1600" kern="1200" dirty="0"/>
          </a:br>
          <a:r>
            <a:rPr lang="de-DE" sz="1600" kern="1200" dirty="0" err="1"/>
            <a:t>To</a:t>
          </a:r>
          <a:r>
            <a:rPr lang="de-DE" sz="1600" kern="1200" dirty="0"/>
            <a:t> </a:t>
          </a:r>
          <a:r>
            <a:rPr lang="de-DE" sz="1600" kern="1200" dirty="0" err="1"/>
            <a:t>give</a:t>
          </a:r>
          <a:r>
            <a:rPr lang="de-DE" sz="1600" kern="1200" dirty="0"/>
            <a:t> </a:t>
          </a:r>
          <a:r>
            <a:rPr lang="de-DE" sz="1600" kern="1200" dirty="0" err="1"/>
            <a:t>ordinary</a:t>
          </a:r>
          <a:r>
            <a:rPr lang="de-DE" sz="1600" kern="1200" dirty="0"/>
            <a:t> </a:t>
          </a:r>
          <a:r>
            <a:rPr lang="de-DE" sz="1600" kern="1200" dirty="0" err="1"/>
            <a:t>people</a:t>
          </a:r>
          <a:r>
            <a:rPr lang="de-DE" sz="1600" kern="1200" dirty="0"/>
            <a:t> </a:t>
          </a:r>
          <a:r>
            <a:rPr lang="de-DE" sz="1600" kern="1200" dirty="0" err="1"/>
            <a:t>the</a:t>
          </a:r>
          <a:r>
            <a:rPr lang="de-DE" sz="1600" kern="1200" dirty="0"/>
            <a:t> </a:t>
          </a:r>
          <a:r>
            <a:rPr lang="de-DE" sz="1600" kern="1200" dirty="0" err="1"/>
            <a:t>opportunity</a:t>
          </a:r>
          <a:r>
            <a:rPr lang="de-DE" sz="1600" kern="1200" dirty="0"/>
            <a:t> </a:t>
          </a:r>
          <a:r>
            <a:rPr lang="de-DE" sz="1600" kern="1200" dirty="0" err="1"/>
            <a:t>to</a:t>
          </a:r>
          <a:r>
            <a:rPr lang="de-DE" sz="1600" kern="1200" dirty="0"/>
            <a:t> </a:t>
          </a:r>
          <a:r>
            <a:rPr lang="de-DE" sz="1600" kern="1200" dirty="0" err="1"/>
            <a:t>buy</a:t>
          </a:r>
          <a:r>
            <a:rPr lang="de-DE" sz="1600" kern="1200" dirty="0"/>
            <a:t> </a:t>
          </a:r>
          <a:r>
            <a:rPr lang="de-DE" sz="1600" kern="1200" dirty="0" err="1"/>
            <a:t>the</a:t>
          </a:r>
          <a:r>
            <a:rPr lang="de-DE" sz="1600" kern="1200" dirty="0"/>
            <a:t> same </a:t>
          </a:r>
          <a:r>
            <a:rPr lang="de-DE" sz="1600" kern="1200" dirty="0" err="1"/>
            <a:t>things</a:t>
          </a:r>
          <a:r>
            <a:rPr lang="de-DE" sz="1600" kern="1200" dirty="0"/>
            <a:t> </a:t>
          </a:r>
          <a:r>
            <a:rPr lang="de-DE" sz="1600" kern="1200" dirty="0" err="1"/>
            <a:t>as</a:t>
          </a:r>
          <a:r>
            <a:rPr lang="de-DE" sz="1600" kern="1200" dirty="0"/>
            <a:t> </a:t>
          </a:r>
          <a:r>
            <a:rPr lang="de-DE" sz="1600" kern="1200" dirty="0" err="1"/>
            <a:t>rich</a:t>
          </a:r>
          <a:r>
            <a:rPr lang="de-DE" sz="1600" kern="1200" dirty="0"/>
            <a:t> </a:t>
          </a:r>
          <a:r>
            <a:rPr lang="de-DE" sz="1600" kern="1200" dirty="0" err="1"/>
            <a:t>people</a:t>
          </a:r>
          <a:r>
            <a:rPr lang="de-DE" sz="1600" kern="1200" dirty="0"/>
            <a:t>.</a:t>
          </a:r>
          <a:endParaRPr lang="en-US" sz="1600" kern="1200" dirty="0"/>
        </a:p>
      </dsp:txBody>
      <dsp:txXfrm>
        <a:off x="3004105" y="2117292"/>
        <a:ext cx="2072362" cy="1474365"/>
      </dsp:txXfrm>
    </dsp:sp>
    <dsp:sp modelId="{CCB627FA-9D30-4B1C-BFFE-116C8AFBFB6B}">
      <dsp:nvSpPr>
        <dsp:cNvPr id="0" name=""/>
        <dsp:cNvSpPr/>
      </dsp:nvSpPr>
      <dsp:spPr>
        <a:xfrm>
          <a:off x="6009031" y="75967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86844-D947-4423-A5F7-E00DE71175F1}">
      <dsp:nvSpPr>
        <dsp:cNvPr id="0" name=""/>
        <dsp:cNvSpPr/>
      </dsp:nvSpPr>
      <dsp:spPr>
        <a:xfrm>
          <a:off x="5439131" y="2117292"/>
          <a:ext cx="2072362" cy="147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de-DE" sz="1600" b="1" kern="1200" dirty="0">
              <a:highlight>
                <a:srgbClr val="FFFF00"/>
              </a:highlight>
            </a:rPr>
            <a:t>Wikipedia:</a:t>
          </a:r>
          <a:r>
            <a:rPr lang="de-DE" sz="1600" kern="1200" dirty="0">
              <a:highlight>
                <a:srgbClr val="FFFF00"/>
              </a:highlight>
            </a:rPr>
            <a:t>  </a:t>
          </a:r>
          <a:br>
            <a:rPr lang="de-DE" sz="1600" kern="1200" dirty="0"/>
          </a:br>
          <a:r>
            <a:rPr lang="de-DE" sz="1600" kern="1200" dirty="0"/>
            <a:t>Imagine a </a:t>
          </a:r>
          <a:r>
            <a:rPr lang="de-DE" sz="1600" kern="1200" dirty="0" err="1"/>
            <a:t>world</a:t>
          </a:r>
          <a:r>
            <a:rPr lang="de-DE" sz="1600" kern="1200" dirty="0"/>
            <a:t> in </a:t>
          </a:r>
          <a:r>
            <a:rPr lang="de-DE" sz="1600" kern="1200" dirty="0" err="1"/>
            <a:t>which</a:t>
          </a:r>
          <a:r>
            <a:rPr lang="de-DE" sz="1600" kern="1200" dirty="0"/>
            <a:t> </a:t>
          </a:r>
          <a:r>
            <a:rPr lang="de-DE" sz="1600" kern="1200" dirty="0" err="1"/>
            <a:t>every</a:t>
          </a:r>
          <a:r>
            <a:rPr lang="de-DE" sz="1600" kern="1200" dirty="0"/>
            <a:t> </a:t>
          </a:r>
          <a:r>
            <a:rPr lang="de-DE" sz="1600" kern="1200" dirty="0" err="1"/>
            <a:t>single</a:t>
          </a:r>
          <a:r>
            <a:rPr lang="de-DE" sz="1600" kern="1200" dirty="0"/>
            <a:t> </a:t>
          </a:r>
          <a:r>
            <a:rPr lang="de-DE" sz="1600" kern="1200" dirty="0" err="1"/>
            <a:t>person</a:t>
          </a:r>
          <a:r>
            <a:rPr lang="de-DE" sz="1600" kern="1200" dirty="0"/>
            <a:t> </a:t>
          </a:r>
          <a:r>
            <a:rPr lang="de-DE" sz="1600" kern="1200" dirty="0" err="1"/>
            <a:t>is</a:t>
          </a:r>
          <a:r>
            <a:rPr lang="de-DE" sz="1600" kern="1200" dirty="0"/>
            <a:t> </a:t>
          </a:r>
          <a:r>
            <a:rPr lang="de-DE" sz="1600" kern="1200" dirty="0" err="1"/>
            <a:t>given</a:t>
          </a:r>
          <a:r>
            <a:rPr lang="de-DE" sz="1600" kern="1200" dirty="0"/>
            <a:t> </a:t>
          </a:r>
          <a:r>
            <a:rPr lang="de-DE" sz="1600" kern="1200" dirty="0" err="1"/>
            <a:t>free</a:t>
          </a:r>
          <a:r>
            <a:rPr lang="de-DE" sz="1600" kern="1200" dirty="0"/>
            <a:t> </a:t>
          </a:r>
          <a:r>
            <a:rPr lang="de-DE" sz="1600" kern="1200" dirty="0" err="1"/>
            <a:t>access</a:t>
          </a:r>
          <a:r>
            <a:rPr lang="de-DE" sz="1600" kern="1200" dirty="0"/>
            <a:t> </a:t>
          </a:r>
          <a:r>
            <a:rPr lang="de-DE" sz="1600" kern="1200" dirty="0" err="1"/>
            <a:t>to</a:t>
          </a:r>
          <a:r>
            <a:rPr lang="de-DE" sz="1600" kern="1200" dirty="0"/>
            <a:t> </a:t>
          </a:r>
          <a:r>
            <a:rPr lang="de-DE" sz="1600" kern="1200" dirty="0" err="1"/>
            <a:t>the</a:t>
          </a:r>
          <a:r>
            <a:rPr lang="de-DE" sz="1600" kern="1200" dirty="0"/>
            <a:t> </a:t>
          </a:r>
          <a:r>
            <a:rPr lang="de-DE" sz="1600" kern="1200" dirty="0" err="1"/>
            <a:t>sum</a:t>
          </a:r>
          <a:r>
            <a:rPr lang="de-DE" sz="1600" kern="1200" dirty="0"/>
            <a:t> </a:t>
          </a:r>
          <a:r>
            <a:rPr lang="de-DE" sz="1600" kern="1200" dirty="0" err="1"/>
            <a:t>of</a:t>
          </a:r>
          <a:r>
            <a:rPr lang="de-DE" sz="1600" kern="1200" dirty="0"/>
            <a:t> all human </a:t>
          </a:r>
          <a:r>
            <a:rPr lang="de-DE" sz="1600" kern="1200" dirty="0" err="1"/>
            <a:t>knowledge</a:t>
          </a:r>
          <a:r>
            <a:rPr lang="de-DE" sz="1600" kern="1200" dirty="0"/>
            <a:t>.</a:t>
          </a:r>
          <a:endParaRPr lang="en-US" sz="1600" kern="1200" dirty="0"/>
        </a:p>
      </dsp:txBody>
      <dsp:txXfrm>
        <a:off x="5439131" y="2117292"/>
        <a:ext cx="2072362" cy="1474365"/>
      </dsp:txXfrm>
    </dsp:sp>
    <dsp:sp modelId="{9652921C-4E61-424B-BF9E-FC89E79F2D38}">
      <dsp:nvSpPr>
        <dsp:cNvPr id="0" name=""/>
        <dsp:cNvSpPr/>
      </dsp:nvSpPr>
      <dsp:spPr>
        <a:xfrm>
          <a:off x="8444057" y="759679"/>
          <a:ext cx="932563" cy="93256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14DEA-55B0-450C-AA27-D2994CAB8860}">
      <dsp:nvSpPr>
        <dsp:cNvPr id="0" name=""/>
        <dsp:cNvSpPr/>
      </dsp:nvSpPr>
      <dsp:spPr>
        <a:xfrm>
          <a:off x="7874157" y="2117292"/>
          <a:ext cx="2072362" cy="147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highlight>
                <a:srgbClr val="FFFF00"/>
              </a:highlight>
            </a:rPr>
            <a:t>Google’</a:t>
          </a:r>
          <a:r>
            <a:rPr lang="en-US" sz="1600" kern="1200" dirty="0"/>
            <a:t>s corporate mission is to organize the world’s information and make it universally accessible and useful.</a:t>
          </a:r>
        </a:p>
      </dsp:txBody>
      <dsp:txXfrm>
        <a:off x="7874157" y="2117292"/>
        <a:ext cx="2072362" cy="14743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F4772-D3CC-41FC-A9D8-26483FFC3DD4}">
      <dsp:nvSpPr>
        <dsp:cNvPr id="0" name=""/>
        <dsp:cNvSpPr/>
      </dsp:nvSpPr>
      <dsp:spPr>
        <a:xfrm>
          <a:off x="5110642" y="0"/>
          <a:ext cx="6858000" cy="6858000"/>
        </a:xfrm>
        <a:prstGeom prst="ellipse">
          <a:avLst/>
        </a:prstGeom>
        <a:solidFill>
          <a:srgbClr val="F9DBA9"/>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de-DE" sz="4000" kern="1200" dirty="0" err="1"/>
            <a:t>What</a:t>
          </a:r>
          <a:endParaRPr lang="de-DE" sz="4000" kern="1200" dirty="0"/>
        </a:p>
      </dsp:txBody>
      <dsp:txXfrm>
        <a:off x="7341207" y="342899"/>
        <a:ext cx="2396871" cy="1028700"/>
      </dsp:txXfrm>
    </dsp:sp>
    <dsp:sp modelId="{043220C3-524A-4E13-8D46-C47D033639E6}">
      <dsp:nvSpPr>
        <dsp:cNvPr id="0" name=""/>
        <dsp:cNvSpPr/>
      </dsp:nvSpPr>
      <dsp:spPr>
        <a:xfrm>
          <a:off x="5988912" y="1141771"/>
          <a:ext cx="5143500" cy="5143500"/>
        </a:xfrm>
        <a:prstGeom prst="ellipse">
          <a:avLst/>
        </a:prstGeom>
        <a:solidFill>
          <a:srgbClr val="F29713"/>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de-DE" sz="4000" kern="1200" dirty="0" err="1"/>
            <a:t>How</a:t>
          </a:r>
          <a:endParaRPr lang="de-DE" sz="4000" kern="1200" dirty="0"/>
        </a:p>
      </dsp:txBody>
      <dsp:txXfrm>
        <a:off x="7362226" y="1463240"/>
        <a:ext cx="2396871" cy="964406"/>
      </dsp:txXfrm>
    </dsp:sp>
    <dsp:sp modelId="{46F3553E-7083-419D-8194-3626A638A60A}">
      <dsp:nvSpPr>
        <dsp:cNvPr id="0" name=""/>
        <dsp:cNvSpPr/>
      </dsp:nvSpPr>
      <dsp:spPr>
        <a:xfrm>
          <a:off x="6877709" y="2304425"/>
          <a:ext cx="3429000" cy="3429000"/>
        </a:xfrm>
        <a:prstGeom prst="ellipse">
          <a:avLst/>
        </a:prstGeom>
        <a:solidFill>
          <a:srgbClr val="FF0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de-DE" sz="5400" b="1" kern="1200" dirty="0">
              <a:solidFill>
                <a:schemeClr val="bg1"/>
              </a:solidFill>
            </a:rPr>
            <a:t>WHY</a:t>
          </a:r>
        </a:p>
      </dsp:txBody>
      <dsp:txXfrm>
        <a:off x="7379874" y="3161675"/>
        <a:ext cx="2424669" cy="1714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57F7C-7604-49BA-9899-DCCB9EFAF12D}">
      <dsp:nvSpPr>
        <dsp:cNvPr id="0" name=""/>
        <dsp:cNvSpPr/>
      </dsp:nvSpPr>
      <dsp:spPr>
        <a:xfrm>
          <a:off x="0" y="1548"/>
          <a:ext cx="6558454" cy="6596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558BC-7CC3-4CB2-8923-3AFFDE5BDE05}">
      <dsp:nvSpPr>
        <dsp:cNvPr id="0" name=""/>
        <dsp:cNvSpPr/>
      </dsp:nvSpPr>
      <dsp:spPr>
        <a:xfrm>
          <a:off x="146953" y="97378"/>
          <a:ext cx="467998" cy="4679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C9E8A9-973C-4D41-AB00-D695FA7269C9}">
      <dsp:nvSpPr>
        <dsp:cNvPr id="0" name=""/>
        <dsp:cNvSpPr/>
      </dsp:nvSpPr>
      <dsp:spPr>
        <a:xfrm>
          <a:off x="761905" y="1548"/>
          <a:ext cx="5796549" cy="65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14" tIns="69814" rIns="69814" bIns="69814" numCol="1" spcCol="1270" anchor="ctr" anchorCtr="0">
          <a:noAutofit/>
        </a:bodyPr>
        <a:lstStyle/>
        <a:p>
          <a:pPr marL="0" lvl="0" indent="0" algn="l" defTabSz="711200">
            <a:lnSpc>
              <a:spcPct val="100000"/>
            </a:lnSpc>
            <a:spcBef>
              <a:spcPct val="0"/>
            </a:spcBef>
            <a:spcAft>
              <a:spcPct val="35000"/>
            </a:spcAft>
            <a:buNone/>
          </a:pPr>
          <a:r>
            <a:rPr lang="de-DE" sz="1600" kern="1200" dirty="0"/>
            <a:t>Wer bist Du?</a:t>
          </a:r>
          <a:endParaRPr lang="en-US" sz="1600" kern="1200" dirty="0"/>
        </a:p>
      </dsp:txBody>
      <dsp:txXfrm>
        <a:off x="761905" y="1548"/>
        <a:ext cx="5796549" cy="659658"/>
      </dsp:txXfrm>
    </dsp:sp>
    <dsp:sp modelId="{54EF159D-8856-49A5-BB6D-DFF5048FDF04}">
      <dsp:nvSpPr>
        <dsp:cNvPr id="0" name=""/>
        <dsp:cNvSpPr/>
      </dsp:nvSpPr>
      <dsp:spPr>
        <a:xfrm>
          <a:off x="0" y="826121"/>
          <a:ext cx="6558454" cy="6596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41A38D-20D9-4CBE-A7B6-DFC3BF1B97C2}">
      <dsp:nvSpPr>
        <dsp:cNvPr id="0" name=""/>
        <dsp:cNvSpPr/>
      </dsp:nvSpPr>
      <dsp:spPr>
        <a:xfrm>
          <a:off x="146953" y="921951"/>
          <a:ext cx="467998" cy="4679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93C98F-D03E-43E2-BA89-AC34B77A6011}">
      <dsp:nvSpPr>
        <dsp:cNvPr id="0" name=""/>
        <dsp:cNvSpPr/>
      </dsp:nvSpPr>
      <dsp:spPr>
        <a:xfrm>
          <a:off x="761905" y="826121"/>
          <a:ext cx="5796549" cy="65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14" tIns="69814" rIns="69814" bIns="69814" numCol="1" spcCol="1270" anchor="ctr" anchorCtr="0">
          <a:noAutofit/>
        </a:bodyPr>
        <a:lstStyle/>
        <a:p>
          <a:pPr marL="0" lvl="0" indent="0" algn="l" defTabSz="711200">
            <a:lnSpc>
              <a:spcPct val="100000"/>
            </a:lnSpc>
            <a:spcBef>
              <a:spcPct val="0"/>
            </a:spcBef>
            <a:spcAft>
              <a:spcPct val="35000"/>
            </a:spcAft>
            <a:buNone/>
          </a:pPr>
          <a:r>
            <a:rPr lang="de-DE" sz="1600" kern="1200" dirty="0"/>
            <a:t>Was zeichnet Dich aus? </a:t>
          </a:r>
          <a:endParaRPr lang="en-US" sz="1600" kern="1200" dirty="0"/>
        </a:p>
      </dsp:txBody>
      <dsp:txXfrm>
        <a:off x="761905" y="826121"/>
        <a:ext cx="5796549" cy="659658"/>
      </dsp:txXfrm>
    </dsp:sp>
    <dsp:sp modelId="{0F81802A-BE6A-4A97-BC21-34C7EC0C0F30}">
      <dsp:nvSpPr>
        <dsp:cNvPr id="0" name=""/>
        <dsp:cNvSpPr/>
      </dsp:nvSpPr>
      <dsp:spPr>
        <a:xfrm>
          <a:off x="0" y="1650695"/>
          <a:ext cx="6558454" cy="6596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691B35-9996-4ACC-AE28-C08EB93A7EB8}">
      <dsp:nvSpPr>
        <dsp:cNvPr id="0" name=""/>
        <dsp:cNvSpPr/>
      </dsp:nvSpPr>
      <dsp:spPr>
        <a:xfrm>
          <a:off x="146953" y="1746525"/>
          <a:ext cx="467998" cy="4679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8FF200-6952-44C8-BE7D-2AC601920CEB}">
      <dsp:nvSpPr>
        <dsp:cNvPr id="0" name=""/>
        <dsp:cNvSpPr/>
      </dsp:nvSpPr>
      <dsp:spPr>
        <a:xfrm>
          <a:off x="761905" y="1650695"/>
          <a:ext cx="5796549" cy="65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14" tIns="69814" rIns="69814" bIns="69814" numCol="1" spcCol="1270" anchor="ctr" anchorCtr="0">
          <a:noAutofit/>
        </a:bodyPr>
        <a:lstStyle/>
        <a:p>
          <a:pPr marL="0" lvl="0" indent="0" algn="l" defTabSz="711200">
            <a:lnSpc>
              <a:spcPct val="100000"/>
            </a:lnSpc>
            <a:spcBef>
              <a:spcPct val="0"/>
            </a:spcBef>
            <a:spcAft>
              <a:spcPct val="35000"/>
            </a:spcAft>
            <a:buNone/>
          </a:pPr>
          <a:r>
            <a:rPr lang="de-DE" sz="1600" kern="1200" dirty="0"/>
            <a:t>Was kannst Du besonders gut?</a:t>
          </a:r>
          <a:endParaRPr lang="en-US" sz="1600" kern="1200" dirty="0"/>
        </a:p>
      </dsp:txBody>
      <dsp:txXfrm>
        <a:off x="761905" y="1650695"/>
        <a:ext cx="5796549" cy="659658"/>
      </dsp:txXfrm>
    </dsp:sp>
    <dsp:sp modelId="{8EC453A1-2734-4D52-B1B1-AF3D92A6D999}">
      <dsp:nvSpPr>
        <dsp:cNvPr id="0" name=""/>
        <dsp:cNvSpPr/>
      </dsp:nvSpPr>
      <dsp:spPr>
        <a:xfrm>
          <a:off x="0" y="2475268"/>
          <a:ext cx="6558454" cy="6596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C60518-4C23-464E-8C63-445E2E59380F}">
      <dsp:nvSpPr>
        <dsp:cNvPr id="0" name=""/>
        <dsp:cNvSpPr/>
      </dsp:nvSpPr>
      <dsp:spPr>
        <a:xfrm>
          <a:off x="180100" y="2565007"/>
          <a:ext cx="467998" cy="4679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FF5488-4F09-406B-B4B6-3F1742BC9EC9}">
      <dsp:nvSpPr>
        <dsp:cNvPr id="0" name=""/>
        <dsp:cNvSpPr/>
      </dsp:nvSpPr>
      <dsp:spPr>
        <a:xfrm>
          <a:off x="761905" y="2475268"/>
          <a:ext cx="5796549" cy="65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14" tIns="69814" rIns="69814" bIns="69814" numCol="1" spcCol="1270" anchor="ctr" anchorCtr="0">
          <a:noAutofit/>
        </a:bodyPr>
        <a:lstStyle/>
        <a:p>
          <a:pPr marL="0" lvl="0" indent="0" algn="l" defTabSz="711200">
            <a:lnSpc>
              <a:spcPct val="100000"/>
            </a:lnSpc>
            <a:spcBef>
              <a:spcPct val="0"/>
            </a:spcBef>
            <a:spcAft>
              <a:spcPct val="35000"/>
            </a:spcAft>
            <a:buNone/>
          </a:pPr>
          <a:r>
            <a:rPr lang="de-DE" sz="1600" kern="1200" dirty="0"/>
            <a:t>Was schätzen und loben andere an Dir?</a:t>
          </a:r>
          <a:endParaRPr lang="en-US" sz="1600" kern="1200" dirty="0"/>
        </a:p>
      </dsp:txBody>
      <dsp:txXfrm>
        <a:off x="761905" y="2475268"/>
        <a:ext cx="5796549" cy="659658"/>
      </dsp:txXfrm>
    </dsp:sp>
    <dsp:sp modelId="{F0944D5E-2861-4F13-9121-A8EC2FC064ED}">
      <dsp:nvSpPr>
        <dsp:cNvPr id="0" name=""/>
        <dsp:cNvSpPr/>
      </dsp:nvSpPr>
      <dsp:spPr>
        <a:xfrm>
          <a:off x="0" y="3299842"/>
          <a:ext cx="6558454" cy="6596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63060-CA31-4D03-BEEC-D2FEDEC30775}">
      <dsp:nvSpPr>
        <dsp:cNvPr id="0" name=""/>
        <dsp:cNvSpPr/>
      </dsp:nvSpPr>
      <dsp:spPr>
        <a:xfrm>
          <a:off x="60147" y="3474741"/>
          <a:ext cx="467998" cy="3959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8000" b="-1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9D643F-3D57-4F98-BE68-2A07CFD4E84E}">
      <dsp:nvSpPr>
        <dsp:cNvPr id="0" name=""/>
        <dsp:cNvSpPr/>
      </dsp:nvSpPr>
      <dsp:spPr>
        <a:xfrm>
          <a:off x="761905" y="3299842"/>
          <a:ext cx="5796549" cy="65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14" tIns="69814" rIns="69814" bIns="69814" numCol="1" spcCol="1270" anchor="ctr" anchorCtr="0">
          <a:noAutofit/>
        </a:bodyPr>
        <a:lstStyle/>
        <a:p>
          <a:pPr marL="0" lvl="0" indent="0" algn="l" defTabSz="711200">
            <a:lnSpc>
              <a:spcPct val="100000"/>
            </a:lnSpc>
            <a:spcBef>
              <a:spcPct val="0"/>
            </a:spcBef>
            <a:spcAft>
              <a:spcPct val="35000"/>
            </a:spcAft>
            <a:buNone/>
          </a:pPr>
          <a:r>
            <a:rPr lang="de-DE" sz="1600" kern="1200" dirty="0"/>
            <a:t>Worauf bist Du stolz? (Auszeichnung im Sport, Auftritt im Theater, </a:t>
          </a:r>
          <a:br>
            <a:rPr lang="de-DE" sz="1600" kern="1200" dirty="0"/>
          </a:br>
          <a:r>
            <a:rPr lang="de-DE" sz="1600" kern="1200" dirty="0"/>
            <a:t>Erziehung von drei Kindern neben dem Studium, etc.)</a:t>
          </a:r>
          <a:endParaRPr lang="en-US" sz="1600" kern="1200" dirty="0"/>
        </a:p>
      </dsp:txBody>
      <dsp:txXfrm>
        <a:off x="761905" y="3299842"/>
        <a:ext cx="5796549" cy="659658"/>
      </dsp:txXfrm>
    </dsp:sp>
    <dsp:sp modelId="{7ABE026A-4F66-48CA-BF8F-61D5564ACE69}">
      <dsp:nvSpPr>
        <dsp:cNvPr id="0" name=""/>
        <dsp:cNvSpPr/>
      </dsp:nvSpPr>
      <dsp:spPr>
        <a:xfrm>
          <a:off x="0" y="4124416"/>
          <a:ext cx="6558454" cy="6596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4DA065-30F4-4B33-B72C-FD2EA85C6F61}">
      <dsp:nvSpPr>
        <dsp:cNvPr id="0" name=""/>
        <dsp:cNvSpPr/>
      </dsp:nvSpPr>
      <dsp:spPr>
        <a:xfrm>
          <a:off x="146953" y="4220246"/>
          <a:ext cx="467998" cy="46799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F9DD6E-E12D-4E8B-944F-5C084802CD14}">
      <dsp:nvSpPr>
        <dsp:cNvPr id="0" name=""/>
        <dsp:cNvSpPr/>
      </dsp:nvSpPr>
      <dsp:spPr>
        <a:xfrm>
          <a:off x="761905" y="4124416"/>
          <a:ext cx="5796549" cy="65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14" tIns="69814" rIns="69814" bIns="69814" numCol="1" spcCol="1270" anchor="ctr" anchorCtr="0">
          <a:noAutofit/>
        </a:bodyPr>
        <a:lstStyle/>
        <a:p>
          <a:pPr marL="0" lvl="0" indent="0" algn="l" defTabSz="711200">
            <a:lnSpc>
              <a:spcPct val="100000"/>
            </a:lnSpc>
            <a:spcBef>
              <a:spcPct val="0"/>
            </a:spcBef>
            <a:spcAft>
              <a:spcPct val="35000"/>
            </a:spcAft>
            <a:buNone/>
          </a:pPr>
          <a:r>
            <a:rPr lang="de-DE" sz="1600" kern="1200" dirty="0"/>
            <a:t>Wo möchtest Du beruflich mit Deinem Studium hin?</a:t>
          </a:r>
          <a:endParaRPr lang="en-US" sz="1600" kern="1200" dirty="0"/>
        </a:p>
      </dsp:txBody>
      <dsp:txXfrm>
        <a:off x="761905" y="4124416"/>
        <a:ext cx="5796549" cy="6596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F7729-7552-48A8-B838-23C2B361B1D2}">
      <dsp:nvSpPr>
        <dsp:cNvPr id="0" name=""/>
        <dsp:cNvSpPr/>
      </dsp:nvSpPr>
      <dsp:spPr>
        <a:xfrm>
          <a:off x="212335" y="469890"/>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60AB5B-6695-4ECB-9BB2-370272B54A4A}">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3C3506-64A1-404E-A27D-6AC0BD5441AE}">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Verständliche Formulierungen </a:t>
          </a:r>
          <a:br>
            <a:rPr lang="de-DE" sz="1600" b="1" kern="1200" dirty="0"/>
          </a:br>
          <a:r>
            <a:rPr lang="de-DE" sz="1600" kern="1200" dirty="0"/>
            <a:t>Wenn unsere Inhalte nicht sofort, unmittelbar und ohne Nachfragen verstanden werden, erzeugen sie keine Resonanz! Und sind dann unnötig.</a:t>
          </a:r>
          <a:endParaRPr lang="en-US" sz="1600" kern="1200" dirty="0"/>
        </a:p>
      </dsp:txBody>
      <dsp:txXfrm>
        <a:off x="1834517" y="469890"/>
        <a:ext cx="3148942" cy="1335915"/>
      </dsp:txXfrm>
    </dsp:sp>
    <dsp:sp modelId="{D5254955-F609-419B-B11E-CF3B9F0E7DFA}">
      <dsp:nvSpPr>
        <dsp:cNvPr id="0" name=""/>
        <dsp:cNvSpPr/>
      </dsp:nvSpPr>
      <dsp:spPr>
        <a:xfrm>
          <a:off x="5532139" y="469890"/>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16B9A-A2AC-483E-B1A2-0168E33AF974}">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391E16-8FEE-4501-B0D6-DF04FB93A05B}">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7 W-Fragen beantworten</a:t>
          </a:r>
          <a:br>
            <a:rPr lang="de-DE" sz="1600" kern="1200" dirty="0"/>
          </a:br>
          <a:r>
            <a:rPr lang="de-DE" sz="1600" kern="1200" dirty="0"/>
            <a:t>Wir wollen, dass keine Fragen offen bleiben? Dass sich der Text „rund“ anfühlt und wir umfassend informiert sind? Dann brauchen wir die 7 W-Fragen.</a:t>
          </a:r>
          <a:endParaRPr lang="en-US" sz="1600" kern="1200" dirty="0"/>
        </a:p>
      </dsp:txBody>
      <dsp:txXfrm>
        <a:off x="7154322" y="469890"/>
        <a:ext cx="3148942" cy="1335915"/>
      </dsp:txXfrm>
    </dsp:sp>
    <dsp:sp modelId="{22BE4776-7A1E-4044-8558-C94752FD26E3}">
      <dsp:nvSpPr>
        <dsp:cNvPr id="0" name=""/>
        <dsp:cNvSpPr/>
      </dsp:nvSpPr>
      <dsp:spPr>
        <a:xfrm>
          <a:off x="212335" y="2545532"/>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B2BC3-BCF7-4765-ACAE-3C425826764E}">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E5890C-8840-40BC-BC25-54DCED57D106}">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Attraktive Darbietung</a:t>
          </a:r>
          <a:br>
            <a:rPr lang="de-DE" sz="1600" kern="1200" dirty="0"/>
          </a:br>
          <a:r>
            <a:rPr lang="de-DE" sz="1600" kern="1200" dirty="0"/>
            <a:t>Texte wirken nicht nur durch die aneinandergereihten Buchstaben – sie wirken besonders durch ihre Gliederung. Wir müssen Texte gut gliedern!</a:t>
          </a:r>
          <a:endParaRPr lang="en-US" sz="1600" kern="1200" dirty="0"/>
        </a:p>
      </dsp:txBody>
      <dsp:txXfrm>
        <a:off x="1834517" y="2545532"/>
        <a:ext cx="3148942" cy="1335915"/>
      </dsp:txXfrm>
    </dsp:sp>
    <dsp:sp modelId="{CAB42A73-2D1C-4B50-81D0-B497B69A073B}">
      <dsp:nvSpPr>
        <dsp:cNvPr id="0" name=""/>
        <dsp:cNvSpPr/>
      </dsp:nvSpPr>
      <dsp:spPr>
        <a:xfrm>
          <a:off x="5532139" y="2545532"/>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4A587D-F256-46DE-BAC3-A5B0FDBA8948}">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5DA3D6-9E36-4C52-896F-00EFF89AFB2C}">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Fesselnder Aufbau</a:t>
          </a:r>
          <a:br>
            <a:rPr lang="de-DE" sz="1600" b="1" kern="1200" dirty="0"/>
          </a:br>
          <a:r>
            <a:rPr lang="de-DE" sz="1600" kern="1200" dirty="0"/>
            <a:t>Wie können wir die Leserinnen und Leser auf unseren Text fokussieren? Wie schaffen wir es, dass sie „dran bleiben“? </a:t>
          </a:r>
          <a:endParaRPr lang="en-US" sz="1600" kern="1200" dirty="0"/>
        </a:p>
      </dsp:txBody>
      <dsp:txXfrm>
        <a:off x="7154322" y="2545532"/>
        <a:ext cx="3148942" cy="13359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0BFDB-3987-4A9E-8EE6-1E8A9A445825}">
      <dsp:nvSpPr>
        <dsp:cNvPr id="0" name=""/>
        <dsp:cNvSpPr/>
      </dsp:nvSpPr>
      <dsp:spPr>
        <a:xfrm>
          <a:off x="212335"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69B02E-5CF6-4175-A5AA-0DA863AC5CC1}">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2E4580-3DB5-4A83-9A7F-5660DAC41CA1}">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Einfachheit</a:t>
          </a:r>
        </a:p>
        <a:p>
          <a:pPr marL="0" lvl="0" indent="0" algn="l" defTabSz="711200">
            <a:lnSpc>
              <a:spcPct val="90000"/>
            </a:lnSpc>
            <a:spcBef>
              <a:spcPct val="0"/>
            </a:spcBef>
            <a:spcAft>
              <a:spcPct val="35000"/>
            </a:spcAft>
            <a:buNone/>
          </a:pPr>
          <a:r>
            <a:rPr lang="de-DE" sz="1600" kern="1200" dirty="0">
              <a:solidFill>
                <a:schemeClr val="tx1"/>
              </a:solidFill>
            </a:rPr>
            <a:t>geläufige und bekannte Wörter</a:t>
          </a:r>
          <a:br>
            <a:rPr lang="de-DE" sz="1600" kern="1200" dirty="0">
              <a:solidFill>
                <a:schemeClr val="tx1"/>
              </a:solidFill>
            </a:rPr>
          </a:br>
          <a:r>
            <a:rPr lang="de-DE" sz="1600" kern="1200" dirty="0">
              <a:solidFill>
                <a:schemeClr val="tx1"/>
              </a:solidFill>
            </a:rPr>
            <a:t>anschaulich und konkret</a:t>
          </a:r>
          <a:br>
            <a:rPr lang="de-DE" sz="1600" kern="1200" dirty="0">
              <a:solidFill>
                <a:schemeClr val="tx1"/>
              </a:solidFill>
            </a:rPr>
          </a:br>
          <a:r>
            <a:rPr lang="de-DE" sz="1600" kern="1200" dirty="0">
              <a:solidFill>
                <a:schemeClr val="tx1"/>
              </a:solidFill>
            </a:rPr>
            <a:t>kurze Sätze. Nebensätze stehen vor oder nach Hauptsätzen, nicht mittendrin.</a:t>
          </a:r>
          <a:endParaRPr lang="en-US" sz="1600" kern="1200" dirty="0">
            <a:solidFill>
              <a:schemeClr val="tx1"/>
            </a:solidFill>
          </a:endParaRPr>
        </a:p>
      </dsp:txBody>
      <dsp:txXfrm>
        <a:off x="1834517" y="469890"/>
        <a:ext cx="3148942" cy="1335915"/>
      </dsp:txXfrm>
    </dsp:sp>
    <dsp:sp modelId="{80196554-B99C-4C5D-A6DB-C885F14753E8}">
      <dsp:nvSpPr>
        <dsp:cNvPr id="0" name=""/>
        <dsp:cNvSpPr/>
      </dsp:nvSpPr>
      <dsp:spPr>
        <a:xfrm>
          <a:off x="5532139"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8A9C43-003B-4004-80FA-BA0252455171}">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188362-C383-4DD5-B67B-566F343D97A8}">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Kürze und Prägnanz</a:t>
          </a:r>
          <a:endParaRPr lang="de-DE" sz="1600" b="1" kern="1200" dirty="0">
            <a:solidFill>
              <a:schemeClr val="tx1"/>
            </a:solidFill>
          </a:endParaRPr>
        </a:p>
        <a:p>
          <a:pPr marL="0" lvl="0" indent="0" algn="l" defTabSz="711200">
            <a:lnSpc>
              <a:spcPct val="90000"/>
            </a:lnSpc>
            <a:spcBef>
              <a:spcPct val="0"/>
            </a:spcBef>
            <a:spcAft>
              <a:spcPct val="35000"/>
            </a:spcAft>
            <a:buNone/>
          </a:pPr>
          <a:r>
            <a:rPr lang="de-DE" sz="1600" kern="1200" dirty="0">
              <a:solidFill>
                <a:schemeClr val="tx1"/>
              </a:solidFill>
            </a:rPr>
            <a:t>kurz, aber prägnant: </a:t>
          </a:r>
          <a:br>
            <a:rPr lang="de-DE" sz="1600" kern="1200" dirty="0">
              <a:solidFill>
                <a:schemeClr val="tx1"/>
              </a:solidFill>
            </a:rPr>
          </a:br>
          <a:r>
            <a:rPr lang="de-DE" sz="1600" kern="1200" dirty="0">
              <a:solidFill>
                <a:schemeClr val="tx1"/>
              </a:solidFill>
            </a:rPr>
            <a:t>Redundanz statt Varianz</a:t>
          </a:r>
          <a:br>
            <a:rPr lang="de-DE" sz="1600" kern="1200" dirty="0">
              <a:solidFill>
                <a:schemeClr val="tx1"/>
              </a:solidFill>
            </a:rPr>
          </a:br>
          <a:r>
            <a:rPr lang="de-DE" sz="1600" kern="1200" dirty="0">
              <a:solidFill>
                <a:schemeClr val="tx1"/>
              </a:solidFill>
            </a:rPr>
            <a:t>Verben statt Substantive. Wenig Adjektive.</a:t>
          </a:r>
          <a:br>
            <a:rPr lang="de-DE" sz="1600" kern="1200" dirty="0">
              <a:solidFill>
                <a:schemeClr val="tx1"/>
              </a:solidFill>
            </a:rPr>
          </a:br>
          <a:r>
            <a:rPr lang="de-DE" sz="1600" kern="1200" dirty="0">
              <a:solidFill>
                <a:schemeClr val="tx1"/>
              </a:solidFill>
            </a:rPr>
            <a:t>Keine Phrasen, kein Wortgeklingel.</a:t>
          </a:r>
        </a:p>
      </dsp:txBody>
      <dsp:txXfrm>
        <a:off x="7154322" y="469890"/>
        <a:ext cx="3148942" cy="1335915"/>
      </dsp:txXfrm>
    </dsp:sp>
    <dsp:sp modelId="{0EBFA974-D0F1-4A62-85B5-B1B3BC9D67F2}">
      <dsp:nvSpPr>
        <dsp:cNvPr id="0" name=""/>
        <dsp:cNvSpPr/>
      </dsp:nvSpPr>
      <dsp:spPr>
        <a:xfrm>
          <a:off x="212335"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49CCD-537A-41EC-ADC8-CA305572D2E9}">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A44509-1613-4EEB-9E5F-E443A963CD81}">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Gliederung und Ordnung</a:t>
          </a:r>
        </a:p>
        <a:p>
          <a:pPr marL="0" lvl="0" indent="0" algn="l" defTabSz="711200">
            <a:lnSpc>
              <a:spcPct val="90000"/>
            </a:lnSpc>
            <a:spcBef>
              <a:spcPct val="0"/>
            </a:spcBef>
            <a:spcAft>
              <a:spcPct val="35000"/>
            </a:spcAft>
            <a:buNone/>
          </a:pPr>
          <a:r>
            <a:rPr lang="de-DE" sz="1600" kern="1200" dirty="0">
              <a:solidFill>
                <a:schemeClr val="tx1"/>
              </a:solidFill>
            </a:rPr>
            <a:t>Klarstellen, worum es geht</a:t>
          </a:r>
          <a:br>
            <a:rPr lang="de-DE" sz="1600" kern="1200" dirty="0">
              <a:solidFill>
                <a:schemeClr val="tx1"/>
              </a:solidFill>
            </a:rPr>
          </a:br>
          <a:r>
            <a:rPr lang="de-DE" sz="1600" kern="1200" dirty="0">
              <a:solidFill>
                <a:schemeClr val="tx1"/>
              </a:solidFill>
            </a:rPr>
            <a:t>Aspekte und Sätze folgen einander</a:t>
          </a:r>
          <a:br>
            <a:rPr lang="de-DE" sz="1600" kern="1200" dirty="0">
              <a:solidFill>
                <a:schemeClr val="tx1"/>
              </a:solidFill>
            </a:rPr>
          </a:br>
          <a:r>
            <a:rPr lang="de-DE" sz="1600" kern="1200" dirty="0">
              <a:solidFill>
                <a:schemeClr val="tx1"/>
              </a:solidFill>
            </a:rPr>
            <a:t>Absätze, Zwischenüberschriften, Hervorhebungen, Zusammenfassungen</a:t>
          </a:r>
          <a:endParaRPr lang="en-US" sz="1600" kern="1200" dirty="0">
            <a:solidFill>
              <a:schemeClr val="tx1"/>
            </a:solidFill>
          </a:endParaRPr>
        </a:p>
      </dsp:txBody>
      <dsp:txXfrm>
        <a:off x="1834517" y="2545532"/>
        <a:ext cx="3148942" cy="1335915"/>
      </dsp:txXfrm>
    </dsp:sp>
    <dsp:sp modelId="{38F21916-7A8C-4646-8242-0FAA12EE9F32}">
      <dsp:nvSpPr>
        <dsp:cNvPr id="0" name=""/>
        <dsp:cNvSpPr/>
      </dsp:nvSpPr>
      <dsp:spPr>
        <a:xfrm>
          <a:off x="5532139"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83B707-8B4A-4085-BCAF-54AC8D8925D7}">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F433AC-221F-4B3F-9129-3F14CD947026}">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de-DE" sz="1600" b="1" kern="1200" dirty="0"/>
            <a:t>anregende Zusätze</a:t>
          </a:r>
        </a:p>
        <a:p>
          <a:pPr marL="0" lvl="0" indent="0" algn="l" defTabSz="711200">
            <a:lnSpc>
              <a:spcPct val="90000"/>
            </a:lnSpc>
            <a:spcBef>
              <a:spcPct val="0"/>
            </a:spcBef>
            <a:spcAft>
              <a:spcPct val="35000"/>
            </a:spcAft>
            <a:buNone/>
          </a:pPr>
          <a:r>
            <a:rPr lang="de-DE" sz="1600" kern="1200" dirty="0">
              <a:solidFill>
                <a:schemeClr val="tx1"/>
              </a:solidFill>
            </a:rPr>
            <a:t>Kleine Zutaten, die den Sachverhalt lebendig und anschaulich machen.</a:t>
          </a:r>
          <a:br>
            <a:rPr lang="de-DE" sz="1600" kern="1200" dirty="0">
              <a:solidFill>
                <a:schemeClr val="tx1"/>
              </a:solidFill>
            </a:rPr>
          </a:br>
          <a:r>
            <a:rPr lang="de-DE" sz="1600" kern="1200" dirty="0">
              <a:solidFill>
                <a:schemeClr val="tx1"/>
              </a:solidFill>
            </a:rPr>
            <a:t>Lust am Lesen fördern.</a:t>
          </a:r>
          <a:br>
            <a:rPr lang="de-DE" sz="1600" kern="1200" dirty="0">
              <a:solidFill>
                <a:schemeClr val="tx1"/>
              </a:solidFill>
            </a:rPr>
          </a:br>
          <a:r>
            <a:rPr lang="de-DE" sz="1600" kern="1200" dirty="0">
              <a:solidFill>
                <a:schemeClr val="tx1"/>
              </a:solidFill>
            </a:rPr>
            <a:t>sparsam und gezielt einsetzen!</a:t>
          </a:r>
        </a:p>
      </dsp:txBody>
      <dsp:txXfrm>
        <a:off x="7154322" y="2545532"/>
        <a:ext cx="3148942" cy="13359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7CCFD-CFFE-45DF-A0D9-ABC6A191430C}">
      <dsp:nvSpPr>
        <dsp:cNvPr id="0" name=""/>
        <dsp:cNvSpPr/>
      </dsp:nvSpPr>
      <dsp:spPr>
        <a:xfrm>
          <a:off x="0" y="3262"/>
          <a:ext cx="10576558" cy="6948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D5D57-7ACE-44B3-B5BF-6DF0CBE5AA29}">
      <dsp:nvSpPr>
        <dsp:cNvPr id="0" name=""/>
        <dsp:cNvSpPr/>
      </dsp:nvSpPr>
      <dsp:spPr>
        <a:xfrm>
          <a:off x="210184" y="159597"/>
          <a:ext cx="382153" cy="382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7569D3-D850-4669-B3D9-0B55C7CB4532}">
      <dsp:nvSpPr>
        <dsp:cNvPr id="0" name=""/>
        <dsp:cNvSpPr/>
      </dsp:nvSpPr>
      <dsp:spPr>
        <a:xfrm>
          <a:off x="802521" y="3262"/>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de-DE" sz="1900" kern="1200"/>
            <a:t>Kurze Sätze mit höchstens einem Nebensatz (15 bis 18 Wörter)</a:t>
          </a:r>
          <a:endParaRPr lang="en-US" sz="1900" kern="1200"/>
        </a:p>
      </dsp:txBody>
      <dsp:txXfrm>
        <a:off x="802521" y="3262"/>
        <a:ext cx="9774036" cy="694823"/>
      </dsp:txXfrm>
    </dsp:sp>
    <dsp:sp modelId="{619C9EDA-F4C1-4738-B506-0268B1866CE7}">
      <dsp:nvSpPr>
        <dsp:cNvPr id="0" name=""/>
        <dsp:cNvSpPr/>
      </dsp:nvSpPr>
      <dsp:spPr>
        <a:xfrm>
          <a:off x="0" y="871792"/>
          <a:ext cx="10576558" cy="6948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07E88-AE93-48EF-8DD1-57441B7DBB69}">
      <dsp:nvSpPr>
        <dsp:cNvPr id="0" name=""/>
        <dsp:cNvSpPr/>
      </dsp:nvSpPr>
      <dsp:spPr>
        <a:xfrm>
          <a:off x="210184" y="1028127"/>
          <a:ext cx="382153" cy="3821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44EA49-D9A1-49D1-9C48-17E192599B57}">
      <dsp:nvSpPr>
        <dsp:cNvPr id="0" name=""/>
        <dsp:cNvSpPr/>
      </dsp:nvSpPr>
      <dsp:spPr>
        <a:xfrm>
          <a:off x="802521" y="871792"/>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de-DE" sz="1900" kern="1200"/>
            <a:t>Kurze Wörter mit wenigen Silben statt Wortungetüme.</a:t>
          </a:r>
          <a:endParaRPr lang="en-US" sz="1900" kern="1200"/>
        </a:p>
      </dsp:txBody>
      <dsp:txXfrm>
        <a:off x="802521" y="871792"/>
        <a:ext cx="9774036" cy="694823"/>
      </dsp:txXfrm>
    </dsp:sp>
    <dsp:sp modelId="{A08FD774-6A8A-4E33-B776-375B8339D98B}">
      <dsp:nvSpPr>
        <dsp:cNvPr id="0" name=""/>
        <dsp:cNvSpPr/>
      </dsp:nvSpPr>
      <dsp:spPr>
        <a:xfrm>
          <a:off x="0" y="1740322"/>
          <a:ext cx="10576558" cy="6948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9792D-B0D5-4985-AD27-F223178CD53F}">
      <dsp:nvSpPr>
        <dsp:cNvPr id="0" name=""/>
        <dsp:cNvSpPr/>
      </dsp:nvSpPr>
      <dsp:spPr>
        <a:xfrm>
          <a:off x="210184" y="1896657"/>
          <a:ext cx="382153" cy="3821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B8EC45-94B1-4CB2-80BB-FFB91B1C4854}">
      <dsp:nvSpPr>
        <dsp:cNvPr id="0" name=""/>
        <dsp:cNvSpPr/>
      </dsp:nvSpPr>
      <dsp:spPr>
        <a:xfrm>
          <a:off x="802521" y="1740322"/>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de-DE" sz="1900" kern="1200"/>
            <a:t>Kurze Verben statt längere, aus diesen Verben erzeugte Hauptwörter.</a:t>
          </a:r>
          <a:endParaRPr lang="en-US" sz="1900" kern="1200"/>
        </a:p>
      </dsp:txBody>
      <dsp:txXfrm>
        <a:off x="802521" y="1740322"/>
        <a:ext cx="9774036" cy="694823"/>
      </dsp:txXfrm>
    </dsp:sp>
    <dsp:sp modelId="{11D386C6-18C5-44F0-8D71-EB353F17E93B}">
      <dsp:nvSpPr>
        <dsp:cNvPr id="0" name=""/>
        <dsp:cNvSpPr/>
      </dsp:nvSpPr>
      <dsp:spPr>
        <a:xfrm>
          <a:off x="0" y="2608851"/>
          <a:ext cx="10576558" cy="69482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F9EF2B-8F92-441B-A1A2-E3A6E54A4E01}">
      <dsp:nvSpPr>
        <dsp:cNvPr id="0" name=""/>
        <dsp:cNvSpPr/>
      </dsp:nvSpPr>
      <dsp:spPr>
        <a:xfrm>
          <a:off x="210184" y="2765187"/>
          <a:ext cx="382153" cy="3821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F18B43-8610-471C-B3E4-7D0DF95F2CC6}">
      <dsp:nvSpPr>
        <dsp:cNvPr id="0" name=""/>
        <dsp:cNvSpPr/>
      </dsp:nvSpPr>
      <dsp:spPr>
        <a:xfrm>
          <a:off x="802521" y="2608851"/>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de-DE" sz="1900" kern="1200"/>
            <a:t>Kürzere Aktiv-Sätze statt längere Passiv-Konstruktionen.</a:t>
          </a:r>
          <a:endParaRPr lang="en-US" sz="1900" kern="1200"/>
        </a:p>
      </dsp:txBody>
      <dsp:txXfrm>
        <a:off x="802521" y="2608851"/>
        <a:ext cx="9774036" cy="694823"/>
      </dsp:txXfrm>
    </dsp:sp>
    <dsp:sp modelId="{5449B0EE-4931-491A-AD42-54E301C58537}">
      <dsp:nvSpPr>
        <dsp:cNvPr id="0" name=""/>
        <dsp:cNvSpPr/>
      </dsp:nvSpPr>
      <dsp:spPr>
        <a:xfrm>
          <a:off x="0" y="3477381"/>
          <a:ext cx="10576558" cy="69482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813AEA-C5AD-494F-BBD3-4BEB3E36E1B9}">
      <dsp:nvSpPr>
        <dsp:cNvPr id="0" name=""/>
        <dsp:cNvSpPr/>
      </dsp:nvSpPr>
      <dsp:spPr>
        <a:xfrm>
          <a:off x="210184" y="3633717"/>
          <a:ext cx="382153" cy="3821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1F504B-622E-465F-BB59-A028EB59FAAB}">
      <dsp:nvSpPr>
        <dsp:cNvPr id="0" name=""/>
        <dsp:cNvSpPr/>
      </dsp:nvSpPr>
      <dsp:spPr>
        <a:xfrm>
          <a:off x="802521" y="3477381"/>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de-DE" sz="1900" kern="1200" dirty="0"/>
            <a:t>Verzicht auf nichtssagende Füllwörter und phrasenhafte Wendungen</a:t>
          </a:r>
          <a:endParaRPr lang="en-US" sz="1900" kern="1200" dirty="0"/>
        </a:p>
      </dsp:txBody>
      <dsp:txXfrm>
        <a:off x="802521" y="3477381"/>
        <a:ext cx="9774036" cy="694823"/>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BC94E-5309-4B94-991E-1C59EA074C9C}" type="datetimeFigureOut">
              <a:rPr lang="de-DE" smtClean="0"/>
              <a:t>10.02.2022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95186-8940-4763-BCD4-C97970688193}" type="slidenum">
              <a:rPr lang="de-DE" smtClean="0"/>
              <a:t>‹Nr.›</a:t>
            </a:fld>
            <a:endParaRPr lang="de-DE"/>
          </a:p>
        </p:txBody>
      </p:sp>
    </p:spTree>
    <p:extLst>
      <p:ext uri="{BB962C8B-B14F-4D97-AF65-F5344CB8AC3E}">
        <p14:creationId xmlns:p14="http://schemas.microsoft.com/office/powerpoint/2010/main" val="144459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Gruppe fragen,</a:t>
            </a:r>
            <a:r>
              <a:rPr lang="de-DE" baseline="0"/>
              <a:t> wie sie PR, Marketing, Werbung und Journalismus auseinander hält.</a:t>
            </a:r>
            <a:endParaRPr lang="de-DE"/>
          </a:p>
        </p:txBody>
      </p:sp>
      <p:sp>
        <p:nvSpPr>
          <p:cNvPr id="4" name="Foliennummernplatzhalter 3"/>
          <p:cNvSpPr>
            <a:spLocks noGrp="1"/>
          </p:cNvSpPr>
          <p:nvPr>
            <p:ph type="sldNum" sz="quarter" idx="10"/>
          </p:nvPr>
        </p:nvSpPr>
        <p:spPr/>
        <p:txBody>
          <a:bodyPr/>
          <a:lstStyle/>
          <a:p>
            <a:fld id="{DEE9E0E0-84BD-4F32-A63C-36409C4C7351}" type="slidenum">
              <a:rPr lang="de-DE" smtClean="0"/>
              <a:t>5</a:t>
            </a:fld>
            <a:endParaRPr lang="de-DE"/>
          </a:p>
        </p:txBody>
      </p:sp>
    </p:spTree>
    <p:extLst>
      <p:ext uri="{BB962C8B-B14F-4D97-AF65-F5344CB8AC3E}">
        <p14:creationId xmlns:p14="http://schemas.microsoft.com/office/powerpoint/2010/main" val="217378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EE9E0E0-84BD-4F32-A63C-36409C4C7351}" type="slidenum">
              <a:rPr lang="de-DE" smtClean="0"/>
              <a:t>12</a:t>
            </a:fld>
            <a:endParaRPr lang="de-DE"/>
          </a:p>
        </p:txBody>
      </p:sp>
    </p:spTree>
    <p:extLst>
      <p:ext uri="{BB962C8B-B14F-4D97-AF65-F5344CB8AC3E}">
        <p14:creationId xmlns:p14="http://schemas.microsoft.com/office/powerpoint/2010/main" val="108427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B9875-A231-464F-B44B-33952D3FAE74}"/>
              </a:ext>
            </a:extLst>
          </p:cNvPr>
          <p:cNvSpPr>
            <a:spLocks noGrp="1"/>
          </p:cNvSpPr>
          <p:nvPr>
            <p:ph type="ctrTitle"/>
          </p:nvPr>
        </p:nvSpPr>
        <p:spPr>
          <a:xfrm>
            <a:off x="1524000" y="1122363"/>
            <a:ext cx="9144000" cy="2387600"/>
          </a:xfrm>
        </p:spPr>
        <p:txBody>
          <a:bodyPr anchor="b"/>
          <a:lstStyle>
            <a:lvl1pPr algn="ctr">
              <a:defRPr sz="6000" b="1">
                <a:solidFill>
                  <a:srgbClr val="4F707B"/>
                </a:solidFill>
                <a:latin typeface="Myriad Pro (Überschriften)"/>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5F53B149-934D-4EFF-8D34-214EA3081756}"/>
              </a:ext>
            </a:extLst>
          </p:cNvPr>
          <p:cNvSpPr>
            <a:spLocks noGrp="1"/>
          </p:cNvSpPr>
          <p:nvPr>
            <p:ph type="subTitle" idx="1"/>
          </p:nvPr>
        </p:nvSpPr>
        <p:spPr>
          <a:xfrm>
            <a:off x="1524000" y="3602038"/>
            <a:ext cx="9144000" cy="1655762"/>
          </a:xfrm>
        </p:spPr>
        <p:txBody>
          <a:bodyPr/>
          <a:lstStyle>
            <a:lvl1pPr marL="0" indent="0" algn="ctr">
              <a:buNone/>
              <a:defRPr sz="2400">
                <a:solidFill>
                  <a:srgbClr val="4F707B"/>
                </a:solidFill>
                <a:latin typeface="Myriad Pro (Textkörpe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626391F7-9798-4807-ACBC-7D4245BCECA8}"/>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A7430C5B-7067-4CD3-B536-990E326E18E4}"/>
              </a:ext>
            </a:extLst>
          </p:cNvPr>
          <p:cNvSpPr>
            <a:spLocks noGrp="1"/>
          </p:cNvSpPr>
          <p:nvPr>
            <p:ph type="ftr" sz="quarter" idx="11"/>
          </p:nvPr>
        </p:nvSpPr>
        <p:spPr/>
        <p:txBody>
          <a:bodyPr/>
          <a:lstStyle/>
          <a:p>
            <a:r>
              <a:rPr lang="de-DE"/>
              <a:t>Digital Enthusiast Harald Ille</a:t>
            </a:r>
          </a:p>
        </p:txBody>
      </p:sp>
      <p:sp>
        <p:nvSpPr>
          <p:cNvPr id="6" name="Foliennummernplatzhalter 5">
            <a:extLst>
              <a:ext uri="{FF2B5EF4-FFF2-40B4-BE49-F238E27FC236}">
                <a16:creationId xmlns:a16="http://schemas.microsoft.com/office/drawing/2014/main" id="{99FB0D32-725F-453D-92B1-4CF3E9521981}"/>
              </a:ext>
            </a:extLst>
          </p:cNvPr>
          <p:cNvSpPr>
            <a:spLocks noGrp="1"/>
          </p:cNvSpPr>
          <p:nvPr>
            <p:ph type="sldNum" sz="quarter" idx="12"/>
          </p:nvPr>
        </p:nvSpPr>
        <p:spPr/>
        <p:txBody>
          <a:bodyPr/>
          <a:lstStyle/>
          <a:p>
            <a:fld id="{BAFF30EA-0E8F-4029-98E4-BCB635AEA523}" type="slidenum">
              <a:rPr lang="de-DE" smtClean="0"/>
              <a:t>‹Nr.›</a:t>
            </a:fld>
            <a:endParaRPr lang="de-DE"/>
          </a:p>
        </p:txBody>
      </p:sp>
    </p:spTree>
    <p:extLst>
      <p:ext uri="{BB962C8B-B14F-4D97-AF65-F5344CB8AC3E}">
        <p14:creationId xmlns:p14="http://schemas.microsoft.com/office/powerpoint/2010/main" val="55987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3289-6670-4DFE-9E43-30F3250C2474}"/>
              </a:ext>
            </a:extLst>
          </p:cNvPr>
          <p:cNvSpPr>
            <a:spLocks noGrp="1"/>
          </p:cNvSpPr>
          <p:nvPr>
            <p:ph type="title"/>
          </p:nvPr>
        </p:nvSpPr>
        <p:spPr/>
        <p:txBody>
          <a:bodyPr/>
          <a:lstStyle>
            <a:lvl1pPr>
              <a:defRPr b="1">
                <a:solidFill>
                  <a:srgbClr val="4F707B"/>
                </a:solidFill>
                <a:latin typeface="Myriad Pro (Überschriften)"/>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0A1DEF82-895A-4F89-9C9E-09ACD20ECD99}"/>
              </a:ext>
            </a:extLst>
          </p:cNvPr>
          <p:cNvSpPr>
            <a:spLocks noGrp="1"/>
          </p:cNvSpPr>
          <p:nvPr>
            <p:ph type="body" orient="vert" idx="1"/>
          </p:nvPr>
        </p:nvSpPr>
        <p:spPr/>
        <p:txBody>
          <a:bodyPr vert="eaVert"/>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7">
            <a:extLst>
              <a:ext uri="{FF2B5EF4-FFF2-40B4-BE49-F238E27FC236}">
                <a16:creationId xmlns:a16="http://schemas.microsoft.com/office/drawing/2014/main" id="{3FAB021A-3CEB-48E8-B4B5-205D39B75F6A}"/>
              </a:ext>
            </a:extLst>
          </p:cNvPr>
          <p:cNvSpPr txBox="1">
            <a:spLocks/>
          </p:cNvSpPr>
          <p:nvPr userDrawn="1"/>
        </p:nvSpPr>
        <p:spPr>
          <a:xfrm>
            <a:off x="1432034" y="6440431"/>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Digital Enthusiast Harald Ille</a:t>
            </a:r>
            <a:endParaRPr lang="de-DE" dirty="0"/>
          </a:p>
        </p:txBody>
      </p:sp>
      <p:sp>
        <p:nvSpPr>
          <p:cNvPr id="9" name="Foliennummernplatzhalter 8">
            <a:extLst>
              <a:ext uri="{FF2B5EF4-FFF2-40B4-BE49-F238E27FC236}">
                <a16:creationId xmlns:a16="http://schemas.microsoft.com/office/drawing/2014/main" id="{324AAA6F-AE8B-4FCD-BFC9-5C59AB9BFF0C}"/>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80862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358A8A1-2A23-4413-8E27-C9856C8469FB}"/>
              </a:ext>
            </a:extLst>
          </p:cNvPr>
          <p:cNvSpPr>
            <a:spLocks noGrp="1"/>
          </p:cNvSpPr>
          <p:nvPr>
            <p:ph type="title" orient="vert"/>
          </p:nvPr>
        </p:nvSpPr>
        <p:spPr>
          <a:xfrm>
            <a:off x="8724900" y="365125"/>
            <a:ext cx="2628900" cy="5811838"/>
          </a:xfrm>
        </p:spPr>
        <p:txBody>
          <a:bodyPr vert="eaVert"/>
          <a:lstStyle>
            <a:lvl1pPr>
              <a:defRPr b="0">
                <a:solidFill>
                  <a:srgbClr val="4F707B"/>
                </a:solidFill>
                <a:latin typeface="Myriad Pro (Überschriften)"/>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25B35AA3-617B-4321-B21B-EB4B3C36E7A9}"/>
              </a:ext>
            </a:extLst>
          </p:cNvPr>
          <p:cNvSpPr>
            <a:spLocks noGrp="1"/>
          </p:cNvSpPr>
          <p:nvPr>
            <p:ph type="body" orient="vert" idx="1"/>
          </p:nvPr>
        </p:nvSpPr>
        <p:spPr>
          <a:xfrm>
            <a:off x="838200" y="365125"/>
            <a:ext cx="7734300" cy="5811838"/>
          </a:xfrm>
        </p:spPr>
        <p:txBody>
          <a:bodyPr vert="eaVert"/>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7">
            <a:extLst>
              <a:ext uri="{FF2B5EF4-FFF2-40B4-BE49-F238E27FC236}">
                <a16:creationId xmlns:a16="http://schemas.microsoft.com/office/drawing/2014/main" id="{4829625E-C9D8-499B-AB5B-769207EF87D6}"/>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9" name="Foliennummernplatzhalter 8">
            <a:extLst>
              <a:ext uri="{FF2B5EF4-FFF2-40B4-BE49-F238E27FC236}">
                <a16:creationId xmlns:a16="http://schemas.microsoft.com/office/drawing/2014/main" id="{DB9FEC4B-0F0E-4179-9DFE-70A42DFF91AC}"/>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7143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C6DBB-7D88-4C96-88A4-DC3BCE1D513C}"/>
              </a:ext>
            </a:extLst>
          </p:cNvPr>
          <p:cNvSpPr>
            <a:spLocks noGrp="1"/>
          </p:cNvSpPr>
          <p:nvPr>
            <p:ph type="title"/>
          </p:nvPr>
        </p:nvSpPr>
        <p:spPr/>
        <p:txBody>
          <a:bodyPr/>
          <a:lstStyle>
            <a:lvl1pPr>
              <a:defRPr b="1">
                <a:solidFill>
                  <a:srgbClr val="4F707B"/>
                </a:solidFill>
                <a:latin typeface="Myriad Pro (Überschrift)"/>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E1A1E851-B404-42B2-8366-483690F5FBE0}"/>
              </a:ext>
            </a:extLst>
          </p:cNvPr>
          <p:cNvSpPr>
            <a:spLocks noGrp="1"/>
          </p:cNvSpPr>
          <p:nvPr>
            <p:ph idx="1"/>
          </p:nvPr>
        </p:nvSpPr>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defRPr>
            </a:lvl4pPr>
            <a:lvl5pPr>
              <a:defRPr>
                <a:solidFill>
                  <a:srgbClr val="4F707B"/>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a:extLst>
              <a:ext uri="{FF2B5EF4-FFF2-40B4-BE49-F238E27FC236}">
                <a16:creationId xmlns:a16="http://schemas.microsoft.com/office/drawing/2014/main" id="{94E41F01-3129-44B0-B353-FCA5B1C54287}"/>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9" name="Foliennummernplatzhalter 8">
            <a:extLst>
              <a:ext uri="{FF2B5EF4-FFF2-40B4-BE49-F238E27FC236}">
                <a16:creationId xmlns:a16="http://schemas.microsoft.com/office/drawing/2014/main" id="{61CFE2F8-8B8B-44BA-8757-BE2197A350B4}"/>
              </a:ext>
            </a:extLst>
          </p:cNvPr>
          <p:cNvSpPr>
            <a:spLocks noGrp="1"/>
          </p:cNvSpPr>
          <p:nvPr>
            <p:ph type="sldNum" sz="quarter" idx="12"/>
          </p:nvPr>
        </p:nvSpPr>
        <p:spPr>
          <a:xfrm>
            <a:off x="118241" y="6440432"/>
            <a:ext cx="2743200" cy="365125"/>
          </a:xfrm>
        </p:spPr>
        <p:txBody>
          <a:bodyPr/>
          <a:lstStyle>
            <a:lvl1pPr algn="l">
              <a:defRPr>
                <a:solidFill>
                  <a:schemeClr val="bg1"/>
                </a:solidFill>
                <a:highlight>
                  <a:srgbClr val="17697F"/>
                </a:highlight>
              </a:defRPr>
            </a:lvl1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216801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644856-229D-4767-A3DC-9DD152E327E6}"/>
              </a:ext>
            </a:extLst>
          </p:cNvPr>
          <p:cNvSpPr>
            <a:spLocks noGrp="1"/>
          </p:cNvSpPr>
          <p:nvPr>
            <p:ph type="title"/>
          </p:nvPr>
        </p:nvSpPr>
        <p:spPr>
          <a:xfrm>
            <a:off x="831850" y="1709738"/>
            <a:ext cx="10515600" cy="2852737"/>
          </a:xfrm>
        </p:spPr>
        <p:txBody>
          <a:bodyPr anchor="b"/>
          <a:lstStyle>
            <a:lvl1pPr>
              <a:defRPr sz="6000" b="1">
                <a:solidFill>
                  <a:srgbClr val="4F707B"/>
                </a:solidFill>
                <a:latin typeface="Myriad Pro (Überschriften)"/>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C6363728-BF05-4B9E-BB6F-A89E93DCE2C4}"/>
              </a:ext>
            </a:extLst>
          </p:cNvPr>
          <p:cNvSpPr>
            <a:spLocks noGrp="1"/>
          </p:cNvSpPr>
          <p:nvPr>
            <p:ph type="body" idx="1"/>
          </p:nvPr>
        </p:nvSpPr>
        <p:spPr>
          <a:xfrm>
            <a:off x="831850" y="4589463"/>
            <a:ext cx="10515600" cy="1500187"/>
          </a:xfrm>
        </p:spPr>
        <p:txBody>
          <a:bodyPr/>
          <a:lstStyle>
            <a:lvl1pPr marL="0" indent="0">
              <a:buNone/>
              <a:defRPr sz="2400">
                <a:solidFill>
                  <a:srgbClr val="4F707B"/>
                </a:solidFill>
                <a:latin typeface="Myriad Pro (Textkörper)"/>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7" name="Foliennummernplatzhalter 8">
            <a:extLst>
              <a:ext uri="{FF2B5EF4-FFF2-40B4-BE49-F238E27FC236}">
                <a16:creationId xmlns:a16="http://schemas.microsoft.com/office/drawing/2014/main" id="{30A706E8-A060-47F1-8E14-593C11980B04}"/>
              </a:ext>
            </a:extLst>
          </p:cNvPr>
          <p:cNvSpPr>
            <a:spLocks noGrp="1"/>
          </p:cNvSpPr>
          <p:nvPr>
            <p:ph type="sldNum" sz="quarter" idx="12"/>
          </p:nvPr>
        </p:nvSpPr>
        <p:spPr>
          <a:xfrm>
            <a:off x="118241" y="6440432"/>
            <a:ext cx="2743200" cy="365125"/>
          </a:xfrm>
        </p:spPr>
        <p:txBody>
          <a:bodyPr/>
          <a:lstStyle>
            <a:lvl1pPr algn="l">
              <a:defRPr>
                <a:solidFill>
                  <a:schemeClr val="bg1"/>
                </a:solidFill>
                <a:highlight>
                  <a:srgbClr val="17697F"/>
                </a:highlight>
              </a:defRPr>
            </a:lvl1pPr>
          </a:lstStyle>
          <a:p>
            <a:fld id="{BAFF30EA-0E8F-4029-98E4-BCB635AEA523}" type="slidenum">
              <a:rPr lang="de-DE" smtClean="0"/>
              <a:pPr/>
              <a:t>‹Nr.›</a:t>
            </a:fld>
            <a:endParaRPr lang="de-DE" dirty="0"/>
          </a:p>
        </p:txBody>
      </p:sp>
      <p:sp>
        <p:nvSpPr>
          <p:cNvPr id="8" name="Fußzeilenplatzhalter 7">
            <a:extLst>
              <a:ext uri="{FF2B5EF4-FFF2-40B4-BE49-F238E27FC236}">
                <a16:creationId xmlns:a16="http://schemas.microsoft.com/office/drawing/2014/main" id="{8EF0A731-ABA5-4E9E-96A9-202AA94F5022}"/>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Tree>
    <p:extLst>
      <p:ext uri="{BB962C8B-B14F-4D97-AF65-F5344CB8AC3E}">
        <p14:creationId xmlns:p14="http://schemas.microsoft.com/office/powerpoint/2010/main" val="380137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53970-1205-48A9-BBD9-D15DD70B68C9}"/>
              </a:ext>
            </a:extLst>
          </p:cNvPr>
          <p:cNvSpPr>
            <a:spLocks noGrp="1"/>
          </p:cNvSpPr>
          <p:nvPr>
            <p:ph type="title"/>
          </p:nvPr>
        </p:nvSpPr>
        <p:spPr/>
        <p:txBody>
          <a:bodyPr/>
          <a:lstStyle>
            <a:lvl1pPr>
              <a:defRPr b="1">
                <a:solidFill>
                  <a:srgbClr val="4F707B"/>
                </a:solidFill>
                <a:latin typeface="Myriad Pro (Überschriften)"/>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EEE5F5C3-FBD0-4168-8B52-C536B212A388}"/>
              </a:ext>
            </a:extLst>
          </p:cNvPr>
          <p:cNvSpPr>
            <a:spLocks noGrp="1"/>
          </p:cNvSpPr>
          <p:nvPr>
            <p:ph sz="half" idx="1"/>
          </p:nvPr>
        </p:nvSpPr>
        <p:spPr>
          <a:xfrm>
            <a:off x="838200" y="1825625"/>
            <a:ext cx="5181600" cy="4351338"/>
          </a:xfrm>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9AA0B428-CD85-426E-AD17-CDD418193012}"/>
              </a:ext>
            </a:extLst>
          </p:cNvPr>
          <p:cNvSpPr>
            <a:spLocks noGrp="1"/>
          </p:cNvSpPr>
          <p:nvPr>
            <p:ph sz="half" idx="2"/>
          </p:nvPr>
        </p:nvSpPr>
        <p:spPr>
          <a:xfrm>
            <a:off x="6172200" y="1825625"/>
            <a:ext cx="5181600" cy="4351338"/>
          </a:xfrm>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a:extLst>
              <a:ext uri="{FF2B5EF4-FFF2-40B4-BE49-F238E27FC236}">
                <a16:creationId xmlns:a16="http://schemas.microsoft.com/office/drawing/2014/main" id="{F5448908-24B2-4B20-B078-81AF4A1C788F}"/>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9" name="Foliennummernplatzhalter 8">
            <a:extLst>
              <a:ext uri="{FF2B5EF4-FFF2-40B4-BE49-F238E27FC236}">
                <a16:creationId xmlns:a16="http://schemas.microsoft.com/office/drawing/2014/main" id="{274868CC-CE2C-42A5-9C4C-D5F022FD0859}"/>
              </a:ext>
            </a:extLst>
          </p:cNvPr>
          <p:cNvSpPr>
            <a:spLocks noGrp="1"/>
          </p:cNvSpPr>
          <p:nvPr>
            <p:ph type="sldNum" sz="quarter" idx="12"/>
          </p:nvPr>
        </p:nvSpPr>
        <p:spPr>
          <a:xfrm>
            <a:off x="118241" y="6440432"/>
            <a:ext cx="2743200" cy="365125"/>
          </a:xfrm>
        </p:spPr>
        <p:txBody>
          <a:bodyPr/>
          <a:lstStyle>
            <a:lvl1pPr algn="l">
              <a:defRPr>
                <a:solidFill>
                  <a:schemeClr val="bg1"/>
                </a:solidFill>
                <a:highlight>
                  <a:srgbClr val="17697F"/>
                </a:highlight>
              </a:defRPr>
            </a:lvl1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34497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C68BF-B624-419F-A34E-EB810613D29B}"/>
              </a:ext>
            </a:extLst>
          </p:cNvPr>
          <p:cNvSpPr>
            <a:spLocks noGrp="1"/>
          </p:cNvSpPr>
          <p:nvPr>
            <p:ph type="title"/>
          </p:nvPr>
        </p:nvSpPr>
        <p:spPr>
          <a:xfrm>
            <a:off x="839788" y="365125"/>
            <a:ext cx="10515600" cy="1325563"/>
          </a:xfrm>
        </p:spPr>
        <p:txBody>
          <a:bodyPr/>
          <a:lstStyle>
            <a:lvl1pPr>
              <a:defRPr>
                <a:solidFill>
                  <a:srgbClr val="4F707B"/>
                </a:solidFill>
                <a:latin typeface="Myriad (Überschriften)"/>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82290A36-0247-43FA-8D6A-EE83A38E6F88}"/>
              </a:ext>
            </a:extLst>
          </p:cNvPr>
          <p:cNvSpPr>
            <a:spLocks noGrp="1"/>
          </p:cNvSpPr>
          <p:nvPr>
            <p:ph type="body" idx="1"/>
          </p:nvPr>
        </p:nvSpPr>
        <p:spPr>
          <a:xfrm>
            <a:off x="839788" y="1681163"/>
            <a:ext cx="5157787" cy="823912"/>
          </a:xfrm>
        </p:spPr>
        <p:txBody>
          <a:bodyPr anchor="b"/>
          <a:lstStyle>
            <a:lvl1pPr marL="0" indent="0">
              <a:buNone/>
              <a:defRPr sz="2400" b="1">
                <a:solidFill>
                  <a:srgbClr val="4F707B"/>
                </a:solidFill>
                <a:latin typeface="Myriad Pro (Textkörp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5F824BF-A60A-4539-AFF6-4DAFED0DA604}"/>
              </a:ext>
            </a:extLst>
          </p:cNvPr>
          <p:cNvSpPr>
            <a:spLocks noGrp="1"/>
          </p:cNvSpPr>
          <p:nvPr>
            <p:ph sz="half" idx="2"/>
          </p:nvPr>
        </p:nvSpPr>
        <p:spPr>
          <a:xfrm>
            <a:off x="839788" y="2505075"/>
            <a:ext cx="5157787" cy="3684588"/>
          </a:xfrm>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02CC4DFF-1D7B-4010-831F-B6BD8186A419}"/>
              </a:ext>
            </a:extLst>
          </p:cNvPr>
          <p:cNvSpPr>
            <a:spLocks noGrp="1"/>
          </p:cNvSpPr>
          <p:nvPr>
            <p:ph type="body" sz="quarter" idx="3"/>
          </p:nvPr>
        </p:nvSpPr>
        <p:spPr>
          <a:xfrm>
            <a:off x="6172200" y="1681163"/>
            <a:ext cx="5183188" cy="823912"/>
          </a:xfrm>
        </p:spPr>
        <p:txBody>
          <a:bodyPr anchor="b">
            <a:normAutofit/>
          </a:bodyPr>
          <a:lstStyle>
            <a:lvl1pPr marL="0" indent="0">
              <a:buNone/>
              <a:defRPr lang="de-DE" sz="2400" b="1" kern="1200" dirty="0" smtClean="0">
                <a:solidFill>
                  <a:srgbClr val="4F707B"/>
                </a:solidFill>
                <a:latin typeface="Myriad Pro (Textkörper)"/>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de-DE"/>
              <a:t>Mastertextformat bearbeiten</a:t>
            </a:r>
          </a:p>
        </p:txBody>
      </p:sp>
      <p:sp>
        <p:nvSpPr>
          <p:cNvPr id="6" name="Inhaltsplatzhalter 5">
            <a:extLst>
              <a:ext uri="{FF2B5EF4-FFF2-40B4-BE49-F238E27FC236}">
                <a16:creationId xmlns:a16="http://schemas.microsoft.com/office/drawing/2014/main" id="{5A26F537-263A-490C-A074-69CCD059476D}"/>
              </a:ext>
            </a:extLst>
          </p:cNvPr>
          <p:cNvSpPr>
            <a:spLocks noGrp="1"/>
          </p:cNvSpPr>
          <p:nvPr>
            <p:ph sz="quarter" idx="4"/>
          </p:nvPr>
        </p:nvSpPr>
        <p:spPr>
          <a:xfrm>
            <a:off x="6172200" y="2505075"/>
            <a:ext cx="5183188" cy="3684588"/>
          </a:xfrm>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Foliennummernplatzhalter 8">
            <a:extLst>
              <a:ext uri="{FF2B5EF4-FFF2-40B4-BE49-F238E27FC236}">
                <a16:creationId xmlns:a16="http://schemas.microsoft.com/office/drawing/2014/main" id="{AFF8BDBF-80F7-4374-906C-5A032EBA908D}"/>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
        <p:nvSpPr>
          <p:cNvPr id="12" name="Fußzeilenplatzhalter 7">
            <a:extLst>
              <a:ext uri="{FF2B5EF4-FFF2-40B4-BE49-F238E27FC236}">
                <a16:creationId xmlns:a16="http://schemas.microsoft.com/office/drawing/2014/main" id="{87FF58C3-99F9-4402-B476-9C210B788449}"/>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Tree>
    <p:extLst>
      <p:ext uri="{BB962C8B-B14F-4D97-AF65-F5344CB8AC3E}">
        <p14:creationId xmlns:p14="http://schemas.microsoft.com/office/powerpoint/2010/main" val="424151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E19AC-9F20-46F3-9DEF-3EC6134EF16C}"/>
              </a:ext>
            </a:extLst>
          </p:cNvPr>
          <p:cNvSpPr>
            <a:spLocks noGrp="1"/>
          </p:cNvSpPr>
          <p:nvPr>
            <p:ph type="title"/>
          </p:nvPr>
        </p:nvSpPr>
        <p:spPr/>
        <p:txBody>
          <a:bodyPr/>
          <a:lstStyle>
            <a:lvl1pPr>
              <a:defRPr b="1">
                <a:solidFill>
                  <a:srgbClr val="4F707B"/>
                </a:solidFill>
                <a:latin typeface="Myriad Pro (Überschriften)"/>
              </a:defRPr>
            </a:lvl1pPr>
          </a:lstStyle>
          <a:p>
            <a:r>
              <a:rPr lang="de-DE"/>
              <a:t>Mastertitelformat bearbeiten</a:t>
            </a:r>
            <a:endParaRPr lang="de-DE" dirty="0"/>
          </a:p>
        </p:txBody>
      </p:sp>
      <p:sp>
        <p:nvSpPr>
          <p:cNvPr id="6" name="Fußzeilenplatzhalter 7">
            <a:extLst>
              <a:ext uri="{FF2B5EF4-FFF2-40B4-BE49-F238E27FC236}">
                <a16:creationId xmlns:a16="http://schemas.microsoft.com/office/drawing/2014/main" id="{E05AFC25-0916-4FA4-8EDA-6F39FC7F0AF0}"/>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8" name="Foliennummernplatzhalter 8">
            <a:extLst>
              <a:ext uri="{FF2B5EF4-FFF2-40B4-BE49-F238E27FC236}">
                <a16:creationId xmlns:a16="http://schemas.microsoft.com/office/drawing/2014/main" id="{2D6318E8-AD90-43B5-A53A-1DC091441C2A}"/>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230522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Fußzeilenplatzhalter 7">
            <a:extLst>
              <a:ext uri="{FF2B5EF4-FFF2-40B4-BE49-F238E27FC236}">
                <a16:creationId xmlns:a16="http://schemas.microsoft.com/office/drawing/2014/main" id="{E50FAFFC-813E-44AF-B7B0-834EF9F79075}"/>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6" name="Foliennummernplatzhalter 8">
            <a:extLst>
              <a:ext uri="{FF2B5EF4-FFF2-40B4-BE49-F238E27FC236}">
                <a16:creationId xmlns:a16="http://schemas.microsoft.com/office/drawing/2014/main" id="{9D1633C8-BA47-4391-BC85-D96D37A4D88C}"/>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351179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69F2C-8288-4277-9670-648E4BEF4019}"/>
              </a:ext>
            </a:extLst>
          </p:cNvPr>
          <p:cNvSpPr>
            <a:spLocks noGrp="1"/>
          </p:cNvSpPr>
          <p:nvPr>
            <p:ph type="title"/>
          </p:nvPr>
        </p:nvSpPr>
        <p:spPr>
          <a:xfrm>
            <a:off x="839788" y="457200"/>
            <a:ext cx="3932237" cy="1600200"/>
          </a:xfrm>
        </p:spPr>
        <p:txBody>
          <a:bodyPr anchor="b"/>
          <a:lstStyle>
            <a:lvl1pPr>
              <a:defRPr sz="3200" b="1">
                <a:solidFill>
                  <a:srgbClr val="4F707B"/>
                </a:solidFill>
                <a:latin typeface="Myriad Pro (Überschriften)"/>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4011AB49-4BA3-441A-B4C8-CC6588D664AC}"/>
              </a:ext>
            </a:extLst>
          </p:cNvPr>
          <p:cNvSpPr>
            <a:spLocks noGrp="1"/>
          </p:cNvSpPr>
          <p:nvPr>
            <p:ph idx="1"/>
          </p:nvPr>
        </p:nvSpPr>
        <p:spPr>
          <a:xfrm>
            <a:off x="5183188" y="987425"/>
            <a:ext cx="6172200" cy="4873625"/>
          </a:xfrm>
        </p:spPr>
        <p:txBody>
          <a:bodyPr/>
          <a:lstStyle>
            <a:lvl1pPr>
              <a:defRPr sz="3200">
                <a:solidFill>
                  <a:srgbClr val="4F707B"/>
                </a:solidFill>
                <a:latin typeface="Myriad Pro (Textkörper)"/>
              </a:defRPr>
            </a:lvl1pPr>
            <a:lvl2pPr>
              <a:defRPr sz="2800">
                <a:solidFill>
                  <a:srgbClr val="4F707B"/>
                </a:solidFill>
                <a:latin typeface="Myriad Pro (Textkörper)"/>
              </a:defRPr>
            </a:lvl2pPr>
            <a:lvl3pPr>
              <a:defRPr sz="2400">
                <a:solidFill>
                  <a:srgbClr val="4F707B"/>
                </a:solidFill>
                <a:latin typeface="Myriad Pro (Textkörper)"/>
              </a:defRPr>
            </a:lvl3pPr>
            <a:lvl4pPr>
              <a:defRPr sz="2000">
                <a:solidFill>
                  <a:srgbClr val="4F707B"/>
                </a:solidFill>
                <a:latin typeface="Myriad Pro (Textkörper)"/>
              </a:defRPr>
            </a:lvl4pPr>
            <a:lvl5pPr>
              <a:defRPr sz="2000">
                <a:solidFill>
                  <a:srgbClr val="4F707B"/>
                </a:solidFill>
                <a:latin typeface="Myriad Pro (Textkörper)"/>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a:extLst>
              <a:ext uri="{FF2B5EF4-FFF2-40B4-BE49-F238E27FC236}">
                <a16:creationId xmlns:a16="http://schemas.microsoft.com/office/drawing/2014/main" id="{9D184216-71C7-4B60-8C25-90DEA3E0D6E6}"/>
              </a:ext>
            </a:extLst>
          </p:cNvPr>
          <p:cNvSpPr>
            <a:spLocks noGrp="1"/>
          </p:cNvSpPr>
          <p:nvPr>
            <p:ph type="body" sz="half" idx="2"/>
          </p:nvPr>
        </p:nvSpPr>
        <p:spPr>
          <a:xfrm>
            <a:off x="839788" y="2057400"/>
            <a:ext cx="3932237" cy="3811588"/>
          </a:xfrm>
        </p:spPr>
        <p:txBody>
          <a:bodyPr/>
          <a:lstStyle>
            <a:lvl1pPr marL="0" indent="0">
              <a:buNone/>
              <a:defRPr sz="1600">
                <a:solidFill>
                  <a:srgbClr val="4F707B"/>
                </a:solidFill>
                <a:latin typeface="Myriad Pro (Textkörpe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7">
            <a:extLst>
              <a:ext uri="{FF2B5EF4-FFF2-40B4-BE49-F238E27FC236}">
                <a16:creationId xmlns:a16="http://schemas.microsoft.com/office/drawing/2014/main" id="{568D9C05-4C74-4165-9476-464C7D51D136}"/>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10" name="Foliennummernplatzhalter 8">
            <a:extLst>
              <a:ext uri="{FF2B5EF4-FFF2-40B4-BE49-F238E27FC236}">
                <a16:creationId xmlns:a16="http://schemas.microsoft.com/office/drawing/2014/main" id="{B6144E70-B7C0-494E-B617-7875D2F2F3D6}"/>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371274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8E515-FFAA-4A48-B94C-CB85E504764F}"/>
              </a:ext>
            </a:extLst>
          </p:cNvPr>
          <p:cNvSpPr>
            <a:spLocks noGrp="1"/>
          </p:cNvSpPr>
          <p:nvPr>
            <p:ph type="title"/>
          </p:nvPr>
        </p:nvSpPr>
        <p:spPr>
          <a:xfrm>
            <a:off x="839788" y="457200"/>
            <a:ext cx="3932237" cy="1600200"/>
          </a:xfrm>
        </p:spPr>
        <p:txBody>
          <a:bodyPr anchor="b"/>
          <a:lstStyle>
            <a:lvl1pPr>
              <a:defRPr sz="3200" b="1">
                <a:solidFill>
                  <a:srgbClr val="4F707B"/>
                </a:solidFill>
                <a:latin typeface="Myriad Pro (Überschriften)"/>
              </a:defRPr>
            </a:lvl1pPr>
          </a:lstStyle>
          <a:p>
            <a:r>
              <a:rPr lang="de-DE"/>
              <a:t>Mastertitelformat bearbeiten</a:t>
            </a:r>
            <a:endParaRPr lang="de-DE" dirty="0"/>
          </a:p>
        </p:txBody>
      </p:sp>
      <p:sp>
        <p:nvSpPr>
          <p:cNvPr id="3" name="Bildplatzhalter 2">
            <a:extLst>
              <a:ext uri="{FF2B5EF4-FFF2-40B4-BE49-F238E27FC236}">
                <a16:creationId xmlns:a16="http://schemas.microsoft.com/office/drawing/2014/main" id="{3595CE69-4509-48E2-8C93-00B3100CAB86}"/>
              </a:ext>
            </a:extLst>
          </p:cNvPr>
          <p:cNvSpPr>
            <a:spLocks noGrp="1"/>
          </p:cNvSpPr>
          <p:nvPr>
            <p:ph type="pic" idx="1"/>
          </p:nvPr>
        </p:nvSpPr>
        <p:spPr>
          <a:xfrm>
            <a:off x="5183188" y="987425"/>
            <a:ext cx="6172200" cy="4873625"/>
          </a:xfrm>
        </p:spPr>
        <p:txBody>
          <a:bodyPr/>
          <a:lstStyle>
            <a:lvl1pPr marL="0" indent="0">
              <a:buNone/>
              <a:defRPr sz="3200">
                <a:solidFill>
                  <a:srgbClr val="4F707B"/>
                </a:solidFill>
                <a:latin typeface="Myriad Pro (Textkörper)"/>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a:extLst>
              <a:ext uri="{FF2B5EF4-FFF2-40B4-BE49-F238E27FC236}">
                <a16:creationId xmlns:a16="http://schemas.microsoft.com/office/drawing/2014/main" id="{4767FBEB-07B8-48B4-97F9-79304E6B0326}"/>
              </a:ext>
            </a:extLst>
          </p:cNvPr>
          <p:cNvSpPr>
            <a:spLocks noGrp="1"/>
          </p:cNvSpPr>
          <p:nvPr>
            <p:ph type="body" sz="half" idx="2"/>
          </p:nvPr>
        </p:nvSpPr>
        <p:spPr>
          <a:xfrm>
            <a:off x="839788" y="2057400"/>
            <a:ext cx="3932237" cy="3811588"/>
          </a:xfrm>
        </p:spPr>
        <p:txBody>
          <a:bodyPr/>
          <a:lstStyle>
            <a:lvl1pPr marL="0" indent="0">
              <a:buNone/>
              <a:defRPr sz="1600">
                <a:solidFill>
                  <a:srgbClr val="4F707B"/>
                </a:solidFill>
                <a:latin typeface="Myriad Pro (Textkörpe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9" name="Foliennummernplatzhalter 8">
            <a:extLst>
              <a:ext uri="{FF2B5EF4-FFF2-40B4-BE49-F238E27FC236}">
                <a16:creationId xmlns:a16="http://schemas.microsoft.com/office/drawing/2014/main" id="{A9C03EA5-2F0B-4BE9-82B9-480FA31B26B7}"/>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
        <p:nvSpPr>
          <p:cNvPr id="10" name="Fußzeilenplatzhalter 7">
            <a:extLst>
              <a:ext uri="{FF2B5EF4-FFF2-40B4-BE49-F238E27FC236}">
                <a16:creationId xmlns:a16="http://schemas.microsoft.com/office/drawing/2014/main" id="{72B794C2-A7CC-4CA3-A9A2-70A808385080}"/>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Tree>
    <p:extLst>
      <p:ext uri="{BB962C8B-B14F-4D97-AF65-F5344CB8AC3E}">
        <p14:creationId xmlns:p14="http://schemas.microsoft.com/office/powerpoint/2010/main" val="203460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8A0D0E7-C9FB-4E03-BE7D-1993FBF7A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33482BFA-B43E-4368-B506-FA80539B55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E4F9A61-528D-4500-A9E1-CF8A8989FF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DBCACFCA-3ADF-4447-8695-B7A3E037C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Digital Enthusiast Harald Ille</a:t>
            </a:r>
          </a:p>
        </p:txBody>
      </p:sp>
      <p:sp>
        <p:nvSpPr>
          <p:cNvPr id="6" name="Foliennummernplatzhalter 5">
            <a:extLst>
              <a:ext uri="{FF2B5EF4-FFF2-40B4-BE49-F238E27FC236}">
                <a16:creationId xmlns:a16="http://schemas.microsoft.com/office/drawing/2014/main" id="{25166D18-62A5-42FC-8DEA-04D5E554BC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F30EA-0E8F-4029-98E4-BCB635AEA523}" type="slidenum">
              <a:rPr lang="de-DE" smtClean="0"/>
              <a:t>‹Nr.›</a:t>
            </a:fld>
            <a:endParaRPr lang="de-DE"/>
          </a:p>
        </p:txBody>
      </p:sp>
    </p:spTree>
    <p:extLst>
      <p:ext uri="{BB962C8B-B14F-4D97-AF65-F5344CB8AC3E}">
        <p14:creationId xmlns:p14="http://schemas.microsoft.com/office/powerpoint/2010/main" val="2688758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1" kern="1200">
          <a:solidFill>
            <a:srgbClr val="4F707B"/>
          </a:solidFill>
          <a:latin typeface="Myriad Pro (Überschriften)"/>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4F707B"/>
          </a:solidFill>
          <a:latin typeface="Myriad Pro (Textkörper)"/>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rgbClr val="4F707B"/>
          </a:solidFill>
          <a:latin typeface="Myriad Pro (Textkörper)"/>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4F707B"/>
          </a:solidFill>
          <a:latin typeface="Myriad Pro (Textkörper)"/>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4F707B"/>
          </a:solidFill>
          <a:latin typeface="Myriad Pro (Textkörper)"/>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4F707B"/>
          </a:solidFill>
          <a:latin typeface="Myriad Pro (Textkörp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2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2.svg"/><Relationship Id="rId5" Type="http://schemas.openxmlformats.org/officeDocument/2006/relationships/diagramQuickStyle" Target="../diagrams/quickStyle2.xml"/><Relationship Id="rId10" Type="http://schemas.openxmlformats.org/officeDocument/2006/relationships/image" Target="../media/image31.png"/><Relationship Id="rId4" Type="http://schemas.openxmlformats.org/officeDocument/2006/relationships/diagramLayout" Target="../diagrams/layout2.xml"/><Relationship Id="rId9" Type="http://schemas.openxmlformats.org/officeDocument/2006/relationships/hyperlink" Target="https://www.pr-enthusiast.com/das-cluetrain-manifes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XjJQBjWYDTs?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XpaOjMXyJGk?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https://www.youtube.com/embed/etIqln7vT4w?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hyperlink" Target="http://buckmire.blogspot.com/2014_10_01_archive.html"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thebritishacademy.ac.uk/sites/default/files/future-of-the-corporation-principles-purposeful-business.pdf" TargetMode="Externa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ideo" Target="https://www.youtube.com/embed/mwLhoR04Qe8?feature=oemb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ecimath.wikidot.com/albert-einstein" TargetMode="External"/><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video" Target="https://www.youtube.com/embed/qp0HIF3SfI4"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video" Target="https://www.youtube.com/embed/b8CEd4u1Au4?feature=oembed"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fleschindex.de/" TargetMode="Externa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fleschindex.de/" TargetMode="Externa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9.xml.rels><?xml version="1.0" encoding="UTF-8" standalone="yes"?>
<Relationships xmlns="http://schemas.openxmlformats.org/package/2006/relationships"><Relationship Id="rId8" Type="http://schemas.openxmlformats.org/officeDocument/2006/relationships/hyperlink" Target="https://pixabay.com/de/schachspiel-schachfiguren-persien-546617/" TargetMode="External"/><Relationship Id="rId3" Type="http://schemas.openxmlformats.org/officeDocument/2006/relationships/diagramLayout" Target="../diagrams/layout12.xml"/><Relationship Id="rId7" Type="http://schemas.openxmlformats.org/officeDocument/2006/relationships/image" Target="../media/image101.jp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slideLayout" Target="../slideLayouts/slideLayout7.xml"/><Relationship Id="rId1" Type="http://schemas.openxmlformats.org/officeDocument/2006/relationships/video" Target="https://www.youtube.com/embed/DFeeNLElBgU?feature=oembed"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vorsatz.media/storytelling-als-heldenreise/" TargetMode="Externa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slideLayout" Target="../slideLayouts/slideLayout7.xml"/><Relationship Id="rId1" Type="http://schemas.openxmlformats.org/officeDocument/2006/relationships/video" Target="https://www.youtube.com/embed/Hhk4N9A0oCA?feature=oembed"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70.xml.rels><?xml version="1.0" encoding="UTF-8" standalone="yes"?>
<Relationships xmlns="http://schemas.openxmlformats.org/package/2006/relationships"><Relationship Id="rId3" Type="http://schemas.openxmlformats.org/officeDocument/2006/relationships/hyperlink" Target="https://ro.wikipedia.org/wiki/Voltaire"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16.jpg"/><Relationship Id="rId1" Type="http://schemas.openxmlformats.org/officeDocument/2006/relationships/slideLayout" Target="../slideLayouts/slideLayout4.xml"/><Relationship Id="rId6" Type="http://schemas.openxmlformats.org/officeDocument/2006/relationships/hyperlink" Target="https://pt.wikipedia.org/wiki/Voltaire" TargetMode="External"/><Relationship Id="rId5" Type="http://schemas.openxmlformats.org/officeDocument/2006/relationships/hyperlink" Target="https://creativecommons.org/licenses/by-nc-nd/3.0/" TargetMode="External"/><Relationship Id="rId4" Type="http://schemas.openxmlformats.org/officeDocument/2006/relationships/hyperlink" Target="http://percyacunhavigil.blogspot.com/2010_11_21_archive.html"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slideLayout" Target="../slideLayouts/slideLayout2.xml"/><Relationship Id="rId1" Type="http://schemas.openxmlformats.org/officeDocument/2006/relationships/video" Target="https://www.youtube.com/embed/N4RthqSOcR0?feature=oembed"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de.wikipedia.org/wiki/Theorie#Qualit%C3%A4tskriterien" TargetMode="External"/><Relationship Id="rId2" Type="http://schemas.openxmlformats.org/officeDocument/2006/relationships/hyperlink" Target="https://de.wikipedia.org/wiki/Falsifikationismus#Falsifizierbarkeit" TargetMode="External"/><Relationship Id="rId1" Type="http://schemas.openxmlformats.org/officeDocument/2006/relationships/slideLayout" Target="../slideLayouts/slideLayout2.xml"/><Relationship Id="rId5" Type="http://schemas.openxmlformats.org/officeDocument/2006/relationships/hyperlink" Target="https://de.wikipedia.org/wiki/KISS-Prinzip" TargetMode="External"/><Relationship Id="rId4" Type="http://schemas.openxmlformats.org/officeDocument/2006/relationships/hyperlink" Target="https://de.wikipedia.org/wiki/Reduktionismus"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ard-werbung.de/fileadmin/user_upload/media-perspektiven/pdf/2019/0319_Gleich.pdf" TargetMode="Externa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maennersache.de/framing-bedeutung-16687.html" TargetMode="External"/><Relationship Id="rId1" Type="http://schemas.openxmlformats.org/officeDocument/2006/relationships/slideLayout" Target="../slideLayouts/slideLayout2.xml"/><Relationship Id="rId5" Type="http://schemas.openxmlformats.org/officeDocument/2006/relationships/hyperlink" Target="https://karrierebibel.de/priming/" TargetMode="External"/><Relationship Id="rId4" Type="http://schemas.openxmlformats.org/officeDocument/2006/relationships/image" Target="../media/image32.svg"/></Relationships>
</file>

<file path=ppt/slides/_rels/slide83.xml.rels><?xml version="1.0" encoding="UTF-8" standalone="yes"?>
<Relationships xmlns="http://schemas.openxmlformats.org/package/2006/relationships"><Relationship Id="rId3" Type="http://schemas.openxmlformats.org/officeDocument/2006/relationships/hyperlink" Target="https://www.spektrum.de/news/wie-maechtig-framing-wirklich-ist/1627094" TargetMode="External"/><Relationship Id="rId2" Type="http://schemas.openxmlformats.org/officeDocument/2006/relationships/hyperlink" Target="https://cdn.netzpolitik.org/wp-upload/2019/02/framing_gutachten_ard.pdf" TargetMode="Externa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84.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slideLayout" Target="../slideLayouts/slideLayout7.xml"/><Relationship Id="rId1" Type="http://schemas.openxmlformats.org/officeDocument/2006/relationships/video" Target="https://www.youtube.com/embed/VNsL30-AMmE?feature=oembed"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slideLayout" Target="../slideLayouts/slideLayout7.xml"/><Relationship Id="rId1" Type="http://schemas.openxmlformats.org/officeDocument/2006/relationships/video" Target="https://www.youtube.com/embed/L7npeUTtR30?feature=oembed"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researchgate.net/publication/280839386_Negative_Campaigning" TargetMode="External"/><Relationship Id="rId2" Type="http://schemas.openxmlformats.org/officeDocument/2006/relationships/hyperlink" Target="https://www.politik-kommunikation.de/ressorts/artikel/negative-campaigning-im-us-wahlkampf-944156310" TargetMode="External"/><Relationship Id="rId1" Type="http://schemas.openxmlformats.org/officeDocument/2006/relationships/slideLayout" Target="../slideLayouts/slideLayout2.xml"/><Relationship Id="rId4" Type="http://schemas.openxmlformats.org/officeDocument/2006/relationships/hyperlink" Target="https://www.buzzfeednews.com/article/hnsgrassegger/george-soros-conspiracy-finkelstein-birnbaum-orban-netanyahu"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slideLayout" Target="../slideLayouts/slideLayout2.xml"/><Relationship Id="rId1" Type="http://schemas.openxmlformats.org/officeDocument/2006/relationships/video" Target="https://www.youtube.com/embed/Uz5fFLxT1io?feature=oembed"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slideLayout" Target="../slideLayouts/slideLayout7.xml"/><Relationship Id="rId1" Type="http://schemas.openxmlformats.org/officeDocument/2006/relationships/video" Target="https://www.youtube.com/embed/1A-YAVMY3wM?feature=oembed"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olo 1">
            <a:extLst>
              <a:ext uri="{FF2B5EF4-FFF2-40B4-BE49-F238E27FC236}">
                <a16:creationId xmlns:a16="http://schemas.microsoft.com/office/drawing/2014/main" id="{87C55D81-2B65-4514-9986-EDA2CEB8E28A}"/>
              </a:ext>
            </a:extLst>
          </p:cNvPr>
          <p:cNvSpPr>
            <a:spLocks noGrp="1" noChangeArrowheads="1"/>
          </p:cNvSpPr>
          <p:nvPr>
            <p:ph type="ctrTitle"/>
          </p:nvPr>
        </p:nvSpPr>
        <p:spPr>
          <a:xfrm>
            <a:off x="1155700" y="2445249"/>
            <a:ext cx="8824913" cy="2331539"/>
          </a:xfrm>
          <a:solidFill>
            <a:schemeClr val="bg1"/>
          </a:solidFill>
        </p:spPr>
        <p:txBody>
          <a:bodyPr/>
          <a:lstStyle/>
          <a:p>
            <a:r>
              <a:rPr lang="it-IT" altLang="de-DE" dirty="0" err="1">
                <a:solidFill>
                  <a:srgbClr val="2A6C83"/>
                </a:solidFill>
              </a:rPr>
              <a:t>Überzeugen</a:t>
            </a:r>
            <a:r>
              <a:rPr lang="it-IT" altLang="de-DE" dirty="0">
                <a:solidFill>
                  <a:srgbClr val="2A6C83"/>
                </a:solidFill>
              </a:rPr>
              <a:t>, </a:t>
            </a:r>
            <a:br>
              <a:rPr lang="it-IT" altLang="de-DE" dirty="0">
                <a:solidFill>
                  <a:srgbClr val="2A6C83"/>
                </a:solidFill>
              </a:rPr>
            </a:br>
            <a:r>
              <a:rPr lang="it-IT" altLang="de-DE" dirty="0" err="1">
                <a:solidFill>
                  <a:srgbClr val="2A6C83"/>
                </a:solidFill>
              </a:rPr>
              <a:t>nicht</a:t>
            </a:r>
            <a:r>
              <a:rPr lang="it-IT" altLang="de-DE" dirty="0">
                <a:solidFill>
                  <a:srgbClr val="2A6C83"/>
                </a:solidFill>
              </a:rPr>
              <a:t> </a:t>
            </a:r>
            <a:r>
              <a:rPr lang="it-IT" altLang="de-DE" dirty="0" err="1">
                <a:solidFill>
                  <a:srgbClr val="2A6C83"/>
                </a:solidFill>
              </a:rPr>
              <a:t>überreden</a:t>
            </a:r>
            <a:r>
              <a:rPr lang="it-IT" altLang="de-DE" dirty="0">
                <a:solidFill>
                  <a:srgbClr val="2A6C83"/>
                </a:solidFill>
              </a:rPr>
              <a:t>!</a:t>
            </a:r>
            <a:endParaRPr lang="it-IT" altLang="de-DE" dirty="0"/>
          </a:p>
        </p:txBody>
      </p:sp>
      <p:sp>
        <p:nvSpPr>
          <p:cNvPr id="2051" name="Sottotitolo 2">
            <a:extLst>
              <a:ext uri="{FF2B5EF4-FFF2-40B4-BE49-F238E27FC236}">
                <a16:creationId xmlns:a16="http://schemas.microsoft.com/office/drawing/2014/main" id="{8BB891E6-0E05-427F-B5B4-84E9549A2C7A}"/>
              </a:ext>
            </a:extLst>
          </p:cNvPr>
          <p:cNvSpPr>
            <a:spLocks noGrp="1" noChangeArrowheads="1"/>
          </p:cNvSpPr>
          <p:nvPr>
            <p:ph type="subTitle" idx="1"/>
          </p:nvPr>
        </p:nvSpPr>
        <p:spPr>
          <a:xfrm>
            <a:off x="1155700" y="4776788"/>
            <a:ext cx="8824913" cy="862012"/>
          </a:xfrm>
          <a:solidFill>
            <a:schemeClr val="bg1"/>
          </a:solidFill>
        </p:spPr>
        <p:txBody>
          <a:bodyPr/>
          <a:lstStyle/>
          <a:p>
            <a:r>
              <a:rPr lang="it-IT" altLang="de-DE" dirty="0" err="1">
                <a:solidFill>
                  <a:srgbClr val="2A6C83"/>
                </a:solidFill>
              </a:rPr>
              <a:t>Einführung</a:t>
            </a:r>
            <a:r>
              <a:rPr lang="it-IT" altLang="de-DE" dirty="0">
                <a:solidFill>
                  <a:srgbClr val="2A6C83"/>
                </a:solidFill>
              </a:rPr>
              <a:t> in die Public Relations</a:t>
            </a:r>
          </a:p>
        </p:txBody>
      </p:sp>
      <p:pic>
        <p:nvPicPr>
          <p:cNvPr id="2052" name="Immagine 5">
            <a:extLst>
              <a:ext uri="{FF2B5EF4-FFF2-40B4-BE49-F238E27FC236}">
                <a16:creationId xmlns:a16="http://schemas.microsoft.com/office/drawing/2014/main" id="{224D5F41-4D21-4995-9331-37886F932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5" y="576263"/>
            <a:ext cx="36433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a:extLst>
              <a:ext uri="{FF2B5EF4-FFF2-40B4-BE49-F238E27FC236}">
                <a16:creationId xmlns:a16="http://schemas.microsoft.com/office/drawing/2014/main" id="{F94B84A8-2A84-43DE-B59B-B5A2B9D09C91}"/>
              </a:ext>
            </a:extLst>
          </p:cNvPr>
          <p:cNvSpPr>
            <a:spLocks noGrp="1"/>
          </p:cNvSpPr>
          <p:nvPr>
            <p:ph type="ftr" sz="quarter" idx="11"/>
          </p:nvPr>
        </p:nvSpPr>
        <p:spPr/>
        <p:txBody>
          <a:bodyPr/>
          <a:lstStyle/>
          <a:p>
            <a:r>
              <a:rPr lang="de-DE"/>
              <a:t>Digital Enthusiast Harald Ille</a:t>
            </a:r>
          </a:p>
        </p:txBody>
      </p:sp>
      <p:sp>
        <p:nvSpPr>
          <p:cNvPr id="3" name="Foliennummernplatzhalter 2">
            <a:extLst>
              <a:ext uri="{FF2B5EF4-FFF2-40B4-BE49-F238E27FC236}">
                <a16:creationId xmlns:a16="http://schemas.microsoft.com/office/drawing/2014/main" id="{98BEE233-C07F-4312-A196-01FB98FE0E19}"/>
              </a:ext>
            </a:extLst>
          </p:cNvPr>
          <p:cNvSpPr>
            <a:spLocks noGrp="1"/>
          </p:cNvSpPr>
          <p:nvPr>
            <p:ph type="sldNum" sz="quarter" idx="12"/>
          </p:nvPr>
        </p:nvSpPr>
        <p:spPr/>
        <p:txBody>
          <a:bodyPr/>
          <a:lstStyle/>
          <a:p>
            <a:fld id="{BAFF30EA-0E8F-4029-98E4-BCB635AEA523}" type="slidenum">
              <a:rPr lang="de-DE" smtClean="0"/>
              <a:t>1</a:t>
            </a:fld>
            <a:endParaRPr lang="de-DE"/>
          </a:p>
        </p:txBody>
      </p:sp>
    </p:spTree>
    <p:extLst>
      <p:ext uri="{BB962C8B-B14F-4D97-AF65-F5344CB8AC3E}">
        <p14:creationId xmlns:p14="http://schemas.microsoft.com/office/powerpoint/2010/main" val="231854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E89C5-6A57-4DA1-86FE-D8B41DA4C945}"/>
              </a:ext>
            </a:extLst>
          </p:cNvPr>
          <p:cNvSpPr>
            <a:spLocks noGrp="1"/>
          </p:cNvSpPr>
          <p:nvPr>
            <p:ph type="title"/>
          </p:nvPr>
        </p:nvSpPr>
        <p:spPr/>
        <p:txBody>
          <a:bodyPr/>
          <a:lstStyle/>
          <a:p>
            <a:r>
              <a:rPr lang="de-DE" dirty="0"/>
              <a:t>Was sind die Unterschiede?</a:t>
            </a:r>
          </a:p>
        </p:txBody>
      </p:sp>
      <p:sp>
        <p:nvSpPr>
          <p:cNvPr id="4" name="Fußzeilenplatzhalter 3">
            <a:extLst>
              <a:ext uri="{FF2B5EF4-FFF2-40B4-BE49-F238E27FC236}">
                <a16:creationId xmlns:a16="http://schemas.microsoft.com/office/drawing/2014/main" id="{DF2796EC-826D-448B-A5A1-173328F78F0E}"/>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85E0F58B-FCD2-4D54-9E5F-9817083EC7AD}"/>
              </a:ext>
            </a:extLst>
          </p:cNvPr>
          <p:cNvSpPr>
            <a:spLocks noGrp="1"/>
          </p:cNvSpPr>
          <p:nvPr>
            <p:ph type="sldNum" sz="quarter" idx="12"/>
          </p:nvPr>
        </p:nvSpPr>
        <p:spPr/>
        <p:txBody>
          <a:bodyPr/>
          <a:lstStyle/>
          <a:p>
            <a:fld id="{BAFF30EA-0E8F-4029-98E4-BCB635AEA523}" type="slidenum">
              <a:rPr lang="de-DE" smtClean="0"/>
              <a:pPr/>
              <a:t>10</a:t>
            </a:fld>
            <a:endParaRPr lang="de-DE" dirty="0"/>
          </a:p>
        </p:txBody>
      </p:sp>
      <p:graphicFrame>
        <p:nvGraphicFramePr>
          <p:cNvPr id="7" name="Tabelle 6">
            <a:extLst>
              <a:ext uri="{FF2B5EF4-FFF2-40B4-BE49-F238E27FC236}">
                <a16:creationId xmlns:a16="http://schemas.microsoft.com/office/drawing/2014/main" id="{80773BAD-C66E-4839-9DC3-50C03B2B88A3}"/>
              </a:ext>
            </a:extLst>
          </p:cNvPr>
          <p:cNvGraphicFramePr>
            <a:graphicFrameLocks noGrp="1"/>
          </p:cNvGraphicFramePr>
          <p:nvPr>
            <p:extLst>
              <p:ext uri="{D42A27DB-BD31-4B8C-83A1-F6EECF244321}">
                <p14:modId xmlns:p14="http://schemas.microsoft.com/office/powerpoint/2010/main" val="3533023035"/>
              </p:ext>
            </p:extLst>
          </p:nvPr>
        </p:nvGraphicFramePr>
        <p:xfrm>
          <a:off x="914145" y="1738321"/>
          <a:ext cx="10857441" cy="4375712"/>
        </p:xfrm>
        <a:graphic>
          <a:graphicData uri="http://schemas.openxmlformats.org/drawingml/2006/table">
            <a:tbl>
              <a:tblPr firstRow="1" bandRow="1">
                <a:tableStyleId>{5C22544A-7EE6-4342-B048-85BDC9FD1C3A}</a:tableStyleId>
              </a:tblPr>
              <a:tblGrid>
                <a:gridCol w="3619147">
                  <a:extLst>
                    <a:ext uri="{9D8B030D-6E8A-4147-A177-3AD203B41FA5}">
                      <a16:colId xmlns:a16="http://schemas.microsoft.com/office/drawing/2014/main" val="2294034266"/>
                    </a:ext>
                  </a:extLst>
                </a:gridCol>
                <a:gridCol w="3619147">
                  <a:extLst>
                    <a:ext uri="{9D8B030D-6E8A-4147-A177-3AD203B41FA5}">
                      <a16:colId xmlns:a16="http://schemas.microsoft.com/office/drawing/2014/main" val="2137567699"/>
                    </a:ext>
                  </a:extLst>
                </a:gridCol>
                <a:gridCol w="3619147">
                  <a:extLst>
                    <a:ext uri="{9D8B030D-6E8A-4147-A177-3AD203B41FA5}">
                      <a16:colId xmlns:a16="http://schemas.microsoft.com/office/drawing/2014/main" val="3740937375"/>
                    </a:ext>
                  </a:extLst>
                </a:gridCol>
              </a:tblGrid>
              <a:tr h="466954">
                <a:tc>
                  <a:txBody>
                    <a:bodyPr/>
                    <a:lstStyle/>
                    <a:p>
                      <a:r>
                        <a:rPr lang="de-DE" dirty="0"/>
                        <a:t>Journalismus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7697F"/>
                    </a:solidFill>
                  </a:tcPr>
                </a:tc>
                <a:tc>
                  <a:txBody>
                    <a:bodyPr/>
                    <a:lstStyle/>
                    <a:p>
                      <a:r>
                        <a:rPr lang="de-DE" dirty="0"/>
                        <a:t>Public Relations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9715"/>
                    </a:solidFill>
                  </a:tcPr>
                </a:tc>
                <a:tc>
                  <a:txBody>
                    <a:bodyPr/>
                    <a:lstStyle/>
                    <a:p>
                      <a:r>
                        <a:rPr lang="de-DE" dirty="0"/>
                        <a:t>Werbung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173882245"/>
                  </a:ext>
                </a:extLst>
              </a:tr>
              <a:tr h="466954">
                <a:tc>
                  <a:txBody>
                    <a:bodyPr/>
                    <a:lstStyle/>
                    <a:p>
                      <a:r>
                        <a:rPr lang="de-DE" dirty="0"/>
                        <a:t>Ziel: Aufklären, Aufdecken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a:t>Ziel: Reputation aufbauen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a:t>Ziel: Verkäufe steigern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9629451"/>
                  </a:ext>
                </a:extLst>
              </a:tr>
              <a:tr h="466954">
                <a:tc>
                  <a:txBody>
                    <a:bodyPr/>
                    <a:lstStyle/>
                    <a:p>
                      <a:r>
                        <a:rPr lang="de-DE" dirty="0"/>
                        <a:t>Veröffentlichung</a:t>
                      </a:r>
                      <a:r>
                        <a:rPr lang="de-DE" baseline="0" dirty="0"/>
                        <a:t> aus eigener Überzeugung</a:t>
                      </a:r>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aseline="0"/>
                        <a:t>Veröffentlichung nach Überzeugen der Medien</a:t>
                      </a:r>
                      <a:endParaRPr lang="de-DE"/>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a:t>Veröffentlichung durch simple Bezahlung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775349"/>
                  </a:ext>
                </a:extLst>
              </a:tr>
              <a:tr h="466954">
                <a:tc>
                  <a:txBody>
                    <a:bodyPr/>
                    <a:lstStyle/>
                    <a:p>
                      <a:r>
                        <a:rPr lang="de-DE" baseline="0" dirty="0"/>
                        <a:t>Leser </a:t>
                      </a:r>
                      <a:r>
                        <a:rPr lang="de-DE" dirty="0"/>
                        <a:t>bezahlt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a:t>Ist kostenfrei – „</a:t>
                      </a:r>
                      <a:r>
                        <a:rPr lang="de-DE" err="1"/>
                        <a:t>earned</a:t>
                      </a:r>
                      <a:r>
                        <a:rPr lang="de-DE"/>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a:t>Auftraggeber bezahlt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5015153"/>
                  </a:ext>
                </a:extLst>
              </a:tr>
              <a:tr h="466954">
                <a:tc>
                  <a:txBody>
                    <a:bodyPr/>
                    <a:lstStyle/>
                    <a:p>
                      <a:r>
                        <a:rPr lang="de-DE" dirty="0"/>
                        <a:t>Methode: Recherche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a:t>Methode: Transparenz</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Methode: Behaupten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0625840"/>
                  </a:ext>
                </a:extLst>
              </a:tr>
              <a:tr h="466954">
                <a:tc>
                  <a:txBody>
                    <a:bodyPr/>
                    <a:lstStyle/>
                    <a:p>
                      <a:r>
                        <a:rPr lang="de-DE" dirty="0"/>
                        <a:t>objektiv</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„über Bande“, über Dritte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subjektiv</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89237184"/>
                  </a:ext>
                </a:extLst>
              </a:tr>
              <a:tr h="466954">
                <a:tc>
                  <a:txBody>
                    <a:bodyPr/>
                    <a:lstStyle/>
                    <a:p>
                      <a:r>
                        <a:rPr lang="de-DE" dirty="0"/>
                        <a:t>an Information Interessierte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an Organisationen Interessierte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an Produkten Interessierte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50741025"/>
                  </a:ext>
                </a:extLst>
              </a:tr>
              <a:tr h="466954">
                <a:tc>
                  <a:txBody>
                    <a:bodyPr/>
                    <a:lstStyle/>
                    <a:p>
                      <a:r>
                        <a:rPr lang="de-DE" dirty="0"/>
                        <a:t>Bewirkt Aufklärung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Bewirkt Vertrauen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Bewirkt</a:t>
                      </a:r>
                      <a:r>
                        <a:rPr lang="de-DE" baseline="0" dirty="0"/>
                        <a:t> Sichtbarkeit</a:t>
                      </a:r>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9920981"/>
                  </a:ext>
                </a:extLst>
              </a:tr>
              <a:tr h="466954">
                <a:tc>
                  <a:txBody>
                    <a:bodyPr/>
                    <a:lstStyle/>
                    <a:p>
                      <a:r>
                        <a:rPr lang="de-DE" dirty="0"/>
                        <a:t>Vertrauen ist hoch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a:t>Vertrauen wird</a:t>
                      </a:r>
                      <a:r>
                        <a:rPr lang="de-DE" baseline="0"/>
                        <a:t> erarbeitet</a:t>
                      </a:r>
                      <a:endParaRPr lang="de-DE"/>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Vertrauen ist gering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85814840"/>
                  </a:ext>
                </a:extLst>
              </a:tr>
            </a:tbl>
          </a:graphicData>
        </a:graphic>
      </p:graphicFrame>
    </p:spTree>
    <p:extLst>
      <p:ext uri="{BB962C8B-B14F-4D97-AF65-F5344CB8AC3E}">
        <p14:creationId xmlns:p14="http://schemas.microsoft.com/office/powerpoint/2010/main" val="26011769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197B5-0750-4E47-BE24-91D1E868188F}"/>
              </a:ext>
            </a:extLst>
          </p:cNvPr>
          <p:cNvSpPr>
            <a:spLocks noGrp="1"/>
          </p:cNvSpPr>
          <p:nvPr>
            <p:ph type="title"/>
          </p:nvPr>
        </p:nvSpPr>
        <p:spPr/>
        <p:txBody>
          <a:bodyPr/>
          <a:lstStyle/>
          <a:p>
            <a:r>
              <a:rPr lang="de-DE" dirty="0"/>
              <a:t>Publicity</a:t>
            </a:r>
          </a:p>
        </p:txBody>
      </p:sp>
      <p:sp>
        <p:nvSpPr>
          <p:cNvPr id="3" name="Inhaltsplatzhalter 2">
            <a:extLst>
              <a:ext uri="{FF2B5EF4-FFF2-40B4-BE49-F238E27FC236}">
                <a16:creationId xmlns:a16="http://schemas.microsoft.com/office/drawing/2014/main" id="{733B54CA-D2FA-4242-B5F0-D119C67668D8}"/>
              </a:ext>
            </a:extLst>
          </p:cNvPr>
          <p:cNvSpPr>
            <a:spLocks noGrp="1"/>
          </p:cNvSpPr>
          <p:nvPr>
            <p:ph idx="1"/>
          </p:nvPr>
        </p:nvSpPr>
        <p:spPr/>
        <p:txBody>
          <a:bodyPr>
            <a:normAutofit lnSpcReduction="10000"/>
          </a:bodyPr>
          <a:lstStyle/>
          <a:p>
            <a:r>
              <a:rPr lang="de-DE" dirty="0"/>
              <a:t> Ziel: Ein Unternehmen (oder seine Produkte) ins Zentrum der Aufmerksamkeit zu rücken.</a:t>
            </a:r>
          </a:p>
          <a:p>
            <a:r>
              <a:rPr lang="de-DE" dirty="0"/>
              <a:t>Dabei geht es um „Publicity“ und Aufmerksamkeits-Erzeugung.</a:t>
            </a:r>
          </a:p>
          <a:p>
            <a:r>
              <a:rPr lang="de-DE" dirty="0"/>
              <a:t>Wie sorgt man für Aufmerksamkeit? Durch besondere Ideen, die zu berichtenswerten Ereignissen werden.</a:t>
            </a:r>
          </a:p>
          <a:p>
            <a:r>
              <a:rPr lang="de-DE" dirty="0"/>
              <a:t>Bsp. Greenpeace: Greenpeace seilt sich spektakulär von einem Konzernhochhaus ab oder kapert mit kleinen Booten ein Schiff. Die Kameras der großen Networks sind natürlich live dabei…</a:t>
            </a:r>
          </a:p>
          <a:p>
            <a:r>
              <a:rPr lang="de-DE" dirty="0"/>
              <a:t>Sorgt für „Guerilla-Aktionen“, die zu Media-Coverage führt</a:t>
            </a:r>
            <a:br>
              <a:rPr lang="de-DE" dirty="0"/>
            </a:br>
            <a:r>
              <a:rPr lang="de-DE" dirty="0"/>
              <a:t>(dazu logischerweise die Medien vorher einladen.)   </a:t>
            </a:r>
          </a:p>
        </p:txBody>
      </p:sp>
      <p:sp>
        <p:nvSpPr>
          <p:cNvPr id="4" name="Fußzeilenplatzhalter 3">
            <a:extLst>
              <a:ext uri="{FF2B5EF4-FFF2-40B4-BE49-F238E27FC236}">
                <a16:creationId xmlns:a16="http://schemas.microsoft.com/office/drawing/2014/main" id="{8473062B-0A9A-4505-8948-5D33BC17CD79}"/>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4BCB447C-D0FF-40E2-ACEE-34EC7B1B1920}"/>
              </a:ext>
            </a:extLst>
          </p:cNvPr>
          <p:cNvSpPr>
            <a:spLocks noGrp="1"/>
          </p:cNvSpPr>
          <p:nvPr>
            <p:ph type="sldNum" sz="quarter" idx="12"/>
          </p:nvPr>
        </p:nvSpPr>
        <p:spPr/>
        <p:txBody>
          <a:bodyPr/>
          <a:lstStyle/>
          <a:p>
            <a:fld id="{BAFF30EA-0E8F-4029-98E4-BCB635AEA523}" type="slidenum">
              <a:rPr lang="de-DE" smtClean="0"/>
              <a:pPr/>
              <a:t>100</a:t>
            </a:fld>
            <a:endParaRPr lang="de-DE" dirty="0"/>
          </a:p>
        </p:txBody>
      </p:sp>
    </p:spTree>
    <p:extLst>
      <p:ext uri="{BB962C8B-B14F-4D97-AF65-F5344CB8AC3E}">
        <p14:creationId xmlns:p14="http://schemas.microsoft.com/office/powerpoint/2010/main" val="4866660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Gebäude, draußen, Personen, Gruppe enthält.&#10;&#10;Automatisch generierte Beschreibung">
            <a:extLst>
              <a:ext uri="{FF2B5EF4-FFF2-40B4-BE49-F238E27FC236}">
                <a16:creationId xmlns:a16="http://schemas.microsoft.com/office/drawing/2014/main" id="{0F08F2BC-4920-4429-8025-D54142703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141" y="0"/>
            <a:ext cx="10055718" cy="6858000"/>
          </a:xfrm>
          <a:prstGeom prst="rect">
            <a:avLst/>
          </a:prstGeom>
        </p:spPr>
      </p:pic>
      <p:sp>
        <p:nvSpPr>
          <p:cNvPr id="2" name="Fußzeilenplatzhalter 1">
            <a:extLst>
              <a:ext uri="{FF2B5EF4-FFF2-40B4-BE49-F238E27FC236}">
                <a16:creationId xmlns:a16="http://schemas.microsoft.com/office/drawing/2014/main" id="{7146A00E-ED91-4492-9EA2-1887F176383A}"/>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2868539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p:cNvGraphicFramePr/>
          <p:nvPr/>
        </p:nvGraphicFramePr>
        <p:xfrm>
          <a:off x="1" y="-1"/>
          <a:ext cx="12192000" cy="7093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feld 1"/>
          <p:cNvSpPr txBox="1"/>
          <p:nvPr/>
        </p:nvSpPr>
        <p:spPr>
          <a:xfrm>
            <a:off x="811657" y="2589088"/>
            <a:ext cx="2784297" cy="1877437"/>
          </a:xfrm>
          <a:prstGeom prst="rect">
            <a:avLst/>
          </a:prstGeom>
          <a:noFill/>
        </p:spPr>
        <p:txBody>
          <a:bodyPr wrap="square" rtlCol="0">
            <a:spAutoFit/>
          </a:bodyPr>
          <a:lstStyle/>
          <a:p>
            <a:r>
              <a:rPr lang="de-DE" sz="4400" b="1" dirty="0" err="1"/>
              <a:t>Earned</a:t>
            </a:r>
            <a:endParaRPr lang="de-DE" sz="4400" b="1" dirty="0"/>
          </a:p>
          <a:p>
            <a:endParaRPr lang="de-DE" dirty="0"/>
          </a:p>
          <a:p>
            <a:r>
              <a:rPr lang="de-DE" dirty="0"/>
              <a:t>Machen andere</a:t>
            </a:r>
          </a:p>
          <a:p>
            <a:r>
              <a:rPr lang="de-DE" dirty="0"/>
              <a:t>Müssen wir uns verdienen</a:t>
            </a:r>
            <a:br>
              <a:rPr lang="de-DE" dirty="0"/>
            </a:br>
            <a:endParaRPr lang="de-DE" dirty="0"/>
          </a:p>
        </p:txBody>
      </p:sp>
      <p:sp>
        <p:nvSpPr>
          <p:cNvPr id="4" name="Textfeld 3"/>
          <p:cNvSpPr txBox="1"/>
          <p:nvPr/>
        </p:nvSpPr>
        <p:spPr>
          <a:xfrm>
            <a:off x="9327222" y="2589088"/>
            <a:ext cx="2301412" cy="1877437"/>
          </a:xfrm>
          <a:prstGeom prst="rect">
            <a:avLst/>
          </a:prstGeom>
          <a:noFill/>
        </p:spPr>
        <p:txBody>
          <a:bodyPr wrap="square" rtlCol="0">
            <a:spAutoFit/>
          </a:bodyPr>
          <a:lstStyle/>
          <a:p>
            <a:r>
              <a:rPr lang="de-DE" sz="4400" b="1" dirty="0" err="1"/>
              <a:t>Owned</a:t>
            </a:r>
            <a:endParaRPr lang="de-DE" sz="4400" b="1" dirty="0"/>
          </a:p>
          <a:p>
            <a:endParaRPr lang="de-DE" dirty="0"/>
          </a:p>
          <a:p>
            <a:r>
              <a:rPr lang="de-DE" dirty="0"/>
              <a:t>Machen wir selbst</a:t>
            </a:r>
          </a:p>
          <a:p>
            <a:r>
              <a:rPr lang="de-DE" dirty="0"/>
              <a:t>Müssen wir bezahlen</a:t>
            </a:r>
            <a:br>
              <a:rPr lang="de-DE" dirty="0"/>
            </a:br>
            <a:endParaRPr lang="de-DE" dirty="0"/>
          </a:p>
        </p:txBody>
      </p:sp>
      <p:sp>
        <p:nvSpPr>
          <p:cNvPr id="3" name="Fußzeilenplatzhalter 2">
            <a:extLst>
              <a:ext uri="{FF2B5EF4-FFF2-40B4-BE49-F238E27FC236}">
                <a16:creationId xmlns:a16="http://schemas.microsoft.com/office/drawing/2014/main" id="{F1D009E9-34BD-4195-9992-1D1287E614B2}"/>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314636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3868" y="803275"/>
            <a:ext cx="3272093" cy="2674198"/>
          </a:xfrm>
        </p:spPr>
        <p:txBody>
          <a:bodyPr anchor="t">
            <a:normAutofit/>
          </a:bodyPr>
          <a:lstStyle/>
          <a:p>
            <a:r>
              <a:rPr lang="de-DE" sz="2700" dirty="0"/>
              <a:t>95 Thesen des Digitalzeitalters</a:t>
            </a:r>
          </a:p>
        </p:txBody>
      </p:sp>
      <p:graphicFrame>
        <p:nvGraphicFramePr>
          <p:cNvPr id="30" name="Content Placeholder 6">
            <a:extLst>
              <a:ext uri="{FF2B5EF4-FFF2-40B4-BE49-F238E27FC236}">
                <a16:creationId xmlns:a16="http://schemas.microsoft.com/office/drawing/2014/main" id="{6B33FF3D-4089-4B96-A446-8A7EBD0FC972}"/>
              </a:ext>
            </a:extLst>
          </p:cNvPr>
          <p:cNvGraphicFramePr>
            <a:graphicFrameLocks noGrp="1"/>
          </p:cNvGraphicFramePr>
          <p:nvPr>
            <p:ph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p:cNvSpPr txBox="1"/>
          <p:nvPr/>
        </p:nvSpPr>
        <p:spPr>
          <a:xfrm>
            <a:off x="656217" y="8369450"/>
            <a:ext cx="6838036" cy="3108960"/>
          </a:xfrm>
          <a:prstGeom prst="rect">
            <a:avLst/>
          </a:prstGeom>
          <a:noFill/>
        </p:spPr>
        <p:txBody>
          <a:bodyPr wrap="square" rtlCol="0">
            <a:spAutoFit/>
          </a:bodyPr>
          <a:lstStyle/>
          <a:p>
            <a:endParaRPr lang="de-DE"/>
          </a:p>
        </p:txBody>
      </p:sp>
      <p:pic>
        <p:nvPicPr>
          <p:cNvPr id="3" name="Grafik 2">
            <a:extLst>
              <a:ext uri="{FF2B5EF4-FFF2-40B4-BE49-F238E27FC236}">
                <a16:creationId xmlns:a16="http://schemas.microsoft.com/office/drawing/2014/main" id="{0440F8F6-367E-49D8-9DD9-BC7233991B58}"/>
              </a:ext>
            </a:extLst>
          </p:cNvPr>
          <p:cNvPicPr>
            <a:picLocks noChangeAspect="1"/>
          </p:cNvPicPr>
          <p:nvPr/>
        </p:nvPicPr>
        <p:blipFill rotWithShape="1">
          <a:blip r:embed="rId8">
            <a:extLst>
              <a:ext uri="{28A0092B-C50C-407E-A947-70E740481C1C}">
                <a14:useLocalDpi xmlns:a14="http://schemas.microsoft.com/office/drawing/2010/main" val="0"/>
              </a:ext>
            </a:extLst>
          </a:blip>
          <a:srcRect r="8028" b="3"/>
          <a:stretch/>
        </p:blipFill>
        <p:spPr>
          <a:xfrm>
            <a:off x="0" y="1947032"/>
            <a:ext cx="4821551" cy="3866172"/>
          </a:xfrm>
          <a:prstGeom prst="rect">
            <a:avLst/>
          </a:prstGeom>
        </p:spPr>
      </p:pic>
      <p:sp>
        <p:nvSpPr>
          <p:cNvPr id="4" name="Rechteck 3">
            <a:extLst>
              <a:ext uri="{FF2B5EF4-FFF2-40B4-BE49-F238E27FC236}">
                <a16:creationId xmlns:a16="http://schemas.microsoft.com/office/drawing/2014/main" id="{CC05EF7C-6AD1-43A0-817E-7100660FE087}"/>
              </a:ext>
            </a:extLst>
          </p:cNvPr>
          <p:cNvSpPr/>
          <p:nvPr/>
        </p:nvSpPr>
        <p:spPr>
          <a:xfrm>
            <a:off x="8099684" y="6334780"/>
            <a:ext cx="2879395" cy="523220"/>
          </a:xfrm>
          <a:prstGeom prst="rect">
            <a:avLst/>
          </a:prstGeom>
        </p:spPr>
        <p:txBody>
          <a:bodyPr wrap="square">
            <a:spAutoFit/>
          </a:bodyPr>
          <a:lstStyle/>
          <a:p>
            <a:r>
              <a:rPr lang="de-DE" sz="1400" dirty="0">
                <a:hlinkClick r:id="rId9"/>
              </a:rPr>
              <a:t>https://www.pr-enthusiast.com/das-cluetrain-manifest/</a:t>
            </a:r>
            <a:endParaRPr lang="de-DE" sz="1400" dirty="0"/>
          </a:p>
        </p:txBody>
      </p:sp>
      <p:sp>
        <p:nvSpPr>
          <p:cNvPr id="6" name="Ellipse 5">
            <a:hlinkClick r:id="rId9"/>
            <a:extLst>
              <a:ext uri="{FF2B5EF4-FFF2-40B4-BE49-F238E27FC236}">
                <a16:creationId xmlns:a16="http://schemas.microsoft.com/office/drawing/2014/main" id="{E9D1082F-D5AD-425F-A3AC-8103F812C00E}"/>
              </a:ext>
            </a:extLst>
          </p:cNvPr>
          <p:cNvSpPr/>
          <p:nvPr/>
        </p:nvSpPr>
        <p:spPr>
          <a:xfrm>
            <a:off x="10979079" y="5676644"/>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Pfeil: Leichte Kurve">
            <a:extLst>
              <a:ext uri="{FF2B5EF4-FFF2-40B4-BE49-F238E27FC236}">
                <a16:creationId xmlns:a16="http://schemas.microsoft.com/office/drawing/2014/main" id="{A59766F4-85A7-4CBE-B49F-49452D2FC9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9738474">
            <a:off x="11061879" y="5812852"/>
            <a:ext cx="914400" cy="914400"/>
          </a:xfrm>
          <a:prstGeom prst="rect">
            <a:avLst/>
          </a:prstGeom>
        </p:spPr>
      </p:pic>
      <p:sp>
        <p:nvSpPr>
          <p:cNvPr id="5" name="Fußzeilenplatzhalter 4">
            <a:extLst>
              <a:ext uri="{FF2B5EF4-FFF2-40B4-BE49-F238E27FC236}">
                <a16:creationId xmlns:a16="http://schemas.microsoft.com/office/drawing/2014/main" id="{A89E7D10-E31C-4764-B10F-9825F17C89A7}"/>
              </a:ext>
            </a:extLst>
          </p:cNvPr>
          <p:cNvSpPr>
            <a:spLocks noGrp="1"/>
          </p:cNvSpPr>
          <p:nvPr>
            <p:ph type="ftr" sz="quarter" idx="11"/>
          </p:nvPr>
        </p:nvSpPr>
        <p:spPr/>
        <p:txBody>
          <a:bodyPr/>
          <a:lstStyle/>
          <a:p>
            <a:pPr algn="l"/>
            <a:r>
              <a:rPr lang="de-DE"/>
              <a:t>Digital Enthusiast Harald Ille</a:t>
            </a:r>
            <a:endParaRPr lang="de-DE" dirty="0"/>
          </a:p>
        </p:txBody>
      </p:sp>
      <p:sp>
        <p:nvSpPr>
          <p:cNvPr id="9" name="Foliennummernplatzhalter 8">
            <a:extLst>
              <a:ext uri="{FF2B5EF4-FFF2-40B4-BE49-F238E27FC236}">
                <a16:creationId xmlns:a16="http://schemas.microsoft.com/office/drawing/2014/main" id="{87C4106B-870F-474F-BB69-312A79DE5809}"/>
              </a:ext>
            </a:extLst>
          </p:cNvPr>
          <p:cNvSpPr>
            <a:spLocks noGrp="1"/>
          </p:cNvSpPr>
          <p:nvPr>
            <p:ph type="sldNum" sz="quarter" idx="12"/>
          </p:nvPr>
        </p:nvSpPr>
        <p:spPr/>
        <p:txBody>
          <a:bodyPr/>
          <a:lstStyle/>
          <a:p>
            <a:fld id="{BAFF30EA-0E8F-4029-98E4-BCB635AEA523}" type="slidenum">
              <a:rPr lang="de-DE" smtClean="0"/>
              <a:pPr/>
              <a:t>12</a:t>
            </a:fld>
            <a:endParaRPr lang="de-DE" dirty="0"/>
          </a:p>
        </p:txBody>
      </p:sp>
    </p:spTree>
    <p:extLst>
      <p:ext uri="{BB962C8B-B14F-4D97-AF65-F5344CB8AC3E}">
        <p14:creationId xmlns:p14="http://schemas.microsoft.com/office/powerpoint/2010/main" val="26580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8645E-B7C5-45BA-A4DE-40721CCD363D}"/>
              </a:ext>
            </a:extLst>
          </p:cNvPr>
          <p:cNvSpPr>
            <a:spLocks noGrp="1"/>
          </p:cNvSpPr>
          <p:nvPr>
            <p:ph type="title"/>
          </p:nvPr>
        </p:nvSpPr>
        <p:spPr/>
        <p:txBody>
          <a:bodyPr/>
          <a:lstStyle/>
          <a:p>
            <a:r>
              <a:rPr lang="de-DE" dirty="0"/>
              <a:t>Verantwortungs-kommunikation</a:t>
            </a:r>
          </a:p>
        </p:txBody>
      </p:sp>
      <p:sp>
        <p:nvSpPr>
          <p:cNvPr id="3" name="Textplatzhalter 2">
            <a:extLst>
              <a:ext uri="{FF2B5EF4-FFF2-40B4-BE49-F238E27FC236}">
                <a16:creationId xmlns:a16="http://schemas.microsoft.com/office/drawing/2014/main" id="{1F4BA03E-C384-45EC-AB03-D7132DBF55AD}"/>
              </a:ext>
            </a:extLst>
          </p:cNvPr>
          <p:cNvSpPr>
            <a:spLocks noGrp="1"/>
          </p:cNvSpPr>
          <p:nvPr>
            <p:ph type="body" idx="1"/>
          </p:nvPr>
        </p:nvSpPr>
        <p:spPr/>
        <p:txBody>
          <a:bodyPr/>
          <a:lstStyle/>
          <a:p>
            <a:r>
              <a:rPr lang="de-DE"/>
              <a:t>PR verändert, weil sie Vertrauen durch Verantwortung erwirbt.</a:t>
            </a:r>
          </a:p>
        </p:txBody>
      </p:sp>
      <p:sp>
        <p:nvSpPr>
          <p:cNvPr id="4" name="Fußzeilenplatzhalter 3">
            <a:extLst>
              <a:ext uri="{FF2B5EF4-FFF2-40B4-BE49-F238E27FC236}">
                <a16:creationId xmlns:a16="http://schemas.microsoft.com/office/drawing/2014/main" id="{28910ED2-0789-468D-A24A-210BB9626A43}"/>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BB213518-88E7-40DF-8981-94D63F3C58A3}"/>
              </a:ext>
            </a:extLst>
          </p:cNvPr>
          <p:cNvSpPr>
            <a:spLocks noGrp="1"/>
          </p:cNvSpPr>
          <p:nvPr>
            <p:ph type="sldNum" sz="quarter" idx="12"/>
          </p:nvPr>
        </p:nvSpPr>
        <p:spPr/>
        <p:txBody>
          <a:bodyPr/>
          <a:lstStyle/>
          <a:p>
            <a:fld id="{BAFF30EA-0E8F-4029-98E4-BCB635AEA523}" type="slidenum">
              <a:rPr lang="de-DE" smtClean="0"/>
              <a:pPr/>
              <a:t>13</a:t>
            </a:fld>
            <a:endParaRPr lang="de-DE" dirty="0"/>
          </a:p>
        </p:txBody>
      </p:sp>
    </p:spTree>
    <p:extLst>
      <p:ext uri="{BB962C8B-B14F-4D97-AF65-F5344CB8AC3E}">
        <p14:creationId xmlns:p14="http://schemas.microsoft.com/office/powerpoint/2010/main" val="182593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00DED-87F1-4295-B4AE-B501062263C2}"/>
              </a:ext>
            </a:extLst>
          </p:cNvPr>
          <p:cNvSpPr>
            <a:spLocks noGrp="1"/>
          </p:cNvSpPr>
          <p:nvPr>
            <p:ph type="title"/>
          </p:nvPr>
        </p:nvSpPr>
        <p:spPr>
          <a:xfrm>
            <a:off x="1451579" y="804519"/>
            <a:ext cx="9603275" cy="1049235"/>
          </a:xfrm>
        </p:spPr>
        <p:txBody>
          <a:bodyPr>
            <a:normAutofit/>
          </a:bodyPr>
          <a:lstStyle/>
          <a:p>
            <a:r>
              <a:rPr lang="de-DE" dirty="0" err="1"/>
              <a:t>Cluetrain</a:t>
            </a:r>
            <a:r>
              <a:rPr lang="de-DE" dirty="0"/>
              <a:t> PR</a:t>
            </a:r>
          </a:p>
        </p:txBody>
      </p:sp>
      <p:graphicFrame>
        <p:nvGraphicFramePr>
          <p:cNvPr id="18" name="Inhaltsplatzhalter 2">
            <a:extLst>
              <a:ext uri="{FF2B5EF4-FFF2-40B4-BE49-F238E27FC236}">
                <a16:creationId xmlns:a16="http://schemas.microsoft.com/office/drawing/2014/main" id="{F6EEDCEE-538C-4557-A26F-52980F3B7124}"/>
              </a:ext>
            </a:extLst>
          </p:cNvPr>
          <p:cNvGraphicFramePr>
            <a:graphicFrameLocks noGrp="1"/>
          </p:cNvGraphicFramePr>
          <p:nvPr>
            <p:ph idx="1"/>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ußzeilenplatzhalter 2">
            <a:extLst>
              <a:ext uri="{FF2B5EF4-FFF2-40B4-BE49-F238E27FC236}">
                <a16:creationId xmlns:a16="http://schemas.microsoft.com/office/drawing/2014/main" id="{7FA36CCE-1DD8-4037-BBAD-C1272E781E55}"/>
              </a:ext>
            </a:extLst>
          </p:cNvPr>
          <p:cNvSpPr>
            <a:spLocks noGrp="1"/>
          </p:cNvSpPr>
          <p:nvPr>
            <p:ph type="ftr" sz="quarter" idx="11"/>
          </p:nvPr>
        </p:nvSpPr>
        <p:spPr/>
        <p:txBody>
          <a:bodyPr/>
          <a:lstStyle/>
          <a:p>
            <a:pPr algn="l"/>
            <a:r>
              <a:rPr lang="de-DE"/>
              <a:t>Digital Enthusiast Harald Ille</a:t>
            </a:r>
            <a:endParaRPr lang="de-DE" dirty="0"/>
          </a:p>
        </p:txBody>
      </p:sp>
      <p:sp>
        <p:nvSpPr>
          <p:cNvPr id="4" name="Foliennummernplatzhalter 3">
            <a:extLst>
              <a:ext uri="{FF2B5EF4-FFF2-40B4-BE49-F238E27FC236}">
                <a16:creationId xmlns:a16="http://schemas.microsoft.com/office/drawing/2014/main" id="{EB6ACADC-6FC2-4076-BC18-0CC4B0651412}"/>
              </a:ext>
            </a:extLst>
          </p:cNvPr>
          <p:cNvSpPr>
            <a:spLocks noGrp="1"/>
          </p:cNvSpPr>
          <p:nvPr>
            <p:ph type="sldNum" sz="quarter" idx="12"/>
          </p:nvPr>
        </p:nvSpPr>
        <p:spPr/>
        <p:txBody>
          <a:bodyPr/>
          <a:lstStyle/>
          <a:p>
            <a:fld id="{BAFF30EA-0E8F-4029-98E4-BCB635AEA523}" type="slidenum">
              <a:rPr lang="de-DE" smtClean="0"/>
              <a:pPr/>
              <a:t>14</a:t>
            </a:fld>
            <a:endParaRPr lang="de-DE" dirty="0"/>
          </a:p>
        </p:txBody>
      </p:sp>
    </p:spTree>
    <p:extLst>
      <p:ext uri="{BB962C8B-B14F-4D97-AF65-F5344CB8AC3E}">
        <p14:creationId xmlns:p14="http://schemas.microsoft.com/office/powerpoint/2010/main" val="132257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6422E-5DE1-4872-9834-57EDE4793E63}"/>
              </a:ext>
            </a:extLst>
          </p:cNvPr>
          <p:cNvSpPr>
            <a:spLocks noGrp="1"/>
          </p:cNvSpPr>
          <p:nvPr>
            <p:ph type="title"/>
          </p:nvPr>
        </p:nvSpPr>
        <p:spPr/>
        <p:txBody>
          <a:bodyPr/>
          <a:lstStyle/>
          <a:p>
            <a:r>
              <a:rPr lang="de-DE" dirty="0"/>
              <a:t>Aufgabe: Videos gucken ;-)</a:t>
            </a:r>
          </a:p>
        </p:txBody>
      </p:sp>
      <p:sp>
        <p:nvSpPr>
          <p:cNvPr id="3" name="Inhaltsplatzhalter 2">
            <a:extLst>
              <a:ext uri="{FF2B5EF4-FFF2-40B4-BE49-F238E27FC236}">
                <a16:creationId xmlns:a16="http://schemas.microsoft.com/office/drawing/2014/main" id="{00854AC1-D5B1-45CC-8F7A-DA89449DAF17}"/>
              </a:ext>
            </a:extLst>
          </p:cNvPr>
          <p:cNvSpPr>
            <a:spLocks noGrp="1"/>
          </p:cNvSpPr>
          <p:nvPr>
            <p:ph idx="1"/>
          </p:nvPr>
        </p:nvSpPr>
        <p:spPr/>
        <p:txBody>
          <a:bodyPr/>
          <a:lstStyle/>
          <a:p>
            <a:r>
              <a:rPr lang="de-DE" dirty="0"/>
              <a:t>Bitte schaut Euch die bitte die folgenden beiden Videos an. </a:t>
            </a:r>
          </a:p>
          <a:p>
            <a:r>
              <a:rPr lang="de-DE" dirty="0"/>
              <a:t>Macht Euch gerne Notizen.</a:t>
            </a:r>
          </a:p>
          <a:p>
            <a:r>
              <a:rPr lang="de-DE" dirty="0"/>
              <a:t>Danach diskutieren wir über sie.</a:t>
            </a:r>
          </a:p>
          <a:p>
            <a:pPr marL="0" indent="0">
              <a:buNone/>
            </a:pPr>
            <a:br>
              <a:rPr lang="de-DE" dirty="0"/>
            </a:br>
            <a:r>
              <a:rPr lang="de-DE" dirty="0"/>
              <a:t>Wir sehen uns in 10 Minuten wieder….</a:t>
            </a:r>
          </a:p>
          <a:p>
            <a:pPr marL="0" indent="0">
              <a:buNone/>
            </a:pPr>
            <a:endParaRPr lang="de-DE" dirty="0"/>
          </a:p>
        </p:txBody>
      </p:sp>
      <p:sp>
        <p:nvSpPr>
          <p:cNvPr id="4" name="Fußzeilenplatzhalter 3">
            <a:extLst>
              <a:ext uri="{FF2B5EF4-FFF2-40B4-BE49-F238E27FC236}">
                <a16:creationId xmlns:a16="http://schemas.microsoft.com/office/drawing/2014/main" id="{88832587-836F-44EB-834B-E5BB454E915B}"/>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8655E887-704C-4F40-9280-6FCE04D42E7C}"/>
              </a:ext>
            </a:extLst>
          </p:cNvPr>
          <p:cNvSpPr>
            <a:spLocks noGrp="1"/>
          </p:cNvSpPr>
          <p:nvPr>
            <p:ph type="sldNum" sz="quarter" idx="12"/>
          </p:nvPr>
        </p:nvSpPr>
        <p:spPr/>
        <p:txBody>
          <a:bodyPr/>
          <a:lstStyle/>
          <a:p>
            <a:fld id="{BAFF30EA-0E8F-4029-98E4-BCB635AEA523}" type="slidenum">
              <a:rPr lang="de-DE" smtClean="0"/>
              <a:pPr/>
              <a:t>15</a:t>
            </a:fld>
            <a:endParaRPr lang="de-DE" dirty="0"/>
          </a:p>
        </p:txBody>
      </p:sp>
    </p:spTree>
    <p:extLst>
      <p:ext uri="{BB962C8B-B14F-4D97-AF65-F5344CB8AC3E}">
        <p14:creationId xmlns:p14="http://schemas.microsoft.com/office/powerpoint/2010/main" val="2382249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90E52-BE58-469D-99A2-D280F294A67D}"/>
              </a:ext>
            </a:extLst>
          </p:cNvPr>
          <p:cNvSpPr>
            <a:spLocks noGrp="1"/>
          </p:cNvSpPr>
          <p:nvPr>
            <p:ph type="title"/>
          </p:nvPr>
        </p:nvSpPr>
        <p:spPr/>
        <p:txBody>
          <a:bodyPr/>
          <a:lstStyle/>
          <a:p>
            <a:r>
              <a:rPr lang="de-DE"/>
              <a:t>Always: like a Girl</a:t>
            </a:r>
          </a:p>
        </p:txBody>
      </p:sp>
      <p:pic>
        <p:nvPicPr>
          <p:cNvPr id="6" name="Picture 6">
            <a:hlinkClick r:id="" action="ppaction://media"/>
            <a:extLst>
              <a:ext uri="{FF2B5EF4-FFF2-40B4-BE49-F238E27FC236}">
                <a16:creationId xmlns:a16="http://schemas.microsoft.com/office/drawing/2014/main" id="{3B4AF03A-76FE-4EA4-AC57-27DEEDA86630}"/>
              </a:ext>
            </a:extLst>
          </p:cNvPr>
          <p:cNvPicPr>
            <a:picLocks noGrp="1" noRot="1" noChangeAspect="1"/>
          </p:cNvPicPr>
          <p:nvPr>
            <p:ph idx="1"/>
            <a:videoFile r:link="rId1"/>
          </p:nvPr>
        </p:nvPicPr>
        <p:blipFill>
          <a:blip r:embed="rId3"/>
          <a:stretch>
            <a:fillRect/>
          </a:stretch>
        </p:blipFill>
        <p:spPr>
          <a:xfrm>
            <a:off x="2713859" y="1625259"/>
            <a:ext cx="6360216" cy="4770162"/>
          </a:xfrm>
          <a:prstGeom prst="rect">
            <a:avLst/>
          </a:prstGeom>
        </p:spPr>
      </p:pic>
      <p:sp>
        <p:nvSpPr>
          <p:cNvPr id="3" name="Fußzeilenplatzhalter 2">
            <a:extLst>
              <a:ext uri="{FF2B5EF4-FFF2-40B4-BE49-F238E27FC236}">
                <a16:creationId xmlns:a16="http://schemas.microsoft.com/office/drawing/2014/main" id="{426FEEE5-17B8-48A1-B904-1B4092B0DCCA}"/>
              </a:ext>
            </a:extLst>
          </p:cNvPr>
          <p:cNvSpPr>
            <a:spLocks noGrp="1"/>
          </p:cNvSpPr>
          <p:nvPr>
            <p:ph type="ftr" sz="quarter" idx="11"/>
          </p:nvPr>
        </p:nvSpPr>
        <p:spPr/>
        <p:txBody>
          <a:bodyPr/>
          <a:lstStyle/>
          <a:p>
            <a:pPr algn="l"/>
            <a:r>
              <a:rPr lang="de-DE"/>
              <a:t>Digital Enthusiast Harald Ille</a:t>
            </a:r>
            <a:endParaRPr lang="de-DE" dirty="0"/>
          </a:p>
        </p:txBody>
      </p:sp>
      <p:sp>
        <p:nvSpPr>
          <p:cNvPr id="4" name="Foliennummernplatzhalter 3">
            <a:extLst>
              <a:ext uri="{FF2B5EF4-FFF2-40B4-BE49-F238E27FC236}">
                <a16:creationId xmlns:a16="http://schemas.microsoft.com/office/drawing/2014/main" id="{EF9F9C97-DE58-4C26-BAF7-D621684C0B71}"/>
              </a:ext>
            </a:extLst>
          </p:cNvPr>
          <p:cNvSpPr>
            <a:spLocks noGrp="1"/>
          </p:cNvSpPr>
          <p:nvPr>
            <p:ph type="sldNum" sz="quarter" idx="12"/>
          </p:nvPr>
        </p:nvSpPr>
        <p:spPr/>
        <p:txBody>
          <a:bodyPr/>
          <a:lstStyle/>
          <a:p>
            <a:fld id="{BAFF30EA-0E8F-4029-98E4-BCB635AEA523}" type="slidenum">
              <a:rPr lang="de-DE" smtClean="0"/>
              <a:pPr/>
              <a:t>16</a:t>
            </a:fld>
            <a:endParaRPr lang="de-DE" dirty="0"/>
          </a:p>
        </p:txBody>
      </p:sp>
    </p:spTree>
    <p:extLst>
      <p:ext uri="{BB962C8B-B14F-4D97-AF65-F5344CB8AC3E}">
        <p14:creationId xmlns:p14="http://schemas.microsoft.com/office/powerpoint/2010/main" val="3888230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FAAD5-59C4-424B-84A6-CBD1AE38FAAE}"/>
              </a:ext>
            </a:extLst>
          </p:cNvPr>
          <p:cNvSpPr>
            <a:spLocks noGrp="1"/>
          </p:cNvSpPr>
          <p:nvPr>
            <p:ph type="title"/>
          </p:nvPr>
        </p:nvSpPr>
        <p:spPr/>
        <p:txBody>
          <a:bodyPr/>
          <a:lstStyle/>
          <a:p>
            <a:r>
              <a:rPr lang="de-DE"/>
              <a:t>Dove: Real Beauty Sketches</a:t>
            </a:r>
          </a:p>
        </p:txBody>
      </p:sp>
      <p:pic>
        <p:nvPicPr>
          <p:cNvPr id="4" name="Picture 4">
            <a:hlinkClick r:id="" action="ppaction://media"/>
            <a:extLst>
              <a:ext uri="{FF2B5EF4-FFF2-40B4-BE49-F238E27FC236}">
                <a16:creationId xmlns:a16="http://schemas.microsoft.com/office/drawing/2014/main" id="{992995CF-E33B-4F3D-9119-CAFA373B8C9C}"/>
              </a:ext>
            </a:extLst>
          </p:cNvPr>
          <p:cNvPicPr>
            <a:picLocks noGrp="1" noRot="1" noChangeAspect="1"/>
          </p:cNvPicPr>
          <p:nvPr>
            <p:ph idx="1"/>
            <a:videoFile r:link="rId1"/>
          </p:nvPr>
        </p:nvPicPr>
        <p:blipFill>
          <a:blip r:embed="rId3"/>
          <a:stretch>
            <a:fillRect/>
          </a:stretch>
        </p:blipFill>
        <p:spPr>
          <a:xfrm>
            <a:off x="2288651" y="1755822"/>
            <a:ext cx="6570271" cy="4639599"/>
          </a:xfrm>
          <a:prstGeom prst="rect">
            <a:avLst/>
          </a:prstGeom>
        </p:spPr>
      </p:pic>
      <p:sp>
        <p:nvSpPr>
          <p:cNvPr id="3" name="Fußzeilenplatzhalter 2">
            <a:extLst>
              <a:ext uri="{FF2B5EF4-FFF2-40B4-BE49-F238E27FC236}">
                <a16:creationId xmlns:a16="http://schemas.microsoft.com/office/drawing/2014/main" id="{F6D8A872-78FA-4404-A111-51A68CCDC1BC}"/>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C95E2F5B-73F6-40D4-8367-DC2556287A00}"/>
              </a:ext>
            </a:extLst>
          </p:cNvPr>
          <p:cNvSpPr>
            <a:spLocks noGrp="1"/>
          </p:cNvSpPr>
          <p:nvPr>
            <p:ph type="sldNum" sz="quarter" idx="12"/>
          </p:nvPr>
        </p:nvSpPr>
        <p:spPr/>
        <p:txBody>
          <a:bodyPr/>
          <a:lstStyle/>
          <a:p>
            <a:fld id="{BAFF30EA-0E8F-4029-98E4-BCB635AEA523}" type="slidenum">
              <a:rPr lang="de-DE" smtClean="0"/>
              <a:pPr/>
              <a:t>17</a:t>
            </a:fld>
            <a:endParaRPr lang="de-DE" dirty="0"/>
          </a:p>
        </p:txBody>
      </p:sp>
    </p:spTree>
    <p:extLst>
      <p:ext uri="{BB962C8B-B14F-4D97-AF65-F5344CB8AC3E}">
        <p14:creationId xmlns:p14="http://schemas.microsoft.com/office/powerpoint/2010/main" val="2039009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59029-E8A0-40E1-A3AD-25945F5763AF}"/>
              </a:ext>
            </a:extLst>
          </p:cNvPr>
          <p:cNvSpPr>
            <a:spLocks noGrp="1"/>
          </p:cNvSpPr>
          <p:nvPr>
            <p:ph type="title"/>
          </p:nvPr>
        </p:nvSpPr>
        <p:spPr/>
        <p:txBody>
          <a:bodyPr/>
          <a:lstStyle/>
          <a:p>
            <a:r>
              <a:rPr lang="de-DE" dirty="0"/>
              <a:t>License </a:t>
            </a:r>
            <a:r>
              <a:rPr lang="de-DE" dirty="0" err="1"/>
              <a:t>to</a:t>
            </a:r>
            <a:r>
              <a:rPr lang="de-DE" dirty="0"/>
              <a:t> </a:t>
            </a:r>
            <a:r>
              <a:rPr lang="de-DE" dirty="0" err="1"/>
              <a:t>operate</a:t>
            </a:r>
            <a:endParaRPr lang="de-DE" dirty="0"/>
          </a:p>
        </p:txBody>
      </p:sp>
      <p:sp>
        <p:nvSpPr>
          <p:cNvPr id="3" name="Inhaltsplatzhalter 2">
            <a:extLst>
              <a:ext uri="{FF2B5EF4-FFF2-40B4-BE49-F238E27FC236}">
                <a16:creationId xmlns:a16="http://schemas.microsoft.com/office/drawing/2014/main" id="{EAA3A84B-B2C7-490A-B7FB-D972A19AF3E0}"/>
              </a:ext>
            </a:extLst>
          </p:cNvPr>
          <p:cNvSpPr>
            <a:spLocks noGrp="1"/>
          </p:cNvSpPr>
          <p:nvPr>
            <p:ph idx="1"/>
          </p:nvPr>
        </p:nvSpPr>
        <p:spPr/>
        <p:txBody>
          <a:bodyPr>
            <a:normAutofit lnSpcReduction="10000"/>
          </a:bodyPr>
          <a:lstStyle/>
          <a:p>
            <a:r>
              <a:rPr lang="de-DE" sz="2400" dirty="0"/>
              <a:t>Die unterste Ebene von Reputation ist die </a:t>
            </a:r>
            <a:r>
              <a:rPr lang="de-DE" sz="2400" b="1" dirty="0"/>
              <a:t>License </a:t>
            </a:r>
            <a:r>
              <a:rPr lang="de-DE" sz="2400" b="1" dirty="0" err="1"/>
              <a:t>to</a:t>
            </a:r>
            <a:r>
              <a:rPr lang="de-DE" sz="2400" b="1" dirty="0"/>
              <a:t> </a:t>
            </a:r>
            <a:r>
              <a:rPr lang="de-DE" sz="2400" b="1" dirty="0" err="1"/>
              <a:t>operate</a:t>
            </a:r>
            <a:r>
              <a:rPr lang="de-DE" sz="2400" dirty="0"/>
              <a:t>. Diese bezeichnet die gesellschaftliche Akzeptanz eines Unternehmens und seines Geschäftsmodells. </a:t>
            </a:r>
          </a:p>
          <a:p>
            <a:r>
              <a:rPr lang="de-DE" sz="2400" dirty="0"/>
              <a:t>Also: Akzeptieren und unterstützen die Menschen das Unternehmen und was es herstellt, was es tut, wie es sich gibt?</a:t>
            </a:r>
          </a:p>
          <a:p>
            <a:r>
              <a:rPr lang="de-DE" sz="2400" dirty="0"/>
              <a:t>Eine fehlende License </a:t>
            </a:r>
            <a:r>
              <a:rPr lang="de-DE" sz="2400" dirty="0" err="1"/>
              <a:t>to</a:t>
            </a:r>
            <a:r>
              <a:rPr lang="de-DE" sz="2400" dirty="0"/>
              <a:t> </a:t>
            </a:r>
            <a:r>
              <a:rPr lang="de-DE" sz="2400" dirty="0" err="1"/>
              <a:t>operate</a:t>
            </a:r>
            <a:r>
              <a:rPr lang="de-DE" sz="2400" dirty="0"/>
              <a:t> drückt sich in einem Verlust der Bereitschaft von Stakeholder-Gruppen zur Kooperation mit dem Unternehmen. Dadurch wird die Wertschöpfung des Unternehmens erschwert, wenn nicht sogar unterbunden. Sie könnte daher auch als Basis der unternehmerischen Wertschöpfung bezeichnet werden.</a:t>
            </a:r>
          </a:p>
          <a:p>
            <a:r>
              <a:rPr lang="de-DE" sz="2400" dirty="0"/>
              <a:t>Boykottieren wir die Produkte von Unternehmen </a:t>
            </a:r>
            <a:r>
              <a:rPr lang="de-DE" sz="2400" dirty="0" err="1"/>
              <a:t>xy</a:t>
            </a:r>
            <a:r>
              <a:rPr lang="de-DE" sz="2400" dirty="0"/>
              <a:t>, entziehen wir ihm dadurch die „License </a:t>
            </a:r>
            <a:r>
              <a:rPr lang="de-DE" sz="2400" dirty="0" err="1"/>
              <a:t>to</a:t>
            </a:r>
            <a:r>
              <a:rPr lang="de-DE" sz="2400" dirty="0"/>
              <a:t> </a:t>
            </a:r>
            <a:r>
              <a:rPr lang="de-DE" sz="2400" dirty="0" err="1"/>
              <a:t>operate</a:t>
            </a:r>
            <a:r>
              <a:rPr lang="de-DE" sz="2400" dirty="0"/>
              <a:t>“. </a:t>
            </a:r>
          </a:p>
        </p:txBody>
      </p:sp>
      <p:sp>
        <p:nvSpPr>
          <p:cNvPr id="4" name="Fußzeilenplatzhalter 3">
            <a:extLst>
              <a:ext uri="{FF2B5EF4-FFF2-40B4-BE49-F238E27FC236}">
                <a16:creationId xmlns:a16="http://schemas.microsoft.com/office/drawing/2014/main" id="{CD738703-FB5F-4428-9DF6-656D415C1BFC}"/>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E0F19C29-0F45-47DD-B209-D29E534D0519}"/>
              </a:ext>
            </a:extLst>
          </p:cNvPr>
          <p:cNvSpPr>
            <a:spLocks noGrp="1"/>
          </p:cNvSpPr>
          <p:nvPr>
            <p:ph type="sldNum" sz="quarter" idx="12"/>
          </p:nvPr>
        </p:nvSpPr>
        <p:spPr/>
        <p:txBody>
          <a:bodyPr/>
          <a:lstStyle/>
          <a:p>
            <a:fld id="{BAFF30EA-0E8F-4029-98E4-BCB635AEA523}" type="slidenum">
              <a:rPr lang="de-DE" smtClean="0"/>
              <a:pPr/>
              <a:t>18</a:t>
            </a:fld>
            <a:endParaRPr lang="de-DE" dirty="0"/>
          </a:p>
        </p:txBody>
      </p:sp>
    </p:spTree>
    <p:extLst>
      <p:ext uri="{BB962C8B-B14F-4D97-AF65-F5344CB8AC3E}">
        <p14:creationId xmlns:p14="http://schemas.microsoft.com/office/powerpoint/2010/main" val="2628523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4BCE07-FB22-416A-9421-823AAAB65557}"/>
              </a:ext>
            </a:extLst>
          </p:cNvPr>
          <p:cNvSpPr>
            <a:spLocks noGrp="1"/>
          </p:cNvSpPr>
          <p:nvPr>
            <p:ph type="title"/>
          </p:nvPr>
        </p:nvSpPr>
        <p:spPr/>
        <p:txBody>
          <a:bodyPr/>
          <a:lstStyle/>
          <a:p>
            <a:r>
              <a:rPr lang="de-DE" dirty="0"/>
              <a:t>Sich positiv einsetzen</a:t>
            </a:r>
          </a:p>
        </p:txBody>
      </p:sp>
      <p:sp>
        <p:nvSpPr>
          <p:cNvPr id="3" name="Inhaltsplatzhalter 2">
            <a:extLst>
              <a:ext uri="{FF2B5EF4-FFF2-40B4-BE49-F238E27FC236}">
                <a16:creationId xmlns:a16="http://schemas.microsoft.com/office/drawing/2014/main" id="{03985317-F98E-4395-B3F2-D815EB1E2542}"/>
              </a:ext>
            </a:extLst>
          </p:cNvPr>
          <p:cNvSpPr>
            <a:spLocks noGrp="1"/>
          </p:cNvSpPr>
          <p:nvPr>
            <p:ph idx="1"/>
          </p:nvPr>
        </p:nvSpPr>
        <p:spPr>
          <a:xfrm>
            <a:off x="838200" y="1825625"/>
            <a:ext cx="9418983" cy="4351338"/>
          </a:xfrm>
        </p:spPr>
        <p:txBody>
          <a:bodyPr>
            <a:normAutofit fontScale="85000" lnSpcReduction="20000"/>
          </a:bodyPr>
          <a:lstStyle/>
          <a:p>
            <a:pPr>
              <a:lnSpc>
                <a:spcPct val="110000"/>
              </a:lnSpc>
            </a:pPr>
            <a:r>
              <a:rPr lang="de-DE" dirty="0"/>
              <a:t>Organisationen müssen sich ihre </a:t>
            </a:r>
            <a:r>
              <a:rPr lang="de-DE" i="1" dirty="0"/>
              <a:t>Licence </a:t>
            </a:r>
            <a:r>
              <a:rPr lang="de-DE" i="1" dirty="0" err="1"/>
              <a:t>to</a:t>
            </a:r>
            <a:r>
              <a:rPr lang="de-DE" i="1" dirty="0"/>
              <a:t> </a:t>
            </a:r>
            <a:r>
              <a:rPr lang="de-DE" i="1" dirty="0" err="1"/>
              <a:t>operate</a:t>
            </a:r>
            <a:r>
              <a:rPr lang="de-DE" dirty="0"/>
              <a:t> jeden Tag neu „verdienen“.</a:t>
            </a:r>
          </a:p>
          <a:p>
            <a:pPr>
              <a:lnSpc>
                <a:spcPct val="110000"/>
              </a:lnSpc>
            </a:pPr>
            <a:r>
              <a:rPr lang="de-DE" dirty="0"/>
              <a:t>Welches Unternehmen möchten wir unterstützen – </a:t>
            </a:r>
            <a:br>
              <a:rPr lang="de-DE" dirty="0"/>
            </a:br>
            <a:r>
              <a:rPr lang="de-DE" dirty="0"/>
              <a:t>eines, das sich sozial, ökologisch und politisch einsetzt </a:t>
            </a:r>
            <a:br>
              <a:rPr lang="de-DE" dirty="0"/>
            </a:br>
            <a:r>
              <a:rPr lang="de-DE" dirty="0"/>
              <a:t>– oder eines, das nur auf Profite schaut? </a:t>
            </a:r>
          </a:p>
          <a:p>
            <a:pPr>
              <a:lnSpc>
                <a:spcPct val="110000"/>
              </a:lnSpc>
            </a:pPr>
            <a:r>
              <a:rPr lang="de-DE" dirty="0"/>
              <a:t>Daher ist es für Organisationen langfristig grundlegend, </a:t>
            </a:r>
            <a:br>
              <a:rPr lang="de-DE" dirty="0"/>
            </a:br>
            <a:r>
              <a:rPr lang="de-DE" dirty="0"/>
              <a:t>sich positiv einzusetzen – die Mittel, die Reichweite und </a:t>
            </a:r>
            <a:br>
              <a:rPr lang="de-DE" dirty="0"/>
            </a:br>
            <a:r>
              <a:rPr lang="de-DE" dirty="0"/>
              <a:t>die „Macht“ haben sie ja…</a:t>
            </a:r>
          </a:p>
          <a:p>
            <a:pPr>
              <a:lnSpc>
                <a:spcPct val="110000"/>
              </a:lnSpc>
            </a:pPr>
            <a:r>
              <a:rPr lang="de-DE" dirty="0"/>
              <a:t>Das gilt gegenüber den eigenen Mitarbeitenden, gegenüber den Kundinnen und Kunden, gegenüber den Stakeholdern, gegenüber der Gesellschaft allgemein.</a:t>
            </a:r>
          </a:p>
          <a:p>
            <a:pPr marL="0" indent="0">
              <a:buNone/>
            </a:pPr>
            <a:endParaRPr lang="de-DE" dirty="0"/>
          </a:p>
        </p:txBody>
      </p:sp>
      <p:sp>
        <p:nvSpPr>
          <p:cNvPr id="4" name="Fußzeilenplatzhalter 3">
            <a:extLst>
              <a:ext uri="{FF2B5EF4-FFF2-40B4-BE49-F238E27FC236}">
                <a16:creationId xmlns:a16="http://schemas.microsoft.com/office/drawing/2014/main" id="{E3638471-5914-48B4-9D7A-B3BC0B0E1249}"/>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5CFAD53D-CB90-4E47-BF4C-0F2021115C20}"/>
              </a:ext>
            </a:extLst>
          </p:cNvPr>
          <p:cNvSpPr>
            <a:spLocks noGrp="1"/>
          </p:cNvSpPr>
          <p:nvPr>
            <p:ph type="sldNum" sz="quarter" idx="12"/>
          </p:nvPr>
        </p:nvSpPr>
        <p:spPr/>
        <p:txBody>
          <a:bodyPr/>
          <a:lstStyle/>
          <a:p>
            <a:fld id="{BAFF30EA-0E8F-4029-98E4-BCB635AEA523}" type="slidenum">
              <a:rPr lang="de-DE" smtClean="0"/>
              <a:pPr/>
              <a:t>19</a:t>
            </a:fld>
            <a:endParaRPr lang="de-DE" dirty="0"/>
          </a:p>
        </p:txBody>
      </p:sp>
      <p:pic>
        <p:nvPicPr>
          <p:cNvPr id="7" name="Graphic 6">
            <a:extLst>
              <a:ext uri="{FF2B5EF4-FFF2-40B4-BE49-F238E27FC236}">
                <a16:creationId xmlns:a16="http://schemas.microsoft.com/office/drawing/2014/main" id="{3655BDBE-5B90-42D7-9B1F-47608B3F21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71112" y="2324373"/>
            <a:ext cx="2926098" cy="2926098"/>
          </a:xfrm>
          <a:prstGeom prst="rect">
            <a:avLst/>
          </a:prstGeom>
        </p:spPr>
      </p:pic>
    </p:spTree>
    <p:extLst>
      <p:ext uri="{BB962C8B-B14F-4D97-AF65-F5344CB8AC3E}">
        <p14:creationId xmlns:p14="http://schemas.microsoft.com/office/powerpoint/2010/main" val="229639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7C024953-C637-460B-9D57-AE909B236DE2}"/>
              </a:ext>
            </a:extLst>
          </p:cNvPr>
          <p:cNvSpPr/>
          <p:nvPr/>
        </p:nvSpPr>
        <p:spPr>
          <a:xfrm>
            <a:off x="7845401" y="885562"/>
            <a:ext cx="3761684" cy="5000625"/>
          </a:xfrm>
          <a:prstGeom prst="rect">
            <a:avLst/>
          </a:prstGeom>
          <a:solidFill>
            <a:schemeClr val="accent3">
              <a:lumMod val="75000"/>
              <a:lumOff val="25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a:ln>
                <a:noFill/>
              </a:ln>
              <a:solidFill>
                <a:srgbClr val="000000"/>
              </a:solidFill>
              <a:effectLst/>
              <a:uFillTx/>
              <a:latin typeface="+mn-lt"/>
              <a:ea typeface="+mn-ea"/>
              <a:cs typeface="+mn-cs"/>
              <a:sym typeface="Arial"/>
            </a:endParaRPr>
          </a:p>
        </p:txBody>
      </p:sp>
      <p:sp>
        <p:nvSpPr>
          <p:cNvPr id="2" name="Titel 1">
            <a:extLst>
              <a:ext uri="{FF2B5EF4-FFF2-40B4-BE49-F238E27FC236}">
                <a16:creationId xmlns:a16="http://schemas.microsoft.com/office/drawing/2014/main" id="{35BD0FF1-BE9C-4E5B-A638-27A3D9374863}"/>
              </a:ext>
            </a:extLst>
          </p:cNvPr>
          <p:cNvSpPr>
            <a:spLocks noGrp="1"/>
          </p:cNvSpPr>
          <p:nvPr>
            <p:ph type="title"/>
          </p:nvPr>
        </p:nvSpPr>
        <p:spPr/>
        <p:txBody>
          <a:bodyPr/>
          <a:lstStyle/>
          <a:p>
            <a:r>
              <a:rPr lang="de-DE" dirty="0"/>
              <a:t>Harald Ille, M.A.</a:t>
            </a:r>
          </a:p>
        </p:txBody>
      </p:sp>
      <p:sp>
        <p:nvSpPr>
          <p:cNvPr id="7" name="Textfeld 6">
            <a:extLst>
              <a:ext uri="{FF2B5EF4-FFF2-40B4-BE49-F238E27FC236}">
                <a16:creationId xmlns:a16="http://schemas.microsoft.com/office/drawing/2014/main" id="{F56E9257-B0DA-49C4-BDDA-89573F5ECC01}"/>
              </a:ext>
            </a:extLst>
          </p:cNvPr>
          <p:cNvSpPr txBox="1"/>
          <p:nvPr/>
        </p:nvSpPr>
        <p:spPr>
          <a:xfrm>
            <a:off x="1045822" y="2078950"/>
            <a:ext cx="2160794" cy="738664"/>
          </a:xfrm>
          <a:prstGeom prst="rect">
            <a:avLst/>
          </a:prstGeom>
          <a:noFill/>
        </p:spPr>
        <p:txBody>
          <a:bodyPr wrap="square" rtlCol="0">
            <a:spAutoFit/>
          </a:bodyPr>
          <a:lstStyle/>
          <a:p>
            <a:pPr algn="ctr"/>
            <a:r>
              <a:rPr lang="de-DE" sz="1400" dirty="0"/>
              <a:t>Journalist &amp; Historiker</a:t>
            </a:r>
          </a:p>
          <a:p>
            <a:pPr algn="ctr"/>
            <a:r>
              <a:rPr lang="de-DE" sz="1400" dirty="0"/>
              <a:t>Justus-Liebig-Universität Gießen</a:t>
            </a:r>
          </a:p>
        </p:txBody>
      </p:sp>
      <p:pic>
        <p:nvPicPr>
          <p:cNvPr id="9" name="Grafik 8" descr="Bleistift">
            <a:extLst>
              <a:ext uri="{FF2B5EF4-FFF2-40B4-BE49-F238E27FC236}">
                <a16:creationId xmlns:a16="http://schemas.microsoft.com/office/drawing/2014/main" id="{0D83E4E8-308E-4B49-B53D-A8DC124C70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9706" y="1332514"/>
            <a:ext cx="673027" cy="673027"/>
          </a:xfrm>
          <a:prstGeom prst="rect">
            <a:avLst/>
          </a:prstGeom>
        </p:spPr>
      </p:pic>
      <p:sp>
        <p:nvSpPr>
          <p:cNvPr id="13" name="Rechteck 12">
            <a:extLst>
              <a:ext uri="{FF2B5EF4-FFF2-40B4-BE49-F238E27FC236}">
                <a16:creationId xmlns:a16="http://schemas.microsoft.com/office/drawing/2014/main" id="{55639F4E-281A-41D0-B71B-FC5873B6F10C}"/>
              </a:ext>
            </a:extLst>
          </p:cNvPr>
          <p:cNvSpPr/>
          <p:nvPr/>
        </p:nvSpPr>
        <p:spPr>
          <a:xfrm>
            <a:off x="7460901" y="2265790"/>
            <a:ext cx="4731099" cy="738664"/>
          </a:xfrm>
          <a:prstGeom prst="rect">
            <a:avLst/>
          </a:prstGeom>
        </p:spPr>
        <p:txBody>
          <a:bodyPr wrap="square">
            <a:spAutoFit/>
          </a:bodyPr>
          <a:lstStyle/>
          <a:p>
            <a:pPr algn="ctr"/>
            <a:r>
              <a:rPr lang="de-DE" sz="1400" dirty="0">
                <a:solidFill>
                  <a:schemeClr val="bg1"/>
                </a:solidFill>
              </a:rPr>
              <a:t>2012 – 2015 </a:t>
            </a:r>
          </a:p>
          <a:p>
            <a:pPr algn="ctr"/>
            <a:r>
              <a:rPr lang="de-DE" sz="1400" dirty="0">
                <a:solidFill>
                  <a:schemeClr val="bg1"/>
                </a:solidFill>
              </a:rPr>
              <a:t>Universitätsklinikum Heidelberg</a:t>
            </a:r>
          </a:p>
          <a:p>
            <a:pPr algn="ctr"/>
            <a:r>
              <a:rPr lang="de-DE" sz="1400" dirty="0" err="1">
                <a:solidFill>
                  <a:schemeClr val="bg1"/>
                </a:solidFill>
              </a:rPr>
              <a:t>stv</a:t>
            </a:r>
            <a:r>
              <a:rPr lang="de-DE" sz="1400" dirty="0">
                <a:solidFill>
                  <a:schemeClr val="bg1"/>
                </a:solidFill>
              </a:rPr>
              <a:t>. Leiter Unternehmenskommunikation</a:t>
            </a:r>
          </a:p>
        </p:txBody>
      </p:sp>
      <p:sp>
        <p:nvSpPr>
          <p:cNvPr id="16" name="Rechteck 15">
            <a:extLst>
              <a:ext uri="{FF2B5EF4-FFF2-40B4-BE49-F238E27FC236}">
                <a16:creationId xmlns:a16="http://schemas.microsoft.com/office/drawing/2014/main" id="{872011F4-1A14-4F98-9D41-C3DF31B35103}"/>
              </a:ext>
            </a:extLst>
          </p:cNvPr>
          <p:cNvSpPr/>
          <p:nvPr/>
        </p:nvSpPr>
        <p:spPr>
          <a:xfrm>
            <a:off x="650494" y="3878832"/>
            <a:ext cx="2951450" cy="738664"/>
          </a:xfrm>
          <a:prstGeom prst="rect">
            <a:avLst/>
          </a:prstGeom>
        </p:spPr>
        <p:txBody>
          <a:bodyPr wrap="none">
            <a:spAutoFit/>
          </a:bodyPr>
          <a:lstStyle/>
          <a:p>
            <a:pPr algn="ctr"/>
            <a:r>
              <a:rPr lang="de-DE" sz="1400" dirty="0"/>
              <a:t>Seit 20 Jahren in der Online-PR</a:t>
            </a:r>
            <a:br>
              <a:rPr lang="de-DE" sz="1400" dirty="0"/>
            </a:br>
            <a:r>
              <a:rPr lang="de-DE" sz="1400" dirty="0"/>
              <a:t>für Kommunen, Kliniken, Konzerne</a:t>
            </a:r>
          </a:p>
          <a:p>
            <a:pPr algn="ctr"/>
            <a:endParaRPr lang="de-DE" sz="1400" dirty="0"/>
          </a:p>
        </p:txBody>
      </p:sp>
      <p:pic>
        <p:nvPicPr>
          <p:cNvPr id="18" name="Grafik 17" descr="Aktenkoffer">
            <a:extLst>
              <a:ext uri="{FF2B5EF4-FFF2-40B4-BE49-F238E27FC236}">
                <a16:creationId xmlns:a16="http://schemas.microsoft.com/office/drawing/2014/main" id="{BCE670B4-ECC3-4ECA-A6B6-F5D0335919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9019" y="2891023"/>
            <a:ext cx="914400" cy="914400"/>
          </a:xfrm>
          <a:prstGeom prst="rect">
            <a:avLst/>
          </a:prstGeom>
        </p:spPr>
      </p:pic>
      <p:sp>
        <p:nvSpPr>
          <p:cNvPr id="19" name="Rechteck 18">
            <a:extLst>
              <a:ext uri="{FF2B5EF4-FFF2-40B4-BE49-F238E27FC236}">
                <a16:creationId xmlns:a16="http://schemas.microsoft.com/office/drawing/2014/main" id="{D1BE3C0D-1A86-4FA1-BC94-6861612DF22E}"/>
              </a:ext>
            </a:extLst>
          </p:cNvPr>
          <p:cNvSpPr/>
          <p:nvPr/>
        </p:nvSpPr>
        <p:spPr>
          <a:xfrm>
            <a:off x="125685" y="5678715"/>
            <a:ext cx="4001069" cy="523220"/>
          </a:xfrm>
          <a:prstGeom prst="rect">
            <a:avLst/>
          </a:prstGeom>
        </p:spPr>
        <p:txBody>
          <a:bodyPr wrap="square">
            <a:spAutoFit/>
          </a:bodyPr>
          <a:lstStyle/>
          <a:p>
            <a:pPr algn="ctr"/>
            <a:r>
              <a:rPr lang="de-DE" sz="1400" dirty="0"/>
              <a:t>Lehrbeauftragter</a:t>
            </a:r>
          </a:p>
          <a:p>
            <a:pPr algn="ctr"/>
            <a:r>
              <a:rPr lang="de-DE" sz="1400" dirty="0"/>
              <a:t>für digitale Public Relations </a:t>
            </a:r>
            <a:r>
              <a:rPr lang="de-DE" sz="1400" dirty="0" err="1"/>
              <a:t>Social</a:t>
            </a:r>
            <a:r>
              <a:rPr lang="de-DE" sz="1400" dirty="0"/>
              <a:t> Media</a:t>
            </a:r>
          </a:p>
        </p:txBody>
      </p:sp>
      <p:pic>
        <p:nvPicPr>
          <p:cNvPr id="21" name="Grafik 20" descr="Klassenzimmer">
            <a:extLst>
              <a:ext uri="{FF2B5EF4-FFF2-40B4-BE49-F238E27FC236}">
                <a16:creationId xmlns:a16="http://schemas.microsoft.com/office/drawing/2014/main" id="{94079546-29E2-4E38-9D10-B0306C29C2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9019" y="4690905"/>
            <a:ext cx="914400" cy="914400"/>
          </a:xfrm>
          <a:prstGeom prst="rect">
            <a:avLst/>
          </a:prstGeom>
        </p:spPr>
      </p:pic>
      <p:sp>
        <p:nvSpPr>
          <p:cNvPr id="4" name="Rechteck 3">
            <a:extLst>
              <a:ext uri="{FF2B5EF4-FFF2-40B4-BE49-F238E27FC236}">
                <a16:creationId xmlns:a16="http://schemas.microsoft.com/office/drawing/2014/main" id="{91BC2303-92AF-4493-96C4-74510BC9D1B8}"/>
              </a:ext>
            </a:extLst>
          </p:cNvPr>
          <p:cNvSpPr/>
          <p:nvPr/>
        </p:nvSpPr>
        <p:spPr>
          <a:xfrm>
            <a:off x="7460901" y="1410117"/>
            <a:ext cx="4731099" cy="738664"/>
          </a:xfrm>
          <a:prstGeom prst="rect">
            <a:avLst/>
          </a:prstGeom>
        </p:spPr>
        <p:txBody>
          <a:bodyPr wrap="square">
            <a:spAutoFit/>
          </a:bodyPr>
          <a:lstStyle/>
          <a:p>
            <a:pPr algn="ctr"/>
            <a:r>
              <a:rPr lang="de-DE" sz="1400" dirty="0">
                <a:solidFill>
                  <a:schemeClr val="bg1"/>
                </a:solidFill>
              </a:rPr>
              <a:t>2000 – 2012 </a:t>
            </a:r>
          </a:p>
          <a:p>
            <a:pPr algn="ctr"/>
            <a:r>
              <a:rPr lang="de-DE" sz="1400" dirty="0">
                <a:solidFill>
                  <a:schemeClr val="bg1"/>
                </a:solidFill>
              </a:rPr>
              <a:t>Stadt Frankfurt am Main</a:t>
            </a:r>
          </a:p>
          <a:p>
            <a:pPr algn="ctr"/>
            <a:r>
              <a:rPr lang="de-DE" sz="1400" dirty="0">
                <a:solidFill>
                  <a:schemeClr val="bg1"/>
                </a:solidFill>
              </a:rPr>
              <a:t>Online- und </a:t>
            </a:r>
            <a:r>
              <a:rPr lang="de-DE" sz="1400" dirty="0" err="1">
                <a:solidFill>
                  <a:schemeClr val="bg1"/>
                </a:solidFill>
              </a:rPr>
              <a:t>Social</a:t>
            </a:r>
            <a:r>
              <a:rPr lang="de-DE" sz="1400" dirty="0">
                <a:solidFill>
                  <a:schemeClr val="bg1"/>
                </a:solidFill>
              </a:rPr>
              <a:t> Media-Redakteur</a:t>
            </a:r>
          </a:p>
        </p:txBody>
      </p:sp>
      <p:sp>
        <p:nvSpPr>
          <p:cNvPr id="6" name="Rechteck 5">
            <a:extLst>
              <a:ext uri="{FF2B5EF4-FFF2-40B4-BE49-F238E27FC236}">
                <a16:creationId xmlns:a16="http://schemas.microsoft.com/office/drawing/2014/main" id="{49A689B7-1617-4C61-9C34-5001B1072E16}"/>
              </a:ext>
            </a:extLst>
          </p:cNvPr>
          <p:cNvSpPr/>
          <p:nvPr/>
        </p:nvSpPr>
        <p:spPr>
          <a:xfrm>
            <a:off x="7460900" y="3266862"/>
            <a:ext cx="4731099" cy="738664"/>
          </a:xfrm>
          <a:prstGeom prst="rect">
            <a:avLst/>
          </a:prstGeom>
        </p:spPr>
        <p:txBody>
          <a:bodyPr wrap="square">
            <a:spAutoFit/>
          </a:bodyPr>
          <a:lstStyle/>
          <a:p>
            <a:pPr algn="ctr"/>
            <a:r>
              <a:rPr lang="de-DE" sz="1400" dirty="0">
                <a:solidFill>
                  <a:schemeClr val="bg1"/>
                </a:solidFill>
              </a:rPr>
              <a:t>2016 – 2018 </a:t>
            </a:r>
          </a:p>
          <a:p>
            <a:pPr algn="ctr"/>
            <a:r>
              <a:rPr lang="de-DE" sz="1400" dirty="0">
                <a:solidFill>
                  <a:schemeClr val="bg1"/>
                </a:solidFill>
              </a:rPr>
              <a:t>Nestlé Deutschland AG</a:t>
            </a:r>
          </a:p>
          <a:p>
            <a:pPr algn="ctr"/>
            <a:r>
              <a:rPr lang="de-DE" sz="1400" dirty="0" err="1">
                <a:solidFill>
                  <a:schemeClr val="bg1"/>
                </a:solidFill>
              </a:rPr>
              <a:t>Social</a:t>
            </a:r>
            <a:r>
              <a:rPr lang="de-DE" sz="1400" dirty="0">
                <a:solidFill>
                  <a:schemeClr val="bg1"/>
                </a:solidFill>
              </a:rPr>
              <a:t> Media Manager, nestle.de</a:t>
            </a:r>
          </a:p>
        </p:txBody>
      </p:sp>
      <p:sp>
        <p:nvSpPr>
          <p:cNvPr id="8" name="Rechteck 7">
            <a:extLst>
              <a:ext uri="{FF2B5EF4-FFF2-40B4-BE49-F238E27FC236}">
                <a16:creationId xmlns:a16="http://schemas.microsoft.com/office/drawing/2014/main" id="{F8CCF9FD-84F1-4DBA-B01F-826C3BED4B14}"/>
              </a:ext>
            </a:extLst>
          </p:cNvPr>
          <p:cNvSpPr/>
          <p:nvPr/>
        </p:nvSpPr>
        <p:spPr>
          <a:xfrm>
            <a:off x="7498553" y="4122535"/>
            <a:ext cx="4731099" cy="738664"/>
          </a:xfrm>
          <a:prstGeom prst="rect">
            <a:avLst/>
          </a:prstGeom>
        </p:spPr>
        <p:txBody>
          <a:bodyPr wrap="square">
            <a:spAutoFit/>
          </a:bodyPr>
          <a:lstStyle/>
          <a:p>
            <a:pPr algn="ctr"/>
            <a:r>
              <a:rPr lang="de-DE" sz="1400" dirty="0">
                <a:solidFill>
                  <a:schemeClr val="bg1"/>
                </a:solidFill>
              </a:rPr>
              <a:t>2018 – 2019 </a:t>
            </a:r>
          </a:p>
          <a:p>
            <a:pPr algn="ctr"/>
            <a:r>
              <a:rPr lang="de-DE" sz="1400" dirty="0">
                <a:solidFill>
                  <a:schemeClr val="bg1"/>
                </a:solidFill>
              </a:rPr>
              <a:t>IAB, Bundesagentur für Arbeit</a:t>
            </a:r>
          </a:p>
          <a:p>
            <a:pPr algn="ctr"/>
            <a:r>
              <a:rPr lang="de-DE" sz="1400" dirty="0">
                <a:solidFill>
                  <a:schemeClr val="bg1"/>
                </a:solidFill>
              </a:rPr>
              <a:t>Konzept für </a:t>
            </a:r>
            <a:r>
              <a:rPr lang="de-DE" sz="1400" dirty="0" err="1">
                <a:solidFill>
                  <a:schemeClr val="bg1"/>
                </a:solidFill>
              </a:rPr>
              <a:t>Social</a:t>
            </a:r>
            <a:r>
              <a:rPr lang="de-DE" sz="1400" dirty="0">
                <a:solidFill>
                  <a:schemeClr val="bg1"/>
                </a:solidFill>
              </a:rPr>
              <a:t> Intranet</a:t>
            </a:r>
          </a:p>
        </p:txBody>
      </p:sp>
      <p:sp>
        <p:nvSpPr>
          <p:cNvPr id="3" name="Textfeld 2">
            <a:extLst>
              <a:ext uri="{FF2B5EF4-FFF2-40B4-BE49-F238E27FC236}">
                <a16:creationId xmlns:a16="http://schemas.microsoft.com/office/drawing/2014/main" id="{B4B0D595-D84D-42BC-832E-32853BDDE1C4}"/>
              </a:ext>
            </a:extLst>
          </p:cNvPr>
          <p:cNvSpPr txBox="1"/>
          <p:nvPr/>
        </p:nvSpPr>
        <p:spPr>
          <a:xfrm>
            <a:off x="4438450" y="2131765"/>
            <a:ext cx="2399572"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e-DE" sz="1400" dirty="0"/>
              <a:t>insta.harald-ille.de</a:t>
            </a:r>
          </a:p>
          <a:p>
            <a:pPr marL="0" marR="0" indent="0" algn="ctr" defTabSz="914400"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0000"/>
                </a:solidFill>
                <a:effectLst/>
                <a:uFillTx/>
                <a:latin typeface="+mn-lt"/>
                <a:ea typeface="+mn-ea"/>
                <a:cs typeface="+mn-cs"/>
                <a:sym typeface="Arial"/>
              </a:rPr>
              <a:t>twitter.harald-ille.de</a:t>
            </a:r>
            <a:br>
              <a:rPr kumimoji="0" lang="de-DE" sz="1400" b="0" i="0" u="none" strike="noStrike" cap="none" spc="0" normalizeH="0" baseline="0" dirty="0">
                <a:ln>
                  <a:noFill/>
                </a:ln>
                <a:solidFill>
                  <a:srgbClr val="000000"/>
                </a:solidFill>
                <a:effectLst/>
                <a:uFillTx/>
                <a:latin typeface="+mn-lt"/>
                <a:ea typeface="+mn-ea"/>
                <a:cs typeface="+mn-cs"/>
                <a:sym typeface="Arial"/>
              </a:rPr>
            </a:br>
            <a:r>
              <a:rPr kumimoji="0" lang="de-DE" sz="1400" b="0" i="0" u="none" strike="noStrike" cap="none" spc="0" normalizeH="0" baseline="0" dirty="0">
                <a:ln>
                  <a:noFill/>
                </a:ln>
                <a:solidFill>
                  <a:srgbClr val="000000"/>
                </a:solidFill>
                <a:effectLst/>
                <a:uFillTx/>
                <a:latin typeface="+mn-lt"/>
                <a:ea typeface="+mn-ea"/>
                <a:cs typeface="+mn-cs"/>
                <a:sym typeface="Arial"/>
              </a:rPr>
              <a:t>fb.harald-ille.de</a:t>
            </a:r>
          </a:p>
        </p:txBody>
      </p:sp>
      <p:sp>
        <p:nvSpPr>
          <p:cNvPr id="5" name="Textfeld 4">
            <a:extLst>
              <a:ext uri="{FF2B5EF4-FFF2-40B4-BE49-F238E27FC236}">
                <a16:creationId xmlns:a16="http://schemas.microsoft.com/office/drawing/2014/main" id="{AE388324-068E-4638-AAC2-E3ADF78489A2}"/>
              </a:ext>
            </a:extLst>
          </p:cNvPr>
          <p:cNvSpPr txBox="1"/>
          <p:nvPr/>
        </p:nvSpPr>
        <p:spPr>
          <a:xfrm>
            <a:off x="4438450" y="3798126"/>
            <a:ext cx="2399572"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e-DE" sz="1400" dirty="0"/>
              <a:t>xing.harald-ille.de</a:t>
            </a:r>
          </a:p>
          <a:p>
            <a:pPr marL="0" marR="0" indent="0" algn="ctr" defTabSz="914400"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0000"/>
                </a:solidFill>
                <a:effectLst/>
                <a:uFillTx/>
                <a:latin typeface="+mn-lt"/>
                <a:ea typeface="+mn-ea"/>
                <a:cs typeface="+mn-cs"/>
                <a:sym typeface="Arial"/>
              </a:rPr>
              <a:t>in.harald-ille.de</a:t>
            </a:r>
          </a:p>
          <a:p>
            <a:pPr marL="0" marR="0" indent="0" algn="ctr" defTabSz="914400" rtl="0" fontAlgn="auto" latinLnBrk="0" hangingPunct="0">
              <a:lnSpc>
                <a:spcPct val="100000"/>
              </a:lnSpc>
              <a:spcBef>
                <a:spcPts val="0"/>
              </a:spcBef>
              <a:spcAft>
                <a:spcPts val="0"/>
              </a:spcAft>
              <a:buClrTx/>
              <a:buSzTx/>
              <a:buFontTx/>
              <a:buNone/>
              <a:tabLst/>
            </a:pPr>
            <a:br>
              <a:rPr kumimoji="0" lang="de-DE" sz="1400" b="0" i="0" u="none" strike="noStrike" cap="none" spc="0" normalizeH="0" baseline="0" dirty="0">
                <a:ln>
                  <a:noFill/>
                </a:ln>
                <a:solidFill>
                  <a:srgbClr val="000000"/>
                </a:solidFill>
                <a:effectLst/>
                <a:uFillTx/>
                <a:latin typeface="+mn-lt"/>
                <a:ea typeface="+mn-ea"/>
                <a:cs typeface="+mn-cs"/>
                <a:sym typeface="Arial"/>
              </a:rPr>
            </a:br>
            <a:endParaRPr kumimoji="0" lang="de-DE" sz="1400" b="0" i="0" u="none" strike="noStrike" cap="none" spc="0" normalizeH="0" baseline="0" dirty="0">
              <a:ln>
                <a:noFill/>
              </a:ln>
              <a:solidFill>
                <a:srgbClr val="000000"/>
              </a:solidFill>
              <a:effectLst/>
              <a:uFillTx/>
              <a:latin typeface="+mn-lt"/>
              <a:ea typeface="+mn-ea"/>
              <a:cs typeface="+mn-cs"/>
              <a:sym typeface="Arial"/>
            </a:endParaRPr>
          </a:p>
        </p:txBody>
      </p:sp>
      <p:sp>
        <p:nvSpPr>
          <p:cNvPr id="10" name="Textfeld 9">
            <a:extLst>
              <a:ext uri="{FF2B5EF4-FFF2-40B4-BE49-F238E27FC236}">
                <a16:creationId xmlns:a16="http://schemas.microsoft.com/office/drawing/2014/main" id="{3EFF3838-4116-4DD2-B2C1-90F0BDEDCD44}"/>
              </a:ext>
            </a:extLst>
          </p:cNvPr>
          <p:cNvSpPr txBox="1"/>
          <p:nvPr/>
        </p:nvSpPr>
        <p:spPr>
          <a:xfrm>
            <a:off x="4243340" y="5679929"/>
            <a:ext cx="2789793"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e-DE" sz="1400" dirty="0"/>
              <a:t>www.digital-enthusiast.com</a:t>
            </a:r>
          </a:p>
          <a:p>
            <a:pPr marL="0" marR="0" indent="0" algn="ctr" defTabSz="914400"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0000"/>
                </a:solidFill>
                <a:effectLst/>
                <a:uFillTx/>
                <a:latin typeface="+mn-lt"/>
                <a:ea typeface="+mn-ea"/>
                <a:cs typeface="+mn-cs"/>
                <a:sym typeface="Arial"/>
              </a:rPr>
              <a:t>www.pr-enthusiast.com</a:t>
            </a:r>
          </a:p>
          <a:p>
            <a:pPr marL="0" marR="0" indent="0" algn="ctr" defTabSz="914400" rtl="0" fontAlgn="auto" latinLnBrk="0" hangingPunct="0">
              <a:lnSpc>
                <a:spcPct val="100000"/>
              </a:lnSpc>
              <a:spcBef>
                <a:spcPts val="0"/>
              </a:spcBef>
              <a:spcAft>
                <a:spcPts val="0"/>
              </a:spcAft>
              <a:buClrTx/>
              <a:buSzTx/>
              <a:buFontTx/>
              <a:buNone/>
              <a:tabLst/>
            </a:pPr>
            <a:br>
              <a:rPr kumimoji="0" lang="de-DE" sz="1400" b="0" i="0" u="none" strike="noStrike" cap="none" spc="0" normalizeH="0" baseline="0" dirty="0">
                <a:ln>
                  <a:noFill/>
                </a:ln>
                <a:solidFill>
                  <a:srgbClr val="000000"/>
                </a:solidFill>
                <a:effectLst/>
                <a:uFillTx/>
                <a:latin typeface="+mn-lt"/>
                <a:ea typeface="+mn-ea"/>
                <a:cs typeface="+mn-cs"/>
                <a:sym typeface="Arial"/>
              </a:rPr>
            </a:br>
            <a:endParaRPr kumimoji="0" lang="de-DE" sz="1400" b="0" i="0" u="none" strike="noStrike" cap="none" spc="0" normalizeH="0" baseline="0" dirty="0">
              <a:ln>
                <a:noFill/>
              </a:ln>
              <a:solidFill>
                <a:srgbClr val="000000"/>
              </a:solidFill>
              <a:effectLst/>
              <a:uFillTx/>
              <a:latin typeface="+mn-lt"/>
              <a:ea typeface="+mn-ea"/>
              <a:cs typeface="+mn-cs"/>
              <a:sym typeface="Arial"/>
            </a:endParaRPr>
          </a:p>
        </p:txBody>
      </p:sp>
      <p:pic>
        <p:nvPicPr>
          <p:cNvPr id="14" name="Grafik 13" descr="Mitarbeiterausweis">
            <a:extLst>
              <a:ext uri="{FF2B5EF4-FFF2-40B4-BE49-F238E27FC236}">
                <a16:creationId xmlns:a16="http://schemas.microsoft.com/office/drawing/2014/main" id="{19DA5800-1404-4AF7-9B3E-6E20E08AA7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1036" y="2830911"/>
            <a:ext cx="914400" cy="914400"/>
          </a:xfrm>
          <a:prstGeom prst="rect">
            <a:avLst/>
          </a:prstGeom>
        </p:spPr>
      </p:pic>
      <p:pic>
        <p:nvPicPr>
          <p:cNvPr id="22" name="Grafik 21" descr="Chat">
            <a:extLst>
              <a:ext uri="{FF2B5EF4-FFF2-40B4-BE49-F238E27FC236}">
                <a16:creationId xmlns:a16="http://schemas.microsoft.com/office/drawing/2014/main" id="{C14CA595-DB98-47D0-8719-8A7DCD3EE0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81036" y="1164550"/>
            <a:ext cx="914400" cy="914400"/>
          </a:xfrm>
          <a:prstGeom prst="rect">
            <a:avLst/>
          </a:prstGeom>
        </p:spPr>
      </p:pic>
      <p:pic>
        <p:nvPicPr>
          <p:cNvPr id="24" name="Grafik 23" descr="Zeitung">
            <a:extLst>
              <a:ext uri="{FF2B5EF4-FFF2-40B4-BE49-F238E27FC236}">
                <a16:creationId xmlns:a16="http://schemas.microsoft.com/office/drawing/2014/main" id="{1B33F800-38A1-4806-B812-C6613B316C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81036" y="4712715"/>
            <a:ext cx="914400" cy="914400"/>
          </a:xfrm>
          <a:prstGeom prst="rect">
            <a:avLst/>
          </a:prstGeom>
        </p:spPr>
      </p:pic>
      <p:sp>
        <p:nvSpPr>
          <p:cNvPr id="12" name="Fußzeilenplatzhalter 11">
            <a:extLst>
              <a:ext uri="{FF2B5EF4-FFF2-40B4-BE49-F238E27FC236}">
                <a16:creationId xmlns:a16="http://schemas.microsoft.com/office/drawing/2014/main" id="{FA224664-F589-4BB1-B4EB-22B2C2C1E74D}"/>
              </a:ext>
            </a:extLst>
          </p:cNvPr>
          <p:cNvSpPr>
            <a:spLocks noGrp="1"/>
          </p:cNvSpPr>
          <p:nvPr>
            <p:ph type="ftr" sz="quarter" idx="11"/>
          </p:nvPr>
        </p:nvSpPr>
        <p:spPr/>
        <p:txBody>
          <a:bodyPr/>
          <a:lstStyle/>
          <a:p>
            <a:pPr algn="l"/>
            <a:r>
              <a:rPr lang="de-DE"/>
              <a:t>Digital Enthusiast Harald Ille</a:t>
            </a:r>
            <a:endParaRPr lang="de-DE" dirty="0"/>
          </a:p>
        </p:txBody>
      </p:sp>
      <p:sp>
        <p:nvSpPr>
          <p:cNvPr id="15" name="Foliennummernplatzhalter 14">
            <a:extLst>
              <a:ext uri="{FF2B5EF4-FFF2-40B4-BE49-F238E27FC236}">
                <a16:creationId xmlns:a16="http://schemas.microsoft.com/office/drawing/2014/main" id="{69F778C6-88E1-49C8-AA04-B77D6526B73E}"/>
              </a:ext>
            </a:extLst>
          </p:cNvPr>
          <p:cNvSpPr>
            <a:spLocks noGrp="1"/>
          </p:cNvSpPr>
          <p:nvPr>
            <p:ph type="sldNum" sz="quarter" idx="12"/>
          </p:nvPr>
        </p:nvSpPr>
        <p:spPr/>
        <p:txBody>
          <a:bodyPr/>
          <a:lstStyle/>
          <a:p>
            <a:fld id="{BAFF30EA-0E8F-4029-98E4-BCB635AEA523}" type="slidenum">
              <a:rPr lang="de-DE" smtClean="0"/>
              <a:pPr/>
              <a:t>2</a:t>
            </a:fld>
            <a:endParaRPr lang="de-DE" dirty="0"/>
          </a:p>
        </p:txBody>
      </p:sp>
      <p:sp>
        <p:nvSpPr>
          <p:cNvPr id="25" name="Rechteck 24">
            <a:extLst>
              <a:ext uri="{FF2B5EF4-FFF2-40B4-BE49-F238E27FC236}">
                <a16:creationId xmlns:a16="http://schemas.microsoft.com/office/drawing/2014/main" id="{7229A58C-48A1-4EDD-B95D-A6CBE4DAA6E5}"/>
              </a:ext>
            </a:extLst>
          </p:cNvPr>
          <p:cNvSpPr/>
          <p:nvPr/>
        </p:nvSpPr>
        <p:spPr>
          <a:xfrm>
            <a:off x="7408906" y="5012304"/>
            <a:ext cx="4731099" cy="738664"/>
          </a:xfrm>
          <a:prstGeom prst="rect">
            <a:avLst/>
          </a:prstGeom>
        </p:spPr>
        <p:txBody>
          <a:bodyPr wrap="square">
            <a:spAutoFit/>
          </a:bodyPr>
          <a:lstStyle/>
          <a:p>
            <a:pPr algn="ctr"/>
            <a:r>
              <a:rPr lang="de-DE" sz="1400" dirty="0">
                <a:solidFill>
                  <a:schemeClr val="bg1"/>
                </a:solidFill>
              </a:rPr>
              <a:t>Seit August 2021</a:t>
            </a:r>
          </a:p>
          <a:p>
            <a:pPr algn="ctr"/>
            <a:r>
              <a:rPr lang="de-DE" sz="1400" dirty="0">
                <a:solidFill>
                  <a:schemeClr val="bg1"/>
                </a:solidFill>
              </a:rPr>
              <a:t>Senior Consultant</a:t>
            </a:r>
          </a:p>
          <a:p>
            <a:pPr algn="ctr"/>
            <a:r>
              <a:rPr lang="de-DE" sz="1400" dirty="0" err="1">
                <a:solidFill>
                  <a:schemeClr val="bg1"/>
                </a:solidFill>
              </a:rPr>
              <a:t>Scomplr</a:t>
            </a:r>
            <a:r>
              <a:rPr lang="de-DE" sz="1400" dirty="0">
                <a:solidFill>
                  <a:schemeClr val="bg1"/>
                </a:solidFill>
              </a:rPr>
              <a:t> Technologies GmbH</a:t>
            </a:r>
          </a:p>
        </p:txBody>
      </p:sp>
    </p:spTree>
    <p:extLst>
      <p:ext uri="{BB962C8B-B14F-4D97-AF65-F5344CB8AC3E}">
        <p14:creationId xmlns:p14="http://schemas.microsoft.com/office/powerpoint/2010/main" val="3723768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58B4D-37A3-4010-937B-CCB6B324CA12}"/>
              </a:ext>
            </a:extLst>
          </p:cNvPr>
          <p:cNvSpPr>
            <a:spLocks noGrp="1"/>
          </p:cNvSpPr>
          <p:nvPr>
            <p:ph type="title"/>
          </p:nvPr>
        </p:nvSpPr>
        <p:spPr/>
        <p:txBody>
          <a:bodyPr/>
          <a:lstStyle/>
          <a:p>
            <a:r>
              <a:rPr lang="de-DE"/>
              <a:t>Heineken: </a:t>
            </a:r>
            <a:r>
              <a:rPr lang="de-DE" err="1"/>
              <a:t>Social</a:t>
            </a:r>
            <a:r>
              <a:rPr lang="de-DE"/>
              <a:t> Experiment</a:t>
            </a:r>
          </a:p>
        </p:txBody>
      </p:sp>
      <p:pic>
        <p:nvPicPr>
          <p:cNvPr id="4" name="Picture 4">
            <a:hlinkClick r:id="" action="ppaction://media"/>
            <a:extLst>
              <a:ext uri="{FF2B5EF4-FFF2-40B4-BE49-F238E27FC236}">
                <a16:creationId xmlns:a16="http://schemas.microsoft.com/office/drawing/2014/main" id="{03A7D9AF-E8F3-4C37-995B-0624F2FD3CC6}"/>
              </a:ext>
            </a:extLst>
          </p:cNvPr>
          <p:cNvPicPr>
            <a:picLocks noGrp="1" noRot="1" noChangeAspect="1"/>
          </p:cNvPicPr>
          <p:nvPr>
            <p:ph idx="1"/>
            <a:videoFile r:link="rId1"/>
          </p:nvPr>
        </p:nvPicPr>
        <p:blipFill>
          <a:blip r:embed="rId3"/>
          <a:stretch>
            <a:fillRect/>
          </a:stretch>
        </p:blipFill>
        <p:spPr>
          <a:xfrm>
            <a:off x="3967162" y="2026444"/>
            <a:ext cx="4572000" cy="3429000"/>
          </a:xfrm>
          <a:prstGeom prst="rect">
            <a:avLst/>
          </a:prstGeom>
        </p:spPr>
      </p:pic>
      <p:sp>
        <p:nvSpPr>
          <p:cNvPr id="3" name="Fußzeilenplatzhalter 2">
            <a:extLst>
              <a:ext uri="{FF2B5EF4-FFF2-40B4-BE49-F238E27FC236}">
                <a16:creationId xmlns:a16="http://schemas.microsoft.com/office/drawing/2014/main" id="{9BF3AFD8-C273-4350-BCD9-EC7D74F751D2}"/>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FAFD0FB2-3FBC-4FBE-AB12-F8DAC193D1F8}"/>
              </a:ext>
            </a:extLst>
          </p:cNvPr>
          <p:cNvSpPr>
            <a:spLocks noGrp="1"/>
          </p:cNvSpPr>
          <p:nvPr>
            <p:ph type="sldNum" sz="quarter" idx="12"/>
          </p:nvPr>
        </p:nvSpPr>
        <p:spPr/>
        <p:txBody>
          <a:bodyPr/>
          <a:lstStyle/>
          <a:p>
            <a:fld id="{BAFF30EA-0E8F-4029-98E4-BCB635AEA523}" type="slidenum">
              <a:rPr lang="de-DE" smtClean="0"/>
              <a:pPr/>
              <a:t>20</a:t>
            </a:fld>
            <a:endParaRPr lang="de-DE" dirty="0"/>
          </a:p>
        </p:txBody>
      </p:sp>
    </p:spTree>
    <p:extLst>
      <p:ext uri="{BB962C8B-B14F-4D97-AF65-F5344CB8AC3E}">
        <p14:creationId xmlns:p14="http://schemas.microsoft.com/office/powerpoint/2010/main" val="2299988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1" y="1"/>
            <a:ext cx="12237261" cy="6832728"/>
          </a:xfrm>
          <a:prstGeom prst="rect">
            <a:avLst/>
          </a:prstGeom>
        </p:spPr>
      </p:pic>
      <p:sp>
        <p:nvSpPr>
          <p:cNvPr id="3" name="Fußzeilenplatzhalter 2">
            <a:extLst>
              <a:ext uri="{FF2B5EF4-FFF2-40B4-BE49-F238E27FC236}">
                <a16:creationId xmlns:a16="http://schemas.microsoft.com/office/drawing/2014/main" id="{D77FF229-1F9D-4384-8E82-55651EE8C996}"/>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611125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A617-AE31-4651-9C07-5EDD07502EBA}"/>
              </a:ext>
            </a:extLst>
          </p:cNvPr>
          <p:cNvSpPr>
            <a:spLocks noGrp="1"/>
          </p:cNvSpPr>
          <p:nvPr>
            <p:ph type="title"/>
          </p:nvPr>
        </p:nvSpPr>
        <p:spPr/>
        <p:txBody>
          <a:bodyPr/>
          <a:lstStyle/>
          <a:p>
            <a:r>
              <a:rPr lang="de-DE" dirty="0"/>
              <a:t>Pause...</a:t>
            </a:r>
          </a:p>
        </p:txBody>
      </p:sp>
      <p:sp>
        <p:nvSpPr>
          <p:cNvPr id="3" name="Textplatzhalter 2">
            <a:extLst>
              <a:ext uri="{FF2B5EF4-FFF2-40B4-BE49-F238E27FC236}">
                <a16:creationId xmlns:a16="http://schemas.microsoft.com/office/drawing/2014/main" id="{F4B1D515-4C4B-4BE8-A03B-04BBB6B7A52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1291229-543D-4980-BF55-0E3150CFAEC8}"/>
              </a:ext>
            </a:extLst>
          </p:cNvPr>
          <p:cNvSpPr>
            <a:spLocks noGrp="1"/>
          </p:cNvSpPr>
          <p:nvPr>
            <p:ph type="sldNum" sz="quarter" idx="12"/>
          </p:nvPr>
        </p:nvSpPr>
        <p:spPr/>
        <p:txBody>
          <a:bodyPr/>
          <a:lstStyle/>
          <a:p>
            <a:fld id="{BAFF30EA-0E8F-4029-98E4-BCB635AEA523}" type="slidenum">
              <a:rPr lang="de-DE" smtClean="0"/>
              <a:pPr/>
              <a:t>22</a:t>
            </a:fld>
            <a:endParaRPr lang="de-DE" dirty="0"/>
          </a:p>
        </p:txBody>
      </p:sp>
      <p:sp>
        <p:nvSpPr>
          <p:cNvPr id="5" name="Fußzeilenplatzhalter 4">
            <a:extLst>
              <a:ext uri="{FF2B5EF4-FFF2-40B4-BE49-F238E27FC236}">
                <a16:creationId xmlns:a16="http://schemas.microsoft.com/office/drawing/2014/main" id="{CBE0971D-1E92-497C-AEA6-0AA5F10A441E}"/>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982383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3FD83-60D9-4EC1-9A13-42D94238FBA2}"/>
              </a:ext>
            </a:extLst>
          </p:cNvPr>
          <p:cNvSpPr>
            <a:spLocks noGrp="1"/>
          </p:cNvSpPr>
          <p:nvPr>
            <p:ph type="title"/>
          </p:nvPr>
        </p:nvSpPr>
        <p:spPr/>
        <p:txBody>
          <a:bodyPr/>
          <a:lstStyle/>
          <a:p>
            <a:r>
              <a:rPr lang="de-DE" dirty="0"/>
              <a:t>Die Welt verändern</a:t>
            </a:r>
          </a:p>
        </p:txBody>
      </p:sp>
      <p:sp>
        <p:nvSpPr>
          <p:cNvPr id="3" name="Inhaltsplatzhalter 2">
            <a:extLst>
              <a:ext uri="{FF2B5EF4-FFF2-40B4-BE49-F238E27FC236}">
                <a16:creationId xmlns:a16="http://schemas.microsoft.com/office/drawing/2014/main" id="{43EA43B2-DAAE-4C1B-BB43-4E41943DC550}"/>
              </a:ext>
            </a:extLst>
          </p:cNvPr>
          <p:cNvSpPr>
            <a:spLocks noGrp="1"/>
          </p:cNvSpPr>
          <p:nvPr>
            <p:ph idx="1"/>
          </p:nvPr>
        </p:nvSpPr>
        <p:spPr/>
        <p:txBody>
          <a:bodyPr>
            <a:normAutofit fontScale="85000" lnSpcReduction="10000"/>
          </a:bodyPr>
          <a:lstStyle/>
          <a:p>
            <a:pPr>
              <a:lnSpc>
                <a:spcPct val="110000"/>
              </a:lnSpc>
            </a:pPr>
            <a:r>
              <a:rPr lang="de-DE" dirty="0"/>
              <a:t>Hat eine Unternehmerpersönlichkeit eine wirkliche </a:t>
            </a:r>
            <a:r>
              <a:rPr lang="de-DE" b="1" dirty="0"/>
              <a:t>Vision</a:t>
            </a:r>
            <a:r>
              <a:rPr lang="de-DE" dirty="0"/>
              <a:t>, dann verfolgt sie ein langfristiges Ziel, das über sie und ihre Ego-Befriedigung hinaus geht. Sie will mit ihrer Tätigkeit und ihrem Unternehmen etwas </a:t>
            </a:r>
            <a:r>
              <a:rPr lang="de-DE" b="1" dirty="0"/>
              <a:t>Positives</a:t>
            </a:r>
            <a:r>
              <a:rPr lang="de-DE" dirty="0"/>
              <a:t> für die Welt bewegen.</a:t>
            </a:r>
          </a:p>
          <a:p>
            <a:pPr>
              <a:lnSpc>
                <a:spcPct val="110000"/>
              </a:lnSpc>
            </a:pPr>
            <a:r>
              <a:rPr lang="de-DE" dirty="0"/>
              <a:t>Erfolgreiche Unternehmer wie </a:t>
            </a:r>
            <a:r>
              <a:rPr lang="de-DE" b="1" dirty="0"/>
              <a:t>Richard Branson</a:t>
            </a:r>
            <a:r>
              <a:rPr lang="de-DE" dirty="0"/>
              <a:t> (Virgin Group), </a:t>
            </a:r>
            <a:r>
              <a:rPr lang="de-DE" b="1" dirty="0"/>
              <a:t>Steve Jobs</a:t>
            </a:r>
            <a:r>
              <a:rPr lang="de-DE" dirty="0"/>
              <a:t> (Apple), </a:t>
            </a:r>
            <a:r>
              <a:rPr lang="de-DE" b="1" dirty="0"/>
              <a:t>Götz Werner</a:t>
            </a:r>
            <a:r>
              <a:rPr lang="de-DE" dirty="0"/>
              <a:t> (DM Markt), </a:t>
            </a:r>
            <a:r>
              <a:rPr lang="de-DE" b="1" dirty="0"/>
              <a:t>Elon Musk</a:t>
            </a:r>
            <a:r>
              <a:rPr lang="de-DE" dirty="0"/>
              <a:t> (Tesla)</a:t>
            </a:r>
            <a:r>
              <a:rPr lang="de-DE" b="1" dirty="0"/>
              <a:t> </a:t>
            </a:r>
            <a:r>
              <a:rPr lang="de-DE" dirty="0"/>
              <a:t>leben für richtige Visionen. Dabei geht es nicht vorrangig ums Geld verdienen.</a:t>
            </a:r>
          </a:p>
          <a:p>
            <a:pPr>
              <a:lnSpc>
                <a:spcPct val="110000"/>
              </a:lnSpc>
            </a:pPr>
            <a:r>
              <a:rPr lang="de-DE" dirty="0"/>
              <a:t>Diese Unternehmer verfolgen andere, über sie selbst als Person hinaus gehende Ziele und Visionen. Häufig sind es Visionen, die einen Mehrwert in sozialer oder ökologischer Form für den Rest der Menschheit bieten.</a:t>
            </a:r>
          </a:p>
          <a:p>
            <a:endParaRPr lang="de-DE" dirty="0"/>
          </a:p>
        </p:txBody>
      </p:sp>
      <p:sp>
        <p:nvSpPr>
          <p:cNvPr id="4" name="Fußzeilenplatzhalter 3">
            <a:extLst>
              <a:ext uri="{FF2B5EF4-FFF2-40B4-BE49-F238E27FC236}">
                <a16:creationId xmlns:a16="http://schemas.microsoft.com/office/drawing/2014/main" id="{A738AD12-93D4-479B-9C28-666699B7A1B5}"/>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543182A2-1D0B-4489-83D4-4E77CAB04247}"/>
              </a:ext>
            </a:extLst>
          </p:cNvPr>
          <p:cNvSpPr>
            <a:spLocks noGrp="1"/>
          </p:cNvSpPr>
          <p:nvPr>
            <p:ph type="sldNum" sz="quarter" idx="12"/>
          </p:nvPr>
        </p:nvSpPr>
        <p:spPr/>
        <p:txBody>
          <a:bodyPr/>
          <a:lstStyle/>
          <a:p>
            <a:fld id="{BAFF30EA-0E8F-4029-98E4-BCB635AEA523}" type="slidenum">
              <a:rPr lang="de-DE" smtClean="0"/>
              <a:pPr/>
              <a:t>23</a:t>
            </a:fld>
            <a:endParaRPr lang="de-DE" dirty="0"/>
          </a:p>
        </p:txBody>
      </p:sp>
    </p:spTree>
    <p:extLst>
      <p:ext uri="{BB962C8B-B14F-4D97-AF65-F5344CB8AC3E}">
        <p14:creationId xmlns:p14="http://schemas.microsoft.com/office/powerpoint/2010/main" val="2419241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0E9F34-079B-4239-AAAB-BA962DE3C404}"/>
              </a:ext>
            </a:extLst>
          </p:cNvPr>
          <p:cNvSpPr>
            <a:spLocks noGrp="1"/>
          </p:cNvSpPr>
          <p:nvPr>
            <p:ph type="title"/>
          </p:nvPr>
        </p:nvSpPr>
        <p:spPr/>
        <p:txBody>
          <a:bodyPr/>
          <a:lstStyle/>
          <a:p>
            <a:r>
              <a:rPr lang="de-DE" dirty="0"/>
              <a:t>Berühmte Visionen</a:t>
            </a:r>
          </a:p>
        </p:txBody>
      </p:sp>
      <p:sp>
        <p:nvSpPr>
          <p:cNvPr id="4" name="Fußzeilenplatzhalter 3">
            <a:extLst>
              <a:ext uri="{FF2B5EF4-FFF2-40B4-BE49-F238E27FC236}">
                <a16:creationId xmlns:a16="http://schemas.microsoft.com/office/drawing/2014/main" id="{500B9F02-DAAA-45F2-9839-4810BCB3890B}"/>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3217A98C-1929-4BCF-A180-8110D9E85999}"/>
              </a:ext>
            </a:extLst>
          </p:cNvPr>
          <p:cNvSpPr>
            <a:spLocks noGrp="1"/>
          </p:cNvSpPr>
          <p:nvPr>
            <p:ph type="sldNum" sz="quarter" idx="12"/>
          </p:nvPr>
        </p:nvSpPr>
        <p:spPr/>
        <p:txBody>
          <a:bodyPr/>
          <a:lstStyle/>
          <a:p>
            <a:fld id="{BAFF30EA-0E8F-4029-98E4-BCB635AEA523}" type="slidenum">
              <a:rPr lang="de-DE" smtClean="0"/>
              <a:pPr/>
              <a:t>24</a:t>
            </a:fld>
            <a:endParaRPr lang="de-DE" dirty="0"/>
          </a:p>
        </p:txBody>
      </p:sp>
      <p:graphicFrame>
        <p:nvGraphicFramePr>
          <p:cNvPr id="6" name="Inhaltsplatzhalter 2">
            <a:extLst>
              <a:ext uri="{FF2B5EF4-FFF2-40B4-BE49-F238E27FC236}">
                <a16:creationId xmlns:a16="http://schemas.microsoft.com/office/drawing/2014/main" id="{7E7AF2C8-A946-47EE-A7E9-0819E81C979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7139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2562B-45FD-4B10-90D0-6D121DDB5DA2}"/>
              </a:ext>
            </a:extLst>
          </p:cNvPr>
          <p:cNvSpPr>
            <a:spLocks noGrp="1"/>
          </p:cNvSpPr>
          <p:nvPr>
            <p:ph type="title"/>
          </p:nvPr>
        </p:nvSpPr>
        <p:spPr/>
        <p:txBody>
          <a:bodyPr/>
          <a:lstStyle/>
          <a:p>
            <a:r>
              <a:rPr lang="en-US" dirty="0"/>
              <a:t>Apple’s vision statement</a:t>
            </a:r>
            <a:endParaRPr lang="de-DE" dirty="0"/>
          </a:p>
        </p:txBody>
      </p:sp>
      <p:sp>
        <p:nvSpPr>
          <p:cNvPr id="3" name="Inhaltsplatzhalter 2">
            <a:extLst>
              <a:ext uri="{FF2B5EF4-FFF2-40B4-BE49-F238E27FC236}">
                <a16:creationId xmlns:a16="http://schemas.microsoft.com/office/drawing/2014/main" id="{BF4C53C5-2E5E-4EB7-B1E5-6F5D3BB83000}"/>
              </a:ext>
            </a:extLst>
          </p:cNvPr>
          <p:cNvSpPr>
            <a:spLocks noGrp="1"/>
          </p:cNvSpPr>
          <p:nvPr>
            <p:ph idx="1"/>
          </p:nvPr>
        </p:nvSpPr>
        <p:spPr>
          <a:xfrm>
            <a:off x="838200" y="1825625"/>
            <a:ext cx="8784515" cy="4351338"/>
          </a:xfrm>
        </p:spPr>
        <p:txBody>
          <a:bodyPr>
            <a:normAutofit fontScale="85000" lnSpcReduction="20000"/>
          </a:bodyPr>
          <a:lstStyle/>
          <a:p>
            <a:pPr>
              <a:lnSpc>
                <a:spcPct val="110000"/>
              </a:lnSpc>
            </a:pPr>
            <a:r>
              <a:rPr lang="de-DE" sz="2000" dirty="0"/>
              <a:t>„</a:t>
            </a:r>
            <a:r>
              <a:rPr lang="en-US" sz="2000" dirty="0"/>
              <a:t>We believe that we are on the face of the earth to make great products and that’s not changing. </a:t>
            </a:r>
          </a:p>
          <a:p>
            <a:pPr>
              <a:lnSpc>
                <a:spcPct val="110000"/>
              </a:lnSpc>
            </a:pPr>
            <a:r>
              <a:rPr lang="en-US" sz="2000" dirty="0"/>
              <a:t>We are constantly focusing on innovating.  We believe in the simple not the complex. </a:t>
            </a:r>
          </a:p>
          <a:p>
            <a:pPr>
              <a:lnSpc>
                <a:spcPct val="110000"/>
              </a:lnSpc>
            </a:pPr>
            <a:r>
              <a:rPr lang="en-US" sz="2000" dirty="0"/>
              <a:t>We believe that we need to own and control the primary technologies behind the products that we make, and participate only in markets where we can make a significant contribution. </a:t>
            </a:r>
          </a:p>
          <a:p>
            <a:pPr>
              <a:lnSpc>
                <a:spcPct val="110000"/>
              </a:lnSpc>
            </a:pPr>
            <a:r>
              <a:rPr lang="en-US" sz="2000" dirty="0"/>
              <a:t>We believe in saying no to thousands of projects, so that we can really focus on the few that are truly important and meaningful to us. </a:t>
            </a:r>
          </a:p>
          <a:p>
            <a:pPr>
              <a:lnSpc>
                <a:spcPct val="110000"/>
              </a:lnSpc>
            </a:pPr>
            <a:r>
              <a:rPr lang="en-US" sz="2000" dirty="0"/>
              <a:t>We believe in deep collaboration and cross-pollination of our groups, which allow us to innovate in a way that others cannot. </a:t>
            </a:r>
          </a:p>
          <a:p>
            <a:pPr>
              <a:lnSpc>
                <a:spcPct val="110000"/>
              </a:lnSpc>
            </a:pPr>
            <a:r>
              <a:rPr lang="en-US" sz="2000" dirty="0"/>
              <a:t>And frankly, we don’t settle for anything less than excellence in every group in the company, and we have the self-honesty to admit when we’re wrong </a:t>
            </a:r>
            <a:br>
              <a:rPr lang="en-US" sz="2000" dirty="0"/>
            </a:br>
            <a:r>
              <a:rPr lang="en-US" sz="2000" dirty="0"/>
              <a:t>and the courage to change. </a:t>
            </a:r>
          </a:p>
          <a:p>
            <a:pPr>
              <a:lnSpc>
                <a:spcPct val="110000"/>
              </a:lnSpc>
            </a:pPr>
            <a:r>
              <a:rPr lang="en-US" sz="2000" dirty="0"/>
              <a:t>And I think regardless of who is in what job those values are </a:t>
            </a:r>
            <a:br>
              <a:rPr lang="en-US" sz="2000" dirty="0"/>
            </a:br>
            <a:r>
              <a:rPr lang="en-US" sz="2000" dirty="0"/>
              <a:t>so embedded in this company that Apple will do extremely well.”</a:t>
            </a:r>
            <a:endParaRPr lang="de-DE" sz="2000" dirty="0"/>
          </a:p>
          <a:p>
            <a:endParaRPr lang="de-DE" sz="2000" dirty="0"/>
          </a:p>
        </p:txBody>
      </p:sp>
      <p:sp>
        <p:nvSpPr>
          <p:cNvPr id="4" name="Fußzeilenplatzhalter 3">
            <a:extLst>
              <a:ext uri="{FF2B5EF4-FFF2-40B4-BE49-F238E27FC236}">
                <a16:creationId xmlns:a16="http://schemas.microsoft.com/office/drawing/2014/main" id="{83B97B1E-5E1E-49FC-B582-A30772F953C2}"/>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EBB482D2-D874-4B68-A302-BF65C6166BD1}"/>
              </a:ext>
            </a:extLst>
          </p:cNvPr>
          <p:cNvSpPr>
            <a:spLocks noGrp="1"/>
          </p:cNvSpPr>
          <p:nvPr>
            <p:ph type="sldNum" sz="quarter" idx="12"/>
          </p:nvPr>
        </p:nvSpPr>
        <p:spPr/>
        <p:txBody>
          <a:bodyPr/>
          <a:lstStyle/>
          <a:p>
            <a:fld id="{BAFF30EA-0E8F-4029-98E4-BCB635AEA523}" type="slidenum">
              <a:rPr lang="de-DE" smtClean="0"/>
              <a:pPr/>
              <a:t>25</a:t>
            </a:fld>
            <a:endParaRPr lang="de-DE" dirty="0"/>
          </a:p>
        </p:txBody>
      </p:sp>
      <p:pic>
        <p:nvPicPr>
          <p:cNvPr id="7" name="Grafik 6">
            <a:extLst>
              <a:ext uri="{FF2B5EF4-FFF2-40B4-BE49-F238E27FC236}">
                <a16:creationId xmlns:a16="http://schemas.microsoft.com/office/drawing/2014/main" id="{C10BDC9C-AF5E-4479-8F1B-F3D08AAB6E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03652" y="600075"/>
            <a:ext cx="5476875" cy="6257925"/>
          </a:xfrm>
          <a:prstGeom prst="rect">
            <a:avLst/>
          </a:prstGeom>
        </p:spPr>
      </p:pic>
      <p:sp>
        <p:nvSpPr>
          <p:cNvPr id="8" name="Textfeld 7">
            <a:extLst>
              <a:ext uri="{FF2B5EF4-FFF2-40B4-BE49-F238E27FC236}">
                <a16:creationId xmlns:a16="http://schemas.microsoft.com/office/drawing/2014/main" id="{0D5CCBB1-1EFF-42D5-83EA-69A8E50D551A}"/>
              </a:ext>
            </a:extLst>
          </p:cNvPr>
          <p:cNvSpPr txBox="1"/>
          <p:nvPr/>
        </p:nvSpPr>
        <p:spPr>
          <a:xfrm>
            <a:off x="7472362" y="6858000"/>
            <a:ext cx="5476875" cy="230832"/>
          </a:xfrm>
          <a:prstGeom prst="rect">
            <a:avLst/>
          </a:prstGeom>
          <a:noFill/>
        </p:spPr>
        <p:txBody>
          <a:bodyPr wrap="square" rtlCol="0">
            <a:spAutoFit/>
          </a:bodyPr>
          <a:lstStyle/>
          <a:p>
            <a:r>
              <a:rPr lang="de-DE" sz="900"/>
              <a:t>"</a:t>
            </a:r>
            <a:r>
              <a:rPr lang="de-DE" sz="900">
                <a:hlinkClick r:id="rId3" tooltip="http://buckmire.blogspot.com/2014_10_01_archive.html"/>
              </a:rPr>
              <a:t>Dieses Foto</a:t>
            </a:r>
            <a:r>
              <a:rPr lang="de-DE" sz="900"/>
              <a:t>" von Unbekannter Autor ist lizenziert gemäß </a:t>
            </a:r>
            <a:r>
              <a:rPr lang="de-DE" sz="900">
                <a:hlinkClick r:id="rId4" tooltip="https://creativecommons.org/licenses/by-nd/3.0/"/>
              </a:rPr>
              <a:t>CC BY-ND</a:t>
            </a:r>
            <a:endParaRPr lang="de-DE" sz="900"/>
          </a:p>
        </p:txBody>
      </p:sp>
    </p:spTree>
    <p:extLst>
      <p:ext uri="{BB962C8B-B14F-4D97-AF65-F5344CB8AC3E}">
        <p14:creationId xmlns:p14="http://schemas.microsoft.com/office/powerpoint/2010/main" val="99180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32034-40E0-441B-9D1B-B9510F3C073C}"/>
              </a:ext>
            </a:extLst>
          </p:cNvPr>
          <p:cNvSpPr>
            <a:spLocks noGrp="1"/>
          </p:cNvSpPr>
          <p:nvPr>
            <p:ph type="title"/>
          </p:nvPr>
        </p:nvSpPr>
        <p:spPr/>
        <p:txBody>
          <a:bodyPr/>
          <a:lstStyle/>
          <a:p>
            <a:r>
              <a:rPr lang="de-DE" dirty="0"/>
              <a:t>Orientierung</a:t>
            </a:r>
          </a:p>
        </p:txBody>
      </p:sp>
      <p:sp>
        <p:nvSpPr>
          <p:cNvPr id="3" name="Inhaltsplatzhalter 2">
            <a:extLst>
              <a:ext uri="{FF2B5EF4-FFF2-40B4-BE49-F238E27FC236}">
                <a16:creationId xmlns:a16="http://schemas.microsoft.com/office/drawing/2014/main" id="{6AF6A543-93F0-4398-A9E1-86E663CB415D}"/>
              </a:ext>
            </a:extLst>
          </p:cNvPr>
          <p:cNvSpPr>
            <a:spLocks noGrp="1"/>
          </p:cNvSpPr>
          <p:nvPr>
            <p:ph idx="1"/>
          </p:nvPr>
        </p:nvSpPr>
        <p:spPr>
          <a:xfrm>
            <a:off x="3226904" y="1825625"/>
            <a:ext cx="8739809" cy="4879392"/>
          </a:xfrm>
        </p:spPr>
        <p:txBody>
          <a:bodyPr>
            <a:normAutofit/>
          </a:bodyPr>
          <a:lstStyle/>
          <a:p>
            <a:pPr fontAlgn="base"/>
            <a:r>
              <a:rPr lang="de-DE" sz="2400" dirty="0"/>
              <a:t>Warum tun wir das, was wir heute tun? </a:t>
            </a:r>
            <a:br>
              <a:rPr lang="de-DE" sz="2400" dirty="0"/>
            </a:br>
            <a:r>
              <a:rPr lang="de-DE" sz="2400" dirty="0"/>
              <a:t>Wo wollen wir in fünf bis zehn Jahren stehen?</a:t>
            </a:r>
          </a:p>
          <a:p>
            <a:pPr fontAlgn="base"/>
            <a:r>
              <a:rPr lang="de-DE" sz="2400" dirty="0"/>
              <a:t>Was wäre uns auch in einer wirtschaftlichen </a:t>
            </a:r>
            <a:br>
              <a:rPr lang="de-DE" sz="2400" dirty="0"/>
            </a:br>
            <a:r>
              <a:rPr lang="de-DE" sz="2400" dirty="0"/>
              <a:t>Krisensituation immer wichtig?</a:t>
            </a:r>
          </a:p>
          <a:p>
            <a:pPr fontAlgn="base"/>
            <a:r>
              <a:rPr lang="de-DE" sz="2400" dirty="0"/>
              <a:t>Welche Werte würden wir auch dann verfolgen, wenn das Unternehmen turbulenten Zeiten ausgeliefert ist?</a:t>
            </a:r>
          </a:p>
          <a:p>
            <a:pPr fontAlgn="base"/>
            <a:r>
              <a:rPr lang="de-DE" sz="2400" dirty="0"/>
              <a:t>Was würden wir auch dann hoch halten,</a:t>
            </a:r>
            <a:br>
              <a:rPr lang="de-DE" sz="2400" dirty="0"/>
            </a:br>
            <a:r>
              <a:rPr lang="de-DE" sz="2400" dirty="0"/>
              <a:t>wenn es ein (scheinbarer) Nachteil ist?</a:t>
            </a:r>
          </a:p>
          <a:p>
            <a:pPr fontAlgn="base"/>
            <a:r>
              <a:rPr lang="de-DE" sz="2400" dirty="0"/>
              <a:t>Wie wollen wir von unseren Kunden </a:t>
            </a:r>
            <a:br>
              <a:rPr lang="de-DE" sz="2400" dirty="0"/>
            </a:br>
            <a:r>
              <a:rPr lang="de-DE" sz="2400" dirty="0"/>
              <a:t>gesehen werden?</a:t>
            </a:r>
          </a:p>
          <a:p>
            <a:pPr fontAlgn="base"/>
            <a:r>
              <a:rPr lang="de-DE" sz="2400" dirty="0"/>
              <a:t>Warum sollen die Kunden uns vertrauen </a:t>
            </a:r>
            <a:br>
              <a:rPr lang="de-DE" sz="2400" dirty="0"/>
            </a:br>
            <a:r>
              <a:rPr lang="de-DE" sz="2400" dirty="0"/>
              <a:t>und loyal sein?</a:t>
            </a:r>
          </a:p>
          <a:p>
            <a:endParaRPr lang="de-DE" sz="2400" dirty="0"/>
          </a:p>
        </p:txBody>
      </p:sp>
      <p:sp>
        <p:nvSpPr>
          <p:cNvPr id="4" name="Fußzeilenplatzhalter 3">
            <a:extLst>
              <a:ext uri="{FF2B5EF4-FFF2-40B4-BE49-F238E27FC236}">
                <a16:creationId xmlns:a16="http://schemas.microsoft.com/office/drawing/2014/main" id="{317DB12F-1183-4963-9C2C-C2F989B89628}"/>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3BCC5F19-8015-4592-950A-292473015177}"/>
              </a:ext>
            </a:extLst>
          </p:cNvPr>
          <p:cNvSpPr>
            <a:spLocks noGrp="1"/>
          </p:cNvSpPr>
          <p:nvPr>
            <p:ph type="sldNum" sz="quarter" idx="12"/>
          </p:nvPr>
        </p:nvSpPr>
        <p:spPr/>
        <p:txBody>
          <a:bodyPr/>
          <a:lstStyle/>
          <a:p>
            <a:fld id="{BAFF30EA-0E8F-4029-98E4-BCB635AEA523}" type="slidenum">
              <a:rPr lang="de-DE" smtClean="0"/>
              <a:pPr/>
              <a:t>26</a:t>
            </a:fld>
            <a:endParaRPr lang="de-DE" dirty="0"/>
          </a:p>
        </p:txBody>
      </p:sp>
      <p:pic>
        <p:nvPicPr>
          <p:cNvPr id="7" name="Graphic 6">
            <a:extLst>
              <a:ext uri="{FF2B5EF4-FFF2-40B4-BE49-F238E27FC236}">
                <a16:creationId xmlns:a16="http://schemas.microsoft.com/office/drawing/2014/main" id="{3051D72A-5E15-4529-9D17-109C420028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200000">
            <a:off x="340904" y="1581878"/>
            <a:ext cx="3450613" cy="3450613"/>
          </a:xfrm>
          <a:prstGeom prst="rect">
            <a:avLst/>
          </a:prstGeom>
        </p:spPr>
      </p:pic>
      <p:sp>
        <p:nvSpPr>
          <p:cNvPr id="8" name="Textfeld 7">
            <a:extLst>
              <a:ext uri="{FF2B5EF4-FFF2-40B4-BE49-F238E27FC236}">
                <a16:creationId xmlns:a16="http://schemas.microsoft.com/office/drawing/2014/main" id="{13DB3382-C040-4EB1-8B28-B37EC2E72602}"/>
              </a:ext>
            </a:extLst>
          </p:cNvPr>
          <p:cNvSpPr txBox="1"/>
          <p:nvPr/>
        </p:nvSpPr>
        <p:spPr>
          <a:xfrm rot="19171173">
            <a:off x="682728" y="3301640"/>
            <a:ext cx="2551043" cy="461665"/>
          </a:xfrm>
          <a:prstGeom prst="rect">
            <a:avLst/>
          </a:prstGeom>
          <a:noFill/>
        </p:spPr>
        <p:txBody>
          <a:bodyPr wrap="square" rtlCol="0">
            <a:spAutoFit/>
          </a:bodyPr>
          <a:lstStyle/>
          <a:p>
            <a:r>
              <a:rPr lang="de-DE" sz="2400" b="1" dirty="0">
                <a:solidFill>
                  <a:schemeClr val="bg1"/>
                </a:solidFill>
              </a:rPr>
              <a:t>MITARBEITER</a:t>
            </a:r>
            <a:endParaRPr lang="de-DE" b="1" dirty="0">
              <a:solidFill>
                <a:schemeClr val="bg1"/>
              </a:solidFill>
            </a:endParaRPr>
          </a:p>
        </p:txBody>
      </p:sp>
      <p:pic>
        <p:nvPicPr>
          <p:cNvPr id="10" name="Graphic 6">
            <a:extLst>
              <a:ext uri="{FF2B5EF4-FFF2-40B4-BE49-F238E27FC236}">
                <a16:creationId xmlns:a16="http://schemas.microsoft.com/office/drawing/2014/main" id="{96426205-D3E8-4111-8E48-56CDA8D183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549773">
            <a:off x="8793600" y="3345363"/>
            <a:ext cx="3450613" cy="3450613"/>
          </a:xfrm>
          <a:prstGeom prst="rect">
            <a:avLst/>
          </a:prstGeom>
        </p:spPr>
      </p:pic>
      <p:sp>
        <p:nvSpPr>
          <p:cNvPr id="12" name="Textfeld 11">
            <a:extLst>
              <a:ext uri="{FF2B5EF4-FFF2-40B4-BE49-F238E27FC236}">
                <a16:creationId xmlns:a16="http://schemas.microsoft.com/office/drawing/2014/main" id="{67E16654-F126-4C31-9D48-DF1224142444}"/>
              </a:ext>
            </a:extLst>
          </p:cNvPr>
          <p:cNvSpPr txBox="1"/>
          <p:nvPr/>
        </p:nvSpPr>
        <p:spPr>
          <a:xfrm rot="2694178">
            <a:off x="10120734" y="5563268"/>
            <a:ext cx="2551043" cy="461665"/>
          </a:xfrm>
          <a:prstGeom prst="rect">
            <a:avLst/>
          </a:prstGeom>
          <a:noFill/>
        </p:spPr>
        <p:txBody>
          <a:bodyPr wrap="square" rtlCol="0">
            <a:spAutoFit/>
          </a:bodyPr>
          <a:lstStyle/>
          <a:p>
            <a:r>
              <a:rPr lang="de-DE" sz="2400" b="1" dirty="0">
                <a:solidFill>
                  <a:schemeClr val="bg1"/>
                </a:solidFill>
              </a:rPr>
              <a:t>KUNDEN</a:t>
            </a:r>
            <a:endParaRPr lang="de-DE" b="1" dirty="0">
              <a:solidFill>
                <a:schemeClr val="bg1"/>
              </a:solidFill>
            </a:endParaRPr>
          </a:p>
        </p:txBody>
      </p:sp>
    </p:spTree>
    <p:extLst>
      <p:ext uri="{BB962C8B-B14F-4D97-AF65-F5344CB8AC3E}">
        <p14:creationId xmlns:p14="http://schemas.microsoft.com/office/powerpoint/2010/main" val="2124963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F6288-0FF1-4B4C-9F24-F911936C4255}"/>
              </a:ext>
            </a:extLst>
          </p:cNvPr>
          <p:cNvSpPr>
            <a:spLocks noGrp="1"/>
          </p:cNvSpPr>
          <p:nvPr>
            <p:ph type="title"/>
          </p:nvPr>
        </p:nvSpPr>
        <p:spPr/>
        <p:txBody>
          <a:bodyPr/>
          <a:lstStyle/>
          <a:p>
            <a:r>
              <a:rPr lang="de-DE" dirty="0"/>
              <a:t>Purpose </a:t>
            </a:r>
            <a:r>
              <a:rPr lang="de-DE" dirty="0" err="1"/>
              <a:t>before</a:t>
            </a:r>
            <a:r>
              <a:rPr lang="de-DE" dirty="0"/>
              <a:t> Profit!</a:t>
            </a:r>
          </a:p>
        </p:txBody>
      </p:sp>
      <p:sp>
        <p:nvSpPr>
          <p:cNvPr id="3" name="Inhaltsplatzhalter 2">
            <a:extLst>
              <a:ext uri="{FF2B5EF4-FFF2-40B4-BE49-F238E27FC236}">
                <a16:creationId xmlns:a16="http://schemas.microsoft.com/office/drawing/2014/main" id="{893460EB-33CD-4FAF-A459-F7BB0A26FFD0}"/>
              </a:ext>
            </a:extLst>
          </p:cNvPr>
          <p:cNvSpPr>
            <a:spLocks noGrp="1"/>
          </p:cNvSpPr>
          <p:nvPr>
            <p:ph idx="1"/>
          </p:nvPr>
        </p:nvSpPr>
        <p:spPr/>
        <p:txBody>
          <a:bodyPr>
            <a:normAutofit lnSpcReduction="10000"/>
          </a:bodyPr>
          <a:lstStyle/>
          <a:p>
            <a:pPr marL="0" indent="0">
              <a:buNone/>
            </a:pPr>
            <a:r>
              <a:rPr lang="de-DE" sz="2400" b="1" dirty="0"/>
              <a:t>Hauptfragen der Unternehmen von heute und morgen</a:t>
            </a:r>
          </a:p>
          <a:p>
            <a:r>
              <a:rPr lang="de-DE" sz="2400" dirty="0"/>
              <a:t>Welche Auswirkungen hat unser Business auf Gesellschaft und Umwelt? </a:t>
            </a:r>
          </a:p>
          <a:p>
            <a:r>
              <a:rPr lang="de-DE" sz="2400" dirty="0"/>
              <a:t>Welchen Beitrag leisten unsere Lösungen für eine lebenswerte Zukunft?</a:t>
            </a:r>
          </a:p>
          <a:p>
            <a:r>
              <a:rPr lang="de-DE" sz="2400" dirty="0"/>
              <a:t>Wie schaffen wir einen Heimathafen für unsere Mitarbeiter?</a:t>
            </a:r>
          </a:p>
          <a:p>
            <a:r>
              <a:rPr lang="de-DE" sz="2400" dirty="0"/>
              <a:t>Wie schaffen wir einen Sehnsuchtsort für unsere Kunden?</a:t>
            </a:r>
          </a:p>
          <a:p>
            <a:pPr marL="0" indent="0">
              <a:buNone/>
            </a:pPr>
            <a:endParaRPr lang="de-DE" sz="2400" dirty="0"/>
          </a:p>
          <a:p>
            <a:pPr marL="0" indent="0">
              <a:buNone/>
            </a:pPr>
            <a:r>
              <a:rPr lang="de-DE" sz="2400" b="1" dirty="0"/>
              <a:t>Drei Ebenen:</a:t>
            </a:r>
          </a:p>
          <a:p>
            <a:r>
              <a:rPr lang="de-DE" sz="2400" dirty="0"/>
              <a:t>der Purpose für die Organisation als Ganzes (Corporate Purpose)</a:t>
            </a:r>
          </a:p>
          <a:p>
            <a:r>
              <a:rPr lang="de-DE" sz="2400" dirty="0"/>
              <a:t>der Purpose der Marken/Produkte für die Kunden (Brand Purpose)</a:t>
            </a:r>
          </a:p>
          <a:p>
            <a:r>
              <a:rPr lang="de-DE" sz="2400" dirty="0"/>
              <a:t>der Purpose für die Mitarbeiter (</a:t>
            </a:r>
            <a:r>
              <a:rPr lang="de-DE" sz="2400" dirty="0" err="1"/>
              <a:t>Employee</a:t>
            </a:r>
            <a:r>
              <a:rPr lang="de-DE" sz="2400" dirty="0"/>
              <a:t> Purpose)</a:t>
            </a:r>
          </a:p>
        </p:txBody>
      </p:sp>
      <p:sp>
        <p:nvSpPr>
          <p:cNvPr id="4" name="Fußzeilenplatzhalter 3">
            <a:extLst>
              <a:ext uri="{FF2B5EF4-FFF2-40B4-BE49-F238E27FC236}">
                <a16:creationId xmlns:a16="http://schemas.microsoft.com/office/drawing/2014/main" id="{C702E5D6-759F-43C7-AB3B-A6D64796DD76}"/>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7148F434-90E5-41F3-9F87-74E142B51AF2}"/>
              </a:ext>
            </a:extLst>
          </p:cNvPr>
          <p:cNvSpPr>
            <a:spLocks noGrp="1"/>
          </p:cNvSpPr>
          <p:nvPr>
            <p:ph type="sldNum" sz="quarter" idx="12"/>
          </p:nvPr>
        </p:nvSpPr>
        <p:spPr/>
        <p:txBody>
          <a:bodyPr/>
          <a:lstStyle/>
          <a:p>
            <a:fld id="{BAFF30EA-0E8F-4029-98E4-BCB635AEA523}" type="slidenum">
              <a:rPr lang="de-DE" smtClean="0"/>
              <a:pPr/>
              <a:t>27</a:t>
            </a:fld>
            <a:endParaRPr lang="de-DE" dirty="0"/>
          </a:p>
        </p:txBody>
      </p:sp>
      <p:sp>
        <p:nvSpPr>
          <p:cNvPr id="6" name="Rechteck 5">
            <a:extLst>
              <a:ext uri="{FF2B5EF4-FFF2-40B4-BE49-F238E27FC236}">
                <a16:creationId xmlns:a16="http://schemas.microsoft.com/office/drawing/2014/main" id="{7FCA887D-6AB2-49A8-B59D-A47F507F6866}"/>
              </a:ext>
            </a:extLst>
          </p:cNvPr>
          <p:cNvSpPr/>
          <p:nvPr/>
        </p:nvSpPr>
        <p:spPr>
          <a:xfrm>
            <a:off x="5777948" y="6211669"/>
            <a:ext cx="5473148" cy="584775"/>
          </a:xfrm>
          <a:prstGeom prst="rect">
            <a:avLst/>
          </a:prstGeom>
        </p:spPr>
        <p:txBody>
          <a:bodyPr wrap="square">
            <a:spAutoFit/>
          </a:bodyPr>
          <a:lstStyle/>
          <a:p>
            <a:r>
              <a:rPr lang="de-DE" sz="1600" dirty="0">
                <a:hlinkClick r:id="rId2"/>
              </a:rPr>
              <a:t>https://www.thebritishacademy.ac.uk/sites/default/files/future-of-the-corporation-principles-purposeful-business.pdf</a:t>
            </a:r>
            <a:endParaRPr lang="de-DE" sz="1600" dirty="0"/>
          </a:p>
        </p:txBody>
      </p:sp>
      <p:sp>
        <p:nvSpPr>
          <p:cNvPr id="8" name="Ellipse 7">
            <a:hlinkClick r:id="rId2"/>
            <a:extLst>
              <a:ext uri="{FF2B5EF4-FFF2-40B4-BE49-F238E27FC236}">
                <a16:creationId xmlns:a16="http://schemas.microsoft.com/office/drawing/2014/main" id="{56750A39-2365-4840-AA6C-96AFC8728136}"/>
              </a:ext>
            </a:extLst>
          </p:cNvPr>
          <p:cNvSpPr/>
          <p:nvPr/>
        </p:nvSpPr>
        <p:spPr>
          <a:xfrm>
            <a:off x="10966200" y="5676644"/>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Pfeil: Leichte Kurve">
            <a:extLst>
              <a:ext uri="{FF2B5EF4-FFF2-40B4-BE49-F238E27FC236}">
                <a16:creationId xmlns:a16="http://schemas.microsoft.com/office/drawing/2014/main" id="{00E2D7FE-DE44-49D1-9840-D7EC5EBE84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38474">
            <a:off x="11039532" y="5778740"/>
            <a:ext cx="914400" cy="951140"/>
          </a:xfrm>
          <a:prstGeom prst="rect">
            <a:avLst/>
          </a:prstGeom>
        </p:spPr>
      </p:pic>
    </p:spTree>
    <p:extLst>
      <p:ext uri="{BB962C8B-B14F-4D97-AF65-F5344CB8AC3E}">
        <p14:creationId xmlns:p14="http://schemas.microsoft.com/office/powerpoint/2010/main" val="3705436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0794D99-CA87-4673-84C1-21FE8CC040E0}"/>
              </a:ext>
            </a:extLst>
          </p:cNvPr>
          <p:cNvSpPr>
            <a:spLocks noGrp="1"/>
          </p:cNvSpPr>
          <p:nvPr>
            <p:ph type="ftr" sz="quarter" idx="11"/>
          </p:nvPr>
        </p:nvSpPr>
        <p:spPr/>
        <p:txBody>
          <a:bodyPr/>
          <a:lstStyle/>
          <a:p>
            <a:pPr algn="l"/>
            <a:r>
              <a:rPr lang="de-DE"/>
              <a:t>Digital Enthusiast Harald Ille</a:t>
            </a:r>
            <a:endParaRPr lang="de-DE" dirty="0"/>
          </a:p>
        </p:txBody>
      </p:sp>
      <p:pic>
        <p:nvPicPr>
          <p:cNvPr id="3" name="Onlinemedien 2" title="What is the Purpose of the Corporation?">
            <a:hlinkClick r:id="" action="ppaction://media"/>
            <a:extLst>
              <a:ext uri="{FF2B5EF4-FFF2-40B4-BE49-F238E27FC236}">
                <a16:creationId xmlns:a16="http://schemas.microsoft.com/office/drawing/2014/main" id="{80A84E84-D82D-4D47-9EAC-6A41308068C9}"/>
              </a:ext>
            </a:extLst>
          </p:cNvPr>
          <p:cNvPicPr>
            <a:picLocks noRot="1" noChangeAspect="1"/>
          </p:cNvPicPr>
          <p:nvPr>
            <a:videoFile r:link="rId1"/>
          </p:nvPr>
        </p:nvPicPr>
        <p:blipFill>
          <a:blip r:embed="rId3"/>
          <a:stretch>
            <a:fillRect/>
          </a:stretch>
        </p:blipFill>
        <p:spPr>
          <a:xfrm>
            <a:off x="0" y="0"/>
            <a:ext cx="12125739" cy="6820728"/>
          </a:xfrm>
          <a:prstGeom prst="rect">
            <a:avLst/>
          </a:prstGeom>
        </p:spPr>
      </p:pic>
    </p:spTree>
    <p:extLst>
      <p:ext uri="{BB962C8B-B14F-4D97-AF65-F5344CB8AC3E}">
        <p14:creationId xmlns:p14="http://schemas.microsoft.com/office/powerpoint/2010/main" val="26171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EE4A8-872D-40AD-B5E6-04A9785CDCD7}"/>
              </a:ext>
            </a:extLst>
          </p:cNvPr>
          <p:cNvSpPr>
            <a:spLocks noGrp="1"/>
          </p:cNvSpPr>
          <p:nvPr>
            <p:ph type="title"/>
          </p:nvPr>
        </p:nvSpPr>
        <p:spPr/>
        <p:txBody>
          <a:bodyPr/>
          <a:lstStyle/>
          <a:p>
            <a:r>
              <a:rPr lang="de-DE" dirty="0"/>
              <a:t>Fragen zur Purpose-Maxime</a:t>
            </a:r>
          </a:p>
        </p:txBody>
      </p:sp>
      <p:sp>
        <p:nvSpPr>
          <p:cNvPr id="3" name="Inhaltsplatzhalter 2">
            <a:extLst>
              <a:ext uri="{FF2B5EF4-FFF2-40B4-BE49-F238E27FC236}">
                <a16:creationId xmlns:a16="http://schemas.microsoft.com/office/drawing/2014/main" id="{E6E28F4C-B684-4076-8F5F-02BD2F0436B7}"/>
              </a:ext>
            </a:extLst>
          </p:cNvPr>
          <p:cNvSpPr>
            <a:spLocks noGrp="1"/>
          </p:cNvSpPr>
          <p:nvPr>
            <p:ph idx="1"/>
          </p:nvPr>
        </p:nvSpPr>
        <p:spPr/>
        <p:txBody>
          <a:bodyPr>
            <a:normAutofit fontScale="92500"/>
          </a:bodyPr>
          <a:lstStyle/>
          <a:p>
            <a:r>
              <a:rPr lang="de-DE" dirty="0"/>
              <a:t>Was ist oder war am Anfang die Existenzberechtigung unserer Organisation? Warum gibt es uns?</a:t>
            </a:r>
          </a:p>
          <a:p>
            <a:r>
              <a:rPr lang="de-DE" dirty="0"/>
              <a:t>Was können wir besonders gut und tun wir leidenschaftlich gern?</a:t>
            </a:r>
          </a:p>
          <a:p>
            <a:r>
              <a:rPr lang="de-DE" dirty="0"/>
              <a:t>Für welche Überzeugungen stehen wir ein?</a:t>
            </a:r>
          </a:p>
          <a:p>
            <a:r>
              <a:rPr lang="de-DE" dirty="0"/>
              <a:t>Welche Probleme dieser Welt lösen wir?</a:t>
            </a:r>
          </a:p>
          <a:p>
            <a:r>
              <a:rPr lang="de-DE" dirty="0"/>
              <a:t>Welche Werte schaffen wir für unsere Kunden?</a:t>
            </a:r>
          </a:p>
          <a:p>
            <a:r>
              <a:rPr lang="de-DE" dirty="0"/>
              <a:t>Mit welchem Leitthema können wir Top-Talente für uns gewinnen?</a:t>
            </a:r>
          </a:p>
          <a:p>
            <a:r>
              <a:rPr lang="de-DE" dirty="0"/>
              <a:t>Was gibt uns Entwicklungsspielraum in zukünftige Richtungen?</a:t>
            </a:r>
            <a:br>
              <a:rPr lang="de-DE" dirty="0"/>
            </a:br>
            <a:endParaRPr lang="de-DE" dirty="0"/>
          </a:p>
        </p:txBody>
      </p:sp>
      <p:sp>
        <p:nvSpPr>
          <p:cNvPr id="4" name="Fußzeilenplatzhalter 3">
            <a:extLst>
              <a:ext uri="{FF2B5EF4-FFF2-40B4-BE49-F238E27FC236}">
                <a16:creationId xmlns:a16="http://schemas.microsoft.com/office/drawing/2014/main" id="{6502AEAE-B104-4BEB-ACB4-E6C3DA728C6D}"/>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800B2665-3F95-43E9-9786-12F128DF41D1}"/>
              </a:ext>
            </a:extLst>
          </p:cNvPr>
          <p:cNvSpPr>
            <a:spLocks noGrp="1"/>
          </p:cNvSpPr>
          <p:nvPr>
            <p:ph type="sldNum" sz="quarter" idx="12"/>
          </p:nvPr>
        </p:nvSpPr>
        <p:spPr/>
        <p:txBody>
          <a:bodyPr/>
          <a:lstStyle/>
          <a:p>
            <a:fld id="{BAFF30EA-0E8F-4029-98E4-BCB635AEA523}" type="slidenum">
              <a:rPr lang="de-DE" smtClean="0"/>
              <a:pPr/>
              <a:t>29</a:t>
            </a:fld>
            <a:endParaRPr lang="de-DE" dirty="0"/>
          </a:p>
        </p:txBody>
      </p:sp>
    </p:spTree>
    <p:extLst>
      <p:ext uri="{BB962C8B-B14F-4D97-AF65-F5344CB8AC3E}">
        <p14:creationId xmlns:p14="http://schemas.microsoft.com/office/powerpoint/2010/main" val="2880087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32D7F-730A-4D81-A4BC-BF99F88F2C2E}"/>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de-DE" dirty="0"/>
              <a:t>Vereinfachen.</a:t>
            </a:r>
          </a:p>
        </p:txBody>
      </p:sp>
      <p:pic>
        <p:nvPicPr>
          <p:cNvPr id="5" name="Grafik 4" descr="Ein Bild, das Person, Mann, stehend, Foto enthält.&#10;&#10;Automatisch generierte Beschreibung">
            <a:extLst>
              <a:ext uri="{FF2B5EF4-FFF2-40B4-BE49-F238E27FC236}">
                <a16:creationId xmlns:a16="http://schemas.microsoft.com/office/drawing/2014/main" id="{7CA82E25-F543-434F-B434-4680F4E4DC7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63" b="12928"/>
          <a:stretch/>
        </p:blipFill>
        <p:spPr>
          <a:xfrm>
            <a:off x="992127" y="1825624"/>
            <a:ext cx="4639054" cy="3895725"/>
          </a:xfrm>
          <a:prstGeom prst="rect">
            <a:avLst/>
          </a:prstGeom>
          <a:noFill/>
        </p:spPr>
      </p:pic>
      <p:sp>
        <p:nvSpPr>
          <p:cNvPr id="3" name="Inhaltsplatzhalter 2">
            <a:extLst>
              <a:ext uri="{FF2B5EF4-FFF2-40B4-BE49-F238E27FC236}">
                <a16:creationId xmlns:a16="http://schemas.microsoft.com/office/drawing/2014/main" id="{72B67AEA-6C74-491F-9589-837B13C2214E}"/>
              </a:ext>
            </a:extLst>
          </p:cNvPr>
          <p:cNvSpPr>
            <a:spLocks noGrp="1"/>
          </p:cNvSpPr>
          <p:nvPr>
            <p:ph sz="half" idx="2"/>
          </p:nvPr>
        </p:nvSpPr>
        <p:spPr bwMode="auto">
          <a:xfrm>
            <a:off x="6172200" y="1825625"/>
            <a:ext cx="5181600" cy="4351338"/>
          </a:xfrm>
          <a:prstGeom prst="rect">
            <a:avLst/>
          </a:prstGeom>
          <a:noFill/>
          <a:ln>
            <a:noFill/>
          </a:ln>
        </p:spPr>
        <p:txBody>
          <a:bodyPr wrap="square" anchor="ctr" anchorCtr="1">
            <a:normAutofit/>
          </a:bodyPr>
          <a:lstStyle/>
          <a:p>
            <a:pPr marL="0" indent="0">
              <a:buNone/>
            </a:pPr>
            <a:r>
              <a:rPr lang="de-DE" sz="3200" b="1" dirty="0"/>
              <a:t>„</a:t>
            </a:r>
            <a:r>
              <a:rPr lang="de-DE" sz="3200" b="1" dirty="0" err="1"/>
              <a:t>If</a:t>
            </a:r>
            <a:r>
              <a:rPr lang="de-DE" sz="3200" b="1" dirty="0"/>
              <a:t> </a:t>
            </a:r>
            <a:r>
              <a:rPr lang="de-DE" sz="3200" b="1" dirty="0" err="1"/>
              <a:t>you</a:t>
            </a:r>
            <a:r>
              <a:rPr lang="de-DE" sz="3200" b="1" dirty="0"/>
              <a:t> </a:t>
            </a:r>
            <a:r>
              <a:rPr lang="de-DE" sz="3200" b="1" dirty="0" err="1"/>
              <a:t>can‘t</a:t>
            </a:r>
            <a:r>
              <a:rPr lang="de-DE" sz="3200" b="1" dirty="0"/>
              <a:t> </a:t>
            </a:r>
            <a:r>
              <a:rPr lang="de-DE" sz="3200" b="1" dirty="0" err="1"/>
              <a:t>explain</a:t>
            </a:r>
            <a:r>
              <a:rPr lang="de-DE" sz="3200" b="1" dirty="0"/>
              <a:t> </a:t>
            </a:r>
            <a:r>
              <a:rPr lang="de-DE" sz="3200" b="1" dirty="0" err="1"/>
              <a:t>it</a:t>
            </a:r>
            <a:r>
              <a:rPr lang="de-DE" sz="3200" b="1" dirty="0"/>
              <a:t> </a:t>
            </a:r>
            <a:r>
              <a:rPr lang="de-DE" sz="3200" b="1" dirty="0" err="1"/>
              <a:t>simply</a:t>
            </a:r>
            <a:r>
              <a:rPr lang="de-DE" sz="3200" b="1" dirty="0"/>
              <a:t>, </a:t>
            </a:r>
            <a:r>
              <a:rPr lang="de-DE" sz="3200" b="1" dirty="0" err="1"/>
              <a:t>you</a:t>
            </a:r>
            <a:r>
              <a:rPr lang="de-DE" sz="3200" b="1" dirty="0"/>
              <a:t> </a:t>
            </a:r>
            <a:r>
              <a:rPr lang="de-DE" sz="3200" b="1" dirty="0" err="1"/>
              <a:t>don‘t</a:t>
            </a:r>
            <a:r>
              <a:rPr lang="de-DE" sz="3200" b="1" dirty="0"/>
              <a:t> </a:t>
            </a:r>
            <a:r>
              <a:rPr lang="de-DE" sz="3200" b="1" dirty="0" err="1"/>
              <a:t>understand</a:t>
            </a:r>
            <a:r>
              <a:rPr lang="de-DE" sz="3200" b="1" dirty="0"/>
              <a:t> </a:t>
            </a:r>
            <a:r>
              <a:rPr lang="de-DE" sz="3200" b="1" dirty="0" err="1"/>
              <a:t>it</a:t>
            </a:r>
            <a:r>
              <a:rPr lang="de-DE" sz="3200" b="1" dirty="0"/>
              <a:t> </a:t>
            </a:r>
            <a:br>
              <a:rPr lang="de-DE" sz="3200" b="1" dirty="0"/>
            </a:br>
            <a:r>
              <a:rPr lang="de-DE" sz="3200" b="1" dirty="0" err="1"/>
              <a:t>well</a:t>
            </a:r>
            <a:r>
              <a:rPr lang="de-DE" sz="3200" b="1" dirty="0"/>
              <a:t> </a:t>
            </a:r>
            <a:r>
              <a:rPr lang="de-DE" sz="3200" b="1" dirty="0" err="1"/>
              <a:t>enough</a:t>
            </a:r>
            <a:r>
              <a:rPr lang="de-DE" sz="3200" b="1" dirty="0"/>
              <a:t>!“</a:t>
            </a:r>
          </a:p>
          <a:p>
            <a:pPr marL="0" indent="0">
              <a:buNone/>
            </a:pPr>
            <a:endParaRPr lang="de-DE" b="1" dirty="0"/>
          </a:p>
          <a:p>
            <a:pPr marL="0" indent="0">
              <a:buNone/>
            </a:pPr>
            <a:r>
              <a:rPr lang="de-DE" dirty="0"/>
              <a:t>Albert Einstein</a:t>
            </a:r>
          </a:p>
        </p:txBody>
      </p:sp>
      <p:sp>
        <p:nvSpPr>
          <p:cNvPr id="6" name="Textfeld 5">
            <a:extLst>
              <a:ext uri="{FF2B5EF4-FFF2-40B4-BE49-F238E27FC236}">
                <a16:creationId xmlns:a16="http://schemas.microsoft.com/office/drawing/2014/main" id="{4A6E96EF-1C9C-4330-B071-16A2874874CC}"/>
              </a:ext>
            </a:extLst>
          </p:cNvPr>
          <p:cNvSpPr txBox="1"/>
          <p:nvPr/>
        </p:nvSpPr>
        <p:spPr>
          <a:xfrm>
            <a:off x="11192000" y="6870700"/>
            <a:ext cx="1000000" cy="923330"/>
          </a:xfrm>
          <a:prstGeom prst="rect">
            <a:avLst/>
          </a:prstGeom>
          <a:noFill/>
        </p:spPr>
        <p:txBody>
          <a:bodyPr wrap="square" rtlCol="0">
            <a:normAutofit/>
          </a:bodyPr>
          <a:lstStyle/>
          <a:p>
            <a:pPr algn="ctr">
              <a:lnSpc>
                <a:spcPct val="90000"/>
              </a:lnSpc>
              <a:spcAft>
                <a:spcPts val="600"/>
              </a:spcAft>
            </a:pPr>
            <a:r>
              <a:rPr lang="de-DE" sz="800">
                <a:solidFill>
                  <a:srgbClr val="FFFFFF"/>
                </a:solidFill>
                <a:latin typeface="+mn-lt"/>
              </a:rPr>
              <a:t>"</a:t>
            </a:r>
            <a:r>
              <a:rPr lang="de-DE" sz="800">
                <a:solidFill>
                  <a:srgbClr val="FFFFFF"/>
                </a:solidFill>
                <a:latin typeface="+mn-lt"/>
                <a:hlinkClick r:id="rId3" tooltip="http://cecimath.wikidot.com/albert-einstein">
                  <a:extLst>
                    <a:ext uri="{A12FA001-AC4F-418D-AE19-62706E023703}">
                      <ahyp:hlinkClr xmlns:ahyp="http://schemas.microsoft.com/office/drawing/2018/hyperlinkcolor" val="tx"/>
                    </a:ext>
                  </a:extLst>
                </a:hlinkClick>
              </a:rPr>
              <a:t>Dieses Foto</a:t>
            </a:r>
            <a:r>
              <a:rPr lang="de-DE" sz="800">
                <a:solidFill>
                  <a:srgbClr val="FFFFFF"/>
                </a:solidFill>
                <a:latin typeface="+mn-lt"/>
              </a:rPr>
              <a:t>" von Unbekannter Autor ist lizenziert gemäß </a:t>
            </a:r>
            <a:r>
              <a:rPr lang="de-DE" sz="800">
                <a:solidFill>
                  <a:srgbClr val="FFFFFF"/>
                </a:solidFill>
                <a:latin typeface="+mn-lt"/>
                <a:hlinkClick r:id="rId4" tooltip="https://creativecommons.org/licenses/by-sa/3.0/">
                  <a:extLst>
                    <a:ext uri="{A12FA001-AC4F-418D-AE19-62706E023703}">
                      <ahyp:hlinkClr xmlns:ahyp="http://schemas.microsoft.com/office/drawing/2018/hyperlinkcolor" val="tx"/>
                    </a:ext>
                  </a:extLst>
                </a:hlinkClick>
              </a:rPr>
              <a:t>CC BY-SA</a:t>
            </a:r>
            <a:endParaRPr lang="de-DE" sz="800">
              <a:solidFill>
                <a:srgbClr val="FFFFFF"/>
              </a:solidFill>
              <a:latin typeface="+mn-lt"/>
            </a:endParaRPr>
          </a:p>
        </p:txBody>
      </p:sp>
      <p:sp>
        <p:nvSpPr>
          <p:cNvPr id="4" name="Fußzeilenplatzhalter 3">
            <a:extLst>
              <a:ext uri="{FF2B5EF4-FFF2-40B4-BE49-F238E27FC236}">
                <a16:creationId xmlns:a16="http://schemas.microsoft.com/office/drawing/2014/main" id="{570F90C2-58DF-4EE7-A4ED-31D61E1118C2}"/>
              </a:ext>
            </a:extLst>
          </p:cNvPr>
          <p:cNvSpPr>
            <a:spLocks noGrp="1"/>
          </p:cNvSpPr>
          <p:nvPr>
            <p:ph type="ftr" sz="quarter" idx="11"/>
          </p:nvPr>
        </p:nvSpPr>
        <p:spPr/>
        <p:txBody>
          <a:bodyPr/>
          <a:lstStyle/>
          <a:p>
            <a:pPr algn="l"/>
            <a:r>
              <a:rPr lang="de-DE"/>
              <a:t>Digital Enthusiast Harald Ille</a:t>
            </a:r>
            <a:endParaRPr lang="de-DE" dirty="0"/>
          </a:p>
        </p:txBody>
      </p:sp>
      <p:sp>
        <p:nvSpPr>
          <p:cNvPr id="7" name="Foliennummernplatzhalter 6">
            <a:extLst>
              <a:ext uri="{FF2B5EF4-FFF2-40B4-BE49-F238E27FC236}">
                <a16:creationId xmlns:a16="http://schemas.microsoft.com/office/drawing/2014/main" id="{8670D94B-95B9-4897-B318-8E10D778EB1C}"/>
              </a:ext>
            </a:extLst>
          </p:cNvPr>
          <p:cNvSpPr>
            <a:spLocks noGrp="1"/>
          </p:cNvSpPr>
          <p:nvPr>
            <p:ph type="sldNum" sz="quarter" idx="12"/>
          </p:nvPr>
        </p:nvSpPr>
        <p:spPr/>
        <p:txBody>
          <a:bodyPr/>
          <a:lstStyle/>
          <a:p>
            <a:fld id="{BAFF30EA-0E8F-4029-98E4-BCB635AEA523}" type="slidenum">
              <a:rPr lang="de-DE" smtClean="0"/>
              <a:pPr/>
              <a:t>3</a:t>
            </a:fld>
            <a:endParaRPr lang="de-DE" dirty="0"/>
          </a:p>
        </p:txBody>
      </p:sp>
    </p:spTree>
    <p:extLst>
      <p:ext uri="{BB962C8B-B14F-4D97-AF65-F5344CB8AC3E}">
        <p14:creationId xmlns:p14="http://schemas.microsoft.com/office/powerpoint/2010/main" val="218180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D75DA9-094E-41C3-9787-2BD0832D9B68}"/>
              </a:ext>
            </a:extLst>
          </p:cNvPr>
          <p:cNvSpPr>
            <a:spLocks noGrp="1"/>
          </p:cNvSpPr>
          <p:nvPr>
            <p:ph type="title"/>
          </p:nvPr>
        </p:nvSpPr>
        <p:spPr/>
        <p:txBody>
          <a:bodyPr/>
          <a:lstStyle/>
          <a:p>
            <a:r>
              <a:rPr lang="de-DE" dirty="0"/>
              <a:t>Purpose-</a:t>
            </a:r>
            <a:r>
              <a:rPr lang="de-DE" dirty="0" err="1"/>
              <a:t>driven</a:t>
            </a:r>
            <a:r>
              <a:rPr lang="de-DE" dirty="0"/>
              <a:t> </a:t>
            </a:r>
            <a:r>
              <a:rPr lang="de-DE" dirty="0" err="1"/>
              <a:t>decisions</a:t>
            </a:r>
            <a:endParaRPr lang="de-DE" dirty="0"/>
          </a:p>
        </p:txBody>
      </p:sp>
      <p:sp>
        <p:nvSpPr>
          <p:cNvPr id="3" name="Inhaltsplatzhalter 2">
            <a:extLst>
              <a:ext uri="{FF2B5EF4-FFF2-40B4-BE49-F238E27FC236}">
                <a16:creationId xmlns:a16="http://schemas.microsoft.com/office/drawing/2014/main" id="{7DDEFEC4-41C4-4B4A-BEF5-AE85B457633D}"/>
              </a:ext>
            </a:extLst>
          </p:cNvPr>
          <p:cNvSpPr>
            <a:spLocks noGrp="1"/>
          </p:cNvSpPr>
          <p:nvPr>
            <p:ph idx="1"/>
          </p:nvPr>
        </p:nvSpPr>
        <p:spPr/>
        <p:txBody>
          <a:bodyPr/>
          <a:lstStyle/>
          <a:p>
            <a:pPr marL="0" indent="0">
              <a:buNone/>
            </a:pPr>
            <a:r>
              <a:rPr lang="de-DE" dirty="0"/>
              <a:t>Ein Corporate Purpose dient für alle unternehmerischen Entscheidungen als Filter. Er zeigt dem Management sowie den Mitarbeitern, Kunden und Partnern:</a:t>
            </a:r>
          </a:p>
          <a:p>
            <a:r>
              <a:rPr lang="de-DE" dirty="0"/>
              <a:t>welche Rahmenbedingungen adäquat sind – und welche nicht,</a:t>
            </a:r>
          </a:p>
          <a:p>
            <a:r>
              <a:rPr lang="de-DE" dirty="0"/>
              <a:t>welche Art Vorgehen zu initiieren ist – und welches nicht,</a:t>
            </a:r>
          </a:p>
          <a:p>
            <a:r>
              <a:rPr lang="de-DE" dirty="0"/>
              <a:t>welchen Typ Mitarbeiter man haben will – und welchen nicht,</a:t>
            </a:r>
          </a:p>
          <a:p>
            <a:r>
              <a:rPr lang="de-DE" dirty="0"/>
              <a:t>welche Partner eine Bereicherung sind – und welche nicht,</a:t>
            </a:r>
          </a:p>
          <a:p>
            <a:r>
              <a:rPr lang="de-DE" dirty="0"/>
              <a:t>für welche Kunden man tätig sein will – und für welche nicht.</a:t>
            </a:r>
          </a:p>
        </p:txBody>
      </p:sp>
      <p:sp>
        <p:nvSpPr>
          <p:cNvPr id="4" name="Fußzeilenplatzhalter 3">
            <a:extLst>
              <a:ext uri="{FF2B5EF4-FFF2-40B4-BE49-F238E27FC236}">
                <a16:creationId xmlns:a16="http://schemas.microsoft.com/office/drawing/2014/main" id="{C84820CB-D800-49A1-A36C-3CA6FA29DDE6}"/>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FE03F880-D077-4A27-96BB-1909A161DB79}"/>
              </a:ext>
            </a:extLst>
          </p:cNvPr>
          <p:cNvSpPr>
            <a:spLocks noGrp="1"/>
          </p:cNvSpPr>
          <p:nvPr>
            <p:ph type="sldNum" sz="quarter" idx="12"/>
          </p:nvPr>
        </p:nvSpPr>
        <p:spPr/>
        <p:txBody>
          <a:bodyPr/>
          <a:lstStyle/>
          <a:p>
            <a:fld id="{BAFF30EA-0E8F-4029-98E4-BCB635AEA523}" type="slidenum">
              <a:rPr lang="de-DE" smtClean="0"/>
              <a:pPr/>
              <a:t>30</a:t>
            </a:fld>
            <a:endParaRPr lang="de-DE" dirty="0"/>
          </a:p>
        </p:txBody>
      </p:sp>
    </p:spTree>
    <p:extLst>
      <p:ext uri="{BB962C8B-B14F-4D97-AF65-F5344CB8AC3E}">
        <p14:creationId xmlns:p14="http://schemas.microsoft.com/office/powerpoint/2010/main" val="3399223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71159-7D39-41F2-907E-CF590272CDBD}"/>
              </a:ext>
            </a:extLst>
          </p:cNvPr>
          <p:cNvSpPr>
            <a:spLocks noGrp="1"/>
          </p:cNvSpPr>
          <p:nvPr>
            <p:ph type="title"/>
          </p:nvPr>
        </p:nvSpPr>
        <p:spPr/>
        <p:txBody>
          <a:bodyPr/>
          <a:lstStyle/>
          <a:p>
            <a:r>
              <a:rPr lang="de-DE" dirty="0"/>
              <a:t>Einzelarbeit</a:t>
            </a:r>
          </a:p>
        </p:txBody>
      </p:sp>
      <p:sp>
        <p:nvSpPr>
          <p:cNvPr id="3" name="Inhaltsplatzhalter 2">
            <a:extLst>
              <a:ext uri="{FF2B5EF4-FFF2-40B4-BE49-F238E27FC236}">
                <a16:creationId xmlns:a16="http://schemas.microsoft.com/office/drawing/2014/main" id="{7F1085C4-5FEF-4D17-8053-0AF849B6FD7A}"/>
              </a:ext>
            </a:extLst>
          </p:cNvPr>
          <p:cNvSpPr>
            <a:spLocks noGrp="1"/>
          </p:cNvSpPr>
          <p:nvPr>
            <p:ph idx="1"/>
          </p:nvPr>
        </p:nvSpPr>
        <p:spPr>
          <a:xfrm>
            <a:off x="845713" y="1889890"/>
            <a:ext cx="6952445" cy="4351338"/>
          </a:xfrm>
        </p:spPr>
        <p:txBody>
          <a:bodyPr/>
          <a:lstStyle/>
          <a:p>
            <a:r>
              <a:rPr lang="de-DE" dirty="0"/>
              <a:t>Definiert den Corporate Purpose für Euren Studiengang!</a:t>
            </a:r>
          </a:p>
          <a:p>
            <a:r>
              <a:rPr lang="de-DE" dirty="0"/>
              <a:t>Nehmt Euch bitte 20 Minuten Zeit dafür. </a:t>
            </a:r>
          </a:p>
          <a:p>
            <a:r>
              <a:rPr lang="de-DE" dirty="0"/>
              <a:t>Beantwortet zuerst die Fragen zur Purpose-Maxime.</a:t>
            </a:r>
          </a:p>
          <a:p>
            <a:r>
              <a:rPr lang="de-DE" dirty="0"/>
              <a:t>Überlegt dann, welche Entscheidungen daraus folgen müssen.</a:t>
            </a:r>
          </a:p>
          <a:p>
            <a:pPr marL="0" indent="0">
              <a:buNone/>
            </a:pPr>
            <a:r>
              <a:rPr lang="de-DE" dirty="0"/>
              <a:t>Danach tragen wir die Inhalte zusammen.</a:t>
            </a:r>
          </a:p>
        </p:txBody>
      </p:sp>
      <p:sp>
        <p:nvSpPr>
          <p:cNvPr id="4" name="Fußzeilenplatzhalter 3">
            <a:extLst>
              <a:ext uri="{FF2B5EF4-FFF2-40B4-BE49-F238E27FC236}">
                <a16:creationId xmlns:a16="http://schemas.microsoft.com/office/drawing/2014/main" id="{8A6652CD-D61E-440A-AEAF-37BA8AB99AEE}"/>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C79D6ED7-8987-411A-A335-521A185B22C9}"/>
              </a:ext>
            </a:extLst>
          </p:cNvPr>
          <p:cNvSpPr>
            <a:spLocks noGrp="1"/>
          </p:cNvSpPr>
          <p:nvPr>
            <p:ph type="sldNum" sz="quarter" idx="12"/>
          </p:nvPr>
        </p:nvSpPr>
        <p:spPr/>
        <p:txBody>
          <a:bodyPr/>
          <a:lstStyle/>
          <a:p>
            <a:fld id="{BAFF30EA-0E8F-4029-98E4-BCB635AEA523}" type="slidenum">
              <a:rPr lang="de-DE" smtClean="0"/>
              <a:pPr/>
              <a:t>31</a:t>
            </a:fld>
            <a:endParaRPr lang="de-DE" dirty="0"/>
          </a:p>
        </p:txBody>
      </p:sp>
      <p:pic>
        <p:nvPicPr>
          <p:cNvPr id="7" name="Graphic 6">
            <a:extLst>
              <a:ext uri="{FF2B5EF4-FFF2-40B4-BE49-F238E27FC236}">
                <a16:creationId xmlns:a16="http://schemas.microsoft.com/office/drawing/2014/main" id="{416947D0-3A63-4048-B6DC-68D76A7948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9485" y="1256344"/>
            <a:ext cx="4660762" cy="4660762"/>
          </a:xfrm>
          <a:prstGeom prst="rect">
            <a:avLst/>
          </a:prstGeom>
        </p:spPr>
      </p:pic>
    </p:spTree>
    <p:extLst>
      <p:ext uri="{BB962C8B-B14F-4D97-AF65-F5344CB8AC3E}">
        <p14:creationId xmlns:p14="http://schemas.microsoft.com/office/powerpoint/2010/main" val="3419764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3">
            <a:extLst>
              <a:ext uri="{FF2B5EF4-FFF2-40B4-BE49-F238E27FC236}">
                <a16:creationId xmlns:a16="http://schemas.microsoft.com/office/drawing/2014/main" id="{12144A88-531F-434F-B186-C056F9D00B5C}"/>
              </a:ext>
            </a:extLst>
          </p:cNvPr>
          <p:cNvGraphicFramePr>
            <a:graphicFrameLocks/>
          </p:cNvGraphicFramePr>
          <p:nvPr>
            <p:extLst>
              <p:ext uri="{D42A27DB-BD31-4B8C-83A1-F6EECF244321}">
                <p14:modId xmlns:p14="http://schemas.microsoft.com/office/powerpoint/2010/main" val="1847568189"/>
              </p:ext>
            </p:extLst>
          </p:nvPr>
        </p:nvGraphicFramePr>
        <p:xfrm>
          <a:off x="-430926" y="1051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a:extLst>
              <a:ext uri="{FF2B5EF4-FFF2-40B4-BE49-F238E27FC236}">
                <a16:creationId xmlns:a16="http://schemas.microsoft.com/office/drawing/2014/main" id="{53A74415-6C64-4E12-BC08-DD2E9F27591A}"/>
              </a:ext>
            </a:extLst>
          </p:cNvPr>
          <p:cNvSpPr>
            <a:spLocks noGrp="1"/>
          </p:cNvSpPr>
          <p:nvPr>
            <p:ph type="title"/>
          </p:nvPr>
        </p:nvSpPr>
        <p:spPr/>
        <p:txBody>
          <a:bodyPr/>
          <a:lstStyle/>
          <a:p>
            <a:r>
              <a:rPr lang="de-DE" dirty="0"/>
              <a:t>Golden Circle</a:t>
            </a:r>
          </a:p>
        </p:txBody>
      </p:sp>
      <p:sp>
        <p:nvSpPr>
          <p:cNvPr id="4" name="Fußzeilenplatzhalter 3">
            <a:extLst>
              <a:ext uri="{FF2B5EF4-FFF2-40B4-BE49-F238E27FC236}">
                <a16:creationId xmlns:a16="http://schemas.microsoft.com/office/drawing/2014/main" id="{C5E1CDBA-4360-40E4-BC5D-0B4F6B35A7A4}"/>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46A5B176-4778-43D1-B6F0-1197DDAA716E}"/>
              </a:ext>
            </a:extLst>
          </p:cNvPr>
          <p:cNvSpPr>
            <a:spLocks noGrp="1"/>
          </p:cNvSpPr>
          <p:nvPr>
            <p:ph type="sldNum" sz="quarter" idx="12"/>
          </p:nvPr>
        </p:nvSpPr>
        <p:spPr/>
        <p:txBody>
          <a:bodyPr/>
          <a:lstStyle/>
          <a:p>
            <a:fld id="{BAFF30EA-0E8F-4029-98E4-BCB635AEA523}" type="slidenum">
              <a:rPr lang="de-DE" smtClean="0"/>
              <a:pPr/>
              <a:t>32</a:t>
            </a:fld>
            <a:endParaRPr lang="de-DE" dirty="0"/>
          </a:p>
        </p:txBody>
      </p:sp>
      <p:sp>
        <p:nvSpPr>
          <p:cNvPr id="7" name="Textfeld 6">
            <a:extLst>
              <a:ext uri="{FF2B5EF4-FFF2-40B4-BE49-F238E27FC236}">
                <a16:creationId xmlns:a16="http://schemas.microsoft.com/office/drawing/2014/main" id="{5E0B5395-11BD-4983-8140-C3D6BE9456AB}"/>
              </a:ext>
            </a:extLst>
          </p:cNvPr>
          <p:cNvSpPr txBox="1"/>
          <p:nvPr/>
        </p:nvSpPr>
        <p:spPr>
          <a:xfrm>
            <a:off x="1474076" y="2224371"/>
            <a:ext cx="4443248" cy="1200329"/>
          </a:xfrm>
          <a:prstGeom prst="rect">
            <a:avLst/>
          </a:prstGeom>
          <a:solidFill>
            <a:srgbClr val="AFBCC5"/>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de-DE" b="1" dirty="0">
                <a:highlight>
                  <a:srgbClr val="D56E34"/>
                </a:highlight>
              </a:rPr>
              <a:t>WHAT   </a:t>
            </a:r>
            <a:r>
              <a:rPr lang="de-DE" b="1" dirty="0">
                <a:solidFill>
                  <a:srgbClr val="CD6A32"/>
                </a:solidFill>
                <a:highlight>
                  <a:srgbClr val="D56E34"/>
                </a:highlight>
              </a:rPr>
              <a:t>.</a:t>
            </a:r>
            <a:r>
              <a:rPr lang="de-DE" b="1" dirty="0">
                <a:highlight>
                  <a:srgbClr val="D56E34"/>
                </a:highlight>
              </a:rPr>
              <a:t>  </a:t>
            </a:r>
          </a:p>
          <a:p>
            <a:r>
              <a:rPr lang="de-DE" dirty="0"/>
              <a:t>Jede Organisation weiß exakt, was sie tut: Welche Produkte sie herstellt, welche Dienste sie anbietet.</a:t>
            </a:r>
          </a:p>
        </p:txBody>
      </p:sp>
      <p:sp>
        <p:nvSpPr>
          <p:cNvPr id="8" name="Textfeld 7">
            <a:extLst>
              <a:ext uri="{FF2B5EF4-FFF2-40B4-BE49-F238E27FC236}">
                <a16:creationId xmlns:a16="http://schemas.microsoft.com/office/drawing/2014/main" id="{B3895B46-56E6-4D6F-9534-771246F84B81}"/>
              </a:ext>
            </a:extLst>
          </p:cNvPr>
          <p:cNvSpPr txBox="1"/>
          <p:nvPr/>
        </p:nvSpPr>
        <p:spPr>
          <a:xfrm>
            <a:off x="2078421" y="3679434"/>
            <a:ext cx="4443248" cy="1200329"/>
          </a:xfrm>
          <a:prstGeom prst="rect">
            <a:avLst/>
          </a:prstGeom>
          <a:solidFill>
            <a:srgbClr val="AFBCC5"/>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de-DE" b="1" dirty="0">
                <a:highlight>
                  <a:srgbClr val="D56E34"/>
                </a:highlight>
              </a:rPr>
              <a:t>HOW     </a:t>
            </a:r>
            <a:r>
              <a:rPr lang="de-DE" b="1" dirty="0">
                <a:solidFill>
                  <a:srgbClr val="CD6A32"/>
                </a:solidFill>
                <a:highlight>
                  <a:srgbClr val="D56E34"/>
                </a:highlight>
              </a:rPr>
              <a:t>.</a:t>
            </a:r>
            <a:r>
              <a:rPr lang="de-DE" b="1" dirty="0">
                <a:highlight>
                  <a:srgbClr val="D56E34"/>
                </a:highlight>
              </a:rPr>
              <a:t>  </a:t>
            </a:r>
          </a:p>
          <a:p>
            <a:r>
              <a:rPr lang="de-DE" dirty="0"/>
              <a:t>Einige Organisationen wissen, wie sie es tun: Was sie von anderen unterscheidet, was sie besonders macht.</a:t>
            </a:r>
          </a:p>
        </p:txBody>
      </p:sp>
      <p:sp>
        <p:nvSpPr>
          <p:cNvPr id="9" name="Textfeld 8">
            <a:extLst>
              <a:ext uri="{FF2B5EF4-FFF2-40B4-BE49-F238E27FC236}">
                <a16:creationId xmlns:a16="http://schemas.microsoft.com/office/drawing/2014/main" id="{E545F5CB-6EE3-4ACA-9785-910F266F8325}"/>
              </a:ext>
            </a:extLst>
          </p:cNvPr>
          <p:cNvSpPr txBox="1"/>
          <p:nvPr/>
        </p:nvSpPr>
        <p:spPr>
          <a:xfrm>
            <a:off x="3921671" y="5083782"/>
            <a:ext cx="4443248" cy="1477328"/>
          </a:xfrm>
          <a:prstGeom prst="rect">
            <a:avLst/>
          </a:prstGeom>
          <a:solidFill>
            <a:srgbClr val="AFBCC5"/>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de-DE" b="1" dirty="0">
                <a:highlight>
                  <a:srgbClr val="D56E34"/>
                </a:highlight>
              </a:rPr>
              <a:t>WHY    </a:t>
            </a:r>
            <a:r>
              <a:rPr lang="de-DE" b="1" dirty="0">
                <a:solidFill>
                  <a:srgbClr val="CD6A32"/>
                </a:solidFill>
                <a:highlight>
                  <a:srgbClr val="D56E34"/>
                </a:highlight>
              </a:rPr>
              <a:t>.</a:t>
            </a:r>
            <a:r>
              <a:rPr lang="de-DE" b="1" dirty="0">
                <a:highlight>
                  <a:srgbClr val="D56E34"/>
                </a:highlight>
              </a:rPr>
              <a:t>  </a:t>
            </a:r>
          </a:p>
          <a:p>
            <a:r>
              <a:rPr lang="de-DE" dirty="0"/>
              <a:t>Nur sehr wenige Organisationen wissen, warum sie tun, was sie tun: Das „Warum“ beschreibt ihren Zweck und ihren Sinn. </a:t>
            </a:r>
            <a:br>
              <a:rPr lang="de-DE" dirty="0"/>
            </a:br>
            <a:r>
              <a:rPr lang="de-DE" dirty="0"/>
              <a:t>Es ist der Grund, warum es sie gibt.</a:t>
            </a:r>
          </a:p>
        </p:txBody>
      </p:sp>
    </p:spTree>
    <p:extLst>
      <p:ext uri="{BB962C8B-B14F-4D97-AF65-F5344CB8AC3E}">
        <p14:creationId xmlns:p14="http://schemas.microsoft.com/office/powerpoint/2010/main" val="1934929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0" y="0"/>
            <a:ext cx="12192000" cy="6858000"/>
          </a:xfrm>
          <a:prstGeom prst="rect">
            <a:avLst/>
          </a:prstGeom>
        </p:spPr>
        <p:txBody>
          <a:bodyPr wrap="square" anchor="ctr" anchorCtr="1">
            <a:noAutofit/>
          </a:bodyPr>
          <a:lstStyle/>
          <a:p>
            <a:r>
              <a:rPr lang="de-DE" sz="3600">
                <a:solidFill>
                  <a:schemeClr val="bg1"/>
                </a:solidFill>
                <a:latin typeface="Arial Black" panose="020B0A04020102020204" pitchFamily="34" charset="0"/>
              </a:rPr>
              <a:t>Die Leute kaufen nicht, was du tust, </a:t>
            </a:r>
          </a:p>
          <a:p>
            <a:r>
              <a:rPr lang="de-DE" sz="6000">
                <a:solidFill>
                  <a:schemeClr val="bg1"/>
                </a:solidFill>
                <a:latin typeface="Arial Black" panose="020B0A04020102020204" pitchFamily="34" charset="0"/>
              </a:rPr>
              <a:t>sie kaufen, </a:t>
            </a:r>
            <a:br>
              <a:rPr lang="de-DE" sz="6000">
                <a:solidFill>
                  <a:schemeClr val="bg1"/>
                </a:solidFill>
                <a:latin typeface="Arial Black" panose="020B0A04020102020204" pitchFamily="34" charset="0"/>
              </a:rPr>
            </a:br>
            <a:r>
              <a:rPr lang="de-DE" sz="6000">
                <a:solidFill>
                  <a:schemeClr val="bg1"/>
                </a:solidFill>
                <a:latin typeface="Arial Black" panose="020B0A04020102020204" pitchFamily="34" charset="0"/>
              </a:rPr>
              <a:t>warum du es tust.</a:t>
            </a:r>
          </a:p>
        </p:txBody>
      </p:sp>
      <p:sp>
        <p:nvSpPr>
          <p:cNvPr id="6" name="Textfeld 5">
            <a:extLst>
              <a:ext uri="{FF2B5EF4-FFF2-40B4-BE49-F238E27FC236}">
                <a16:creationId xmlns:a16="http://schemas.microsoft.com/office/drawing/2014/main" id="{6D874734-712F-4F1B-95D6-92A4BD5B1C1F}"/>
              </a:ext>
            </a:extLst>
          </p:cNvPr>
          <p:cNvSpPr txBox="1"/>
          <p:nvPr/>
        </p:nvSpPr>
        <p:spPr>
          <a:xfrm>
            <a:off x="9474579" y="4755536"/>
            <a:ext cx="2277036" cy="584775"/>
          </a:xfrm>
          <a:prstGeom prst="rect">
            <a:avLst/>
          </a:prstGeom>
          <a:noFill/>
        </p:spPr>
        <p:txBody>
          <a:bodyPr wrap="square" rtlCol="0">
            <a:spAutoFit/>
          </a:bodyPr>
          <a:lstStyle/>
          <a:p>
            <a:r>
              <a:rPr lang="de-DE" sz="3200">
                <a:solidFill>
                  <a:schemeClr val="bg1"/>
                </a:solidFill>
              </a:rPr>
              <a:t>Simon </a:t>
            </a:r>
            <a:r>
              <a:rPr lang="de-DE" sz="3200" err="1">
                <a:solidFill>
                  <a:schemeClr val="bg1"/>
                </a:solidFill>
              </a:rPr>
              <a:t>Sinek</a:t>
            </a:r>
            <a:endParaRPr lang="de-DE" sz="3200">
              <a:solidFill>
                <a:schemeClr val="bg1"/>
              </a:solidFill>
            </a:endParaRPr>
          </a:p>
        </p:txBody>
      </p:sp>
      <p:sp>
        <p:nvSpPr>
          <p:cNvPr id="2" name="Fußzeilenplatzhalter 1">
            <a:extLst>
              <a:ext uri="{FF2B5EF4-FFF2-40B4-BE49-F238E27FC236}">
                <a16:creationId xmlns:a16="http://schemas.microsoft.com/office/drawing/2014/main" id="{9874C154-59F2-4CD7-9032-4159FF57E77A}"/>
              </a:ext>
            </a:extLst>
          </p:cNvPr>
          <p:cNvSpPr>
            <a:spLocks noGrp="1"/>
          </p:cNvSpPr>
          <p:nvPr>
            <p:ph type="ftr" sz="quarter" idx="11"/>
          </p:nvPr>
        </p:nvSpPr>
        <p:spPr/>
        <p:txBody>
          <a:bodyPr/>
          <a:lstStyle/>
          <a:p>
            <a:r>
              <a:rPr lang="de-DE"/>
              <a:t>Digital Enthusiast Harald Ille</a:t>
            </a:r>
          </a:p>
        </p:txBody>
      </p:sp>
      <p:sp>
        <p:nvSpPr>
          <p:cNvPr id="3" name="Foliennummernplatzhalter 2">
            <a:extLst>
              <a:ext uri="{FF2B5EF4-FFF2-40B4-BE49-F238E27FC236}">
                <a16:creationId xmlns:a16="http://schemas.microsoft.com/office/drawing/2014/main" id="{E8914400-ECE5-42B2-92C6-0A07970413C9}"/>
              </a:ext>
            </a:extLst>
          </p:cNvPr>
          <p:cNvSpPr>
            <a:spLocks noGrp="1"/>
          </p:cNvSpPr>
          <p:nvPr>
            <p:ph type="sldNum" sz="quarter" idx="12"/>
          </p:nvPr>
        </p:nvSpPr>
        <p:spPr/>
        <p:txBody>
          <a:bodyPr/>
          <a:lstStyle/>
          <a:p>
            <a:fld id="{BAFF30EA-0E8F-4029-98E4-BCB635AEA523}" type="slidenum">
              <a:rPr lang="de-DE" smtClean="0"/>
              <a:t>33</a:t>
            </a:fld>
            <a:endParaRPr lang="de-DE"/>
          </a:p>
        </p:txBody>
      </p:sp>
    </p:spTree>
    <p:extLst>
      <p:ext uri="{BB962C8B-B14F-4D97-AF65-F5344CB8AC3E}">
        <p14:creationId xmlns:p14="http://schemas.microsoft.com/office/powerpoint/2010/main" val="2071833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3B32E-4F7A-4E86-B963-FA84F69CF04E}"/>
              </a:ext>
            </a:extLst>
          </p:cNvPr>
          <p:cNvSpPr>
            <a:spLocks noGrp="1"/>
          </p:cNvSpPr>
          <p:nvPr>
            <p:ph type="title"/>
          </p:nvPr>
        </p:nvSpPr>
        <p:spPr/>
        <p:txBody>
          <a:bodyPr/>
          <a:lstStyle/>
          <a:p>
            <a:endParaRPr lang="de-DE"/>
          </a:p>
        </p:txBody>
      </p:sp>
      <p:pic>
        <p:nvPicPr>
          <p:cNvPr id="4" name="Onlinemedien 3">
            <a:hlinkClick r:id="" action="ppaction://media"/>
            <a:extLst>
              <a:ext uri="{FF2B5EF4-FFF2-40B4-BE49-F238E27FC236}">
                <a16:creationId xmlns:a16="http://schemas.microsoft.com/office/drawing/2014/main" id="{11C246D6-7B94-4132-BA71-C4E708AF538D}"/>
              </a:ext>
            </a:extLst>
          </p:cNvPr>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
        <p:nvSpPr>
          <p:cNvPr id="3" name="Textfeld 2">
            <a:extLst>
              <a:ext uri="{FF2B5EF4-FFF2-40B4-BE49-F238E27FC236}">
                <a16:creationId xmlns:a16="http://schemas.microsoft.com/office/drawing/2014/main" id="{E76AE85B-5C9D-468E-8C76-5584B866D847}"/>
              </a:ext>
            </a:extLst>
          </p:cNvPr>
          <p:cNvSpPr txBox="1"/>
          <p:nvPr/>
        </p:nvSpPr>
        <p:spPr>
          <a:xfrm>
            <a:off x="1078172" y="6114197"/>
            <a:ext cx="8161362" cy="461665"/>
          </a:xfrm>
          <a:prstGeom prst="rect">
            <a:avLst/>
          </a:prstGeom>
          <a:noFill/>
        </p:spPr>
        <p:txBody>
          <a:bodyPr wrap="square" rtlCol="0">
            <a:spAutoFit/>
          </a:bodyPr>
          <a:lstStyle/>
          <a:p>
            <a:r>
              <a:rPr lang="de-DE" sz="2400" b="1">
                <a:solidFill>
                  <a:schemeClr val="bg1"/>
                </a:solidFill>
              </a:rPr>
              <a:t>Simon </a:t>
            </a:r>
            <a:r>
              <a:rPr lang="de-DE" sz="2400" b="1" err="1">
                <a:solidFill>
                  <a:schemeClr val="bg1"/>
                </a:solidFill>
              </a:rPr>
              <a:t>Sinek</a:t>
            </a:r>
            <a:r>
              <a:rPr lang="de-DE" sz="2400" b="1">
                <a:solidFill>
                  <a:schemeClr val="bg1"/>
                </a:solidFill>
              </a:rPr>
              <a:t>: The Golden Circle</a:t>
            </a:r>
            <a:r>
              <a:rPr lang="de-DE" sz="2400">
                <a:solidFill>
                  <a:schemeClr val="bg1"/>
                </a:solidFill>
              </a:rPr>
              <a:t>, TED-Talk, ca. 20 Minuten lang</a:t>
            </a:r>
          </a:p>
        </p:txBody>
      </p:sp>
      <p:sp>
        <p:nvSpPr>
          <p:cNvPr id="5" name="Fußzeilenplatzhalter 4">
            <a:extLst>
              <a:ext uri="{FF2B5EF4-FFF2-40B4-BE49-F238E27FC236}">
                <a16:creationId xmlns:a16="http://schemas.microsoft.com/office/drawing/2014/main" id="{4A76269C-A79E-439E-950E-E03BCF1BE5A3}"/>
              </a:ext>
            </a:extLst>
          </p:cNvPr>
          <p:cNvSpPr>
            <a:spLocks noGrp="1"/>
          </p:cNvSpPr>
          <p:nvPr>
            <p:ph type="ftr" sz="quarter" idx="11"/>
          </p:nvPr>
        </p:nvSpPr>
        <p:spPr/>
        <p:txBody>
          <a:bodyPr/>
          <a:lstStyle/>
          <a:p>
            <a:pPr algn="l"/>
            <a:r>
              <a:rPr lang="de-DE"/>
              <a:t>Digital Enthusiast Harald Ille</a:t>
            </a:r>
            <a:endParaRPr lang="de-DE" dirty="0"/>
          </a:p>
        </p:txBody>
      </p:sp>
      <p:sp>
        <p:nvSpPr>
          <p:cNvPr id="6" name="Foliennummernplatzhalter 5">
            <a:extLst>
              <a:ext uri="{FF2B5EF4-FFF2-40B4-BE49-F238E27FC236}">
                <a16:creationId xmlns:a16="http://schemas.microsoft.com/office/drawing/2014/main" id="{DEE4E0F5-2AB8-4B6B-A46C-CAC373E76C70}"/>
              </a:ext>
            </a:extLst>
          </p:cNvPr>
          <p:cNvSpPr>
            <a:spLocks noGrp="1"/>
          </p:cNvSpPr>
          <p:nvPr>
            <p:ph type="sldNum" sz="quarter" idx="12"/>
          </p:nvPr>
        </p:nvSpPr>
        <p:spPr/>
        <p:txBody>
          <a:bodyPr/>
          <a:lstStyle/>
          <a:p>
            <a:fld id="{BAFF30EA-0E8F-4029-98E4-BCB635AEA523}" type="slidenum">
              <a:rPr lang="de-DE" smtClean="0"/>
              <a:pPr/>
              <a:t>34</a:t>
            </a:fld>
            <a:endParaRPr lang="de-DE" dirty="0"/>
          </a:p>
        </p:txBody>
      </p:sp>
    </p:spTree>
    <p:extLst>
      <p:ext uri="{BB962C8B-B14F-4D97-AF65-F5344CB8AC3E}">
        <p14:creationId xmlns:p14="http://schemas.microsoft.com/office/powerpoint/2010/main" val="1271564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0" cy="6858000"/>
          </a:xfrm>
          <a:prstGeom prst="rect">
            <a:avLst/>
          </a:prstGeom>
          <a:solidFill>
            <a:srgbClr val="2A6C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0" y="0"/>
            <a:ext cx="12192000" cy="6858000"/>
          </a:xfrm>
          <a:prstGeom prst="rect">
            <a:avLst/>
          </a:prstGeom>
        </p:spPr>
        <p:txBody>
          <a:bodyPr wrap="square" anchor="ctr" anchorCtr="1">
            <a:noAutofit/>
          </a:bodyPr>
          <a:lstStyle/>
          <a:p>
            <a:r>
              <a:rPr lang="de-DE" sz="3600" b="0" i="0">
                <a:solidFill>
                  <a:schemeClr val="bg1"/>
                </a:solidFill>
                <a:effectLst/>
                <a:latin typeface="Arial Black" panose="020B0A04020102020204" pitchFamily="34" charset="0"/>
              </a:rPr>
              <a:t>Wenn Du nicht weißt, warum Du etwas tust, </a:t>
            </a:r>
          </a:p>
          <a:p>
            <a:r>
              <a:rPr lang="de-DE" sz="5400">
                <a:solidFill>
                  <a:schemeClr val="bg1"/>
                </a:solidFill>
                <a:latin typeface="Arial Black" panose="020B0A04020102020204" pitchFamily="34" charset="0"/>
              </a:rPr>
              <a:t>w</a:t>
            </a:r>
            <a:r>
              <a:rPr lang="de-DE" sz="5400" b="0" i="0">
                <a:solidFill>
                  <a:schemeClr val="bg1"/>
                </a:solidFill>
                <a:effectLst/>
                <a:latin typeface="Arial Black" panose="020B0A04020102020204" pitchFamily="34" charset="0"/>
              </a:rPr>
              <a:t>ie sollen es andere wissen?</a:t>
            </a:r>
            <a:endParaRPr lang="de-DE" sz="5400">
              <a:solidFill>
                <a:schemeClr val="bg1"/>
              </a:solidFill>
              <a:latin typeface="Arial Black" panose="020B0A04020102020204" pitchFamily="34" charset="0"/>
            </a:endParaRPr>
          </a:p>
        </p:txBody>
      </p:sp>
      <p:sp>
        <p:nvSpPr>
          <p:cNvPr id="6" name="Textfeld 5">
            <a:extLst>
              <a:ext uri="{FF2B5EF4-FFF2-40B4-BE49-F238E27FC236}">
                <a16:creationId xmlns:a16="http://schemas.microsoft.com/office/drawing/2014/main" id="{52B3F703-FD67-4A5D-B72C-AC8B0ADC5BA0}"/>
              </a:ext>
            </a:extLst>
          </p:cNvPr>
          <p:cNvSpPr txBox="1"/>
          <p:nvPr/>
        </p:nvSpPr>
        <p:spPr>
          <a:xfrm>
            <a:off x="9474579" y="4755536"/>
            <a:ext cx="2277036" cy="584775"/>
          </a:xfrm>
          <a:prstGeom prst="rect">
            <a:avLst/>
          </a:prstGeom>
          <a:noFill/>
        </p:spPr>
        <p:txBody>
          <a:bodyPr wrap="square" rtlCol="0">
            <a:spAutoFit/>
          </a:bodyPr>
          <a:lstStyle/>
          <a:p>
            <a:r>
              <a:rPr lang="de-DE" sz="3200">
                <a:solidFill>
                  <a:schemeClr val="bg1"/>
                </a:solidFill>
              </a:rPr>
              <a:t>Simon </a:t>
            </a:r>
            <a:r>
              <a:rPr lang="de-DE" sz="3200" err="1">
                <a:solidFill>
                  <a:schemeClr val="bg1"/>
                </a:solidFill>
              </a:rPr>
              <a:t>Sinek</a:t>
            </a:r>
            <a:endParaRPr lang="de-DE" sz="3200">
              <a:solidFill>
                <a:schemeClr val="bg1"/>
              </a:solidFill>
            </a:endParaRPr>
          </a:p>
        </p:txBody>
      </p:sp>
      <p:sp>
        <p:nvSpPr>
          <p:cNvPr id="2" name="Fußzeilenplatzhalter 1">
            <a:extLst>
              <a:ext uri="{FF2B5EF4-FFF2-40B4-BE49-F238E27FC236}">
                <a16:creationId xmlns:a16="http://schemas.microsoft.com/office/drawing/2014/main" id="{51EA5798-869E-4B9F-A6FB-823152582E82}"/>
              </a:ext>
            </a:extLst>
          </p:cNvPr>
          <p:cNvSpPr>
            <a:spLocks noGrp="1"/>
          </p:cNvSpPr>
          <p:nvPr>
            <p:ph type="ftr" sz="quarter" idx="11"/>
          </p:nvPr>
        </p:nvSpPr>
        <p:spPr/>
        <p:txBody>
          <a:bodyPr/>
          <a:lstStyle/>
          <a:p>
            <a:r>
              <a:rPr lang="de-DE"/>
              <a:t>Digital Enthusiast Harald Ille</a:t>
            </a:r>
          </a:p>
        </p:txBody>
      </p:sp>
      <p:sp>
        <p:nvSpPr>
          <p:cNvPr id="3" name="Foliennummernplatzhalter 2">
            <a:extLst>
              <a:ext uri="{FF2B5EF4-FFF2-40B4-BE49-F238E27FC236}">
                <a16:creationId xmlns:a16="http://schemas.microsoft.com/office/drawing/2014/main" id="{3ECA630D-2EA7-4BB4-BE61-E3DE8DCAAB4E}"/>
              </a:ext>
            </a:extLst>
          </p:cNvPr>
          <p:cNvSpPr>
            <a:spLocks noGrp="1"/>
          </p:cNvSpPr>
          <p:nvPr>
            <p:ph type="sldNum" sz="quarter" idx="12"/>
          </p:nvPr>
        </p:nvSpPr>
        <p:spPr/>
        <p:txBody>
          <a:bodyPr/>
          <a:lstStyle/>
          <a:p>
            <a:fld id="{BAFF30EA-0E8F-4029-98E4-BCB635AEA523}" type="slidenum">
              <a:rPr lang="de-DE" smtClean="0"/>
              <a:t>35</a:t>
            </a:fld>
            <a:endParaRPr lang="de-DE"/>
          </a:p>
        </p:txBody>
      </p:sp>
    </p:spTree>
    <p:extLst>
      <p:ext uri="{BB962C8B-B14F-4D97-AF65-F5344CB8AC3E}">
        <p14:creationId xmlns:p14="http://schemas.microsoft.com/office/powerpoint/2010/main" val="2762457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0" y="0"/>
            <a:ext cx="12192000" cy="6858000"/>
          </a:xfrm>
          <a:prstGeom prst="rect">
            <a:avLst/>
          </a:prstGeom>
        </p:spPr>
        <p:txBody>
          <a:bodyPr wrap="square" anchor="ctr" anchorCtr="1">
            <a:noAutofit/>
          </a:bodyPr>
          <a:lstStyle/>
          <a:p>
            <a:r>
              <a:rPr lang="de-DE" sz="5400" err="1">
                <a:solidFill>
                  <a:schemeClr val="bg1"/>
                </a:solidFill>
                <a:latin typeface="Arial Black" panose="020B0A04020102020204" pitchFamily="34" charset="0"/>
              </a:rPr>
              <a:t>Know</a:t>
            </a:r>
            <a:r>
              <a:rPr lang="de-DE" sz="5400">
                <a:solidFill>
                  <a:schemeClr val="bg1"/>
                </a:solidFill>
                <a:latin typeface="Arial Black" panose="020B0A04020102020204" pitchFamily="34" charset="0"/>
              </a:rPr>
              <a:t> </a:t>
            </a:r>
            <a:r>
              <a:rPr lang="de-DE" sz="5400" err="1">
                <a:solidFill>
                  <a:schemeClr val="bg1"/>
                </a:solidFill>
                <a:latin typeface="Arial Black" panose="020B0A04020102020204" pitchFamily="34" charset="0"/>
              </a:rPr>
              <a:t>your</a:t>
            </a:r>
            <a:r>
              <a:rPr lang="de-DE" sz="5400">
                <a:solidFill>
                  <a:schemeClr val="bg1"/>
                </a:solidFill>
                <a:latin typeface="Arial Black" panose="020B0A04020102020204" pitchFamily="34" charset="0"/>
              </a:rPr>
              <a:t> „</a:t>
            </a:r>
            <a:r>
              <a:rPr lang="de-DE" sz="5400" err="1">
                <a:solidFill>
                  <a:schemeClr val="bg1"/>
                </a:solidFill>
                <a:latin typeface="Arial Black" panose="020B0A04020102020204" pitchFamily="34" charset="0"/>
              </a:rPr>
              <a:t>Why</a:t>
            </a:r>
            <a:r>
              <a:rPr lang="de-DE" sz="5400" b="0" i="0">
                <a:solidFill>
                  <a:schemeClr val="bg1"/>
                </a:solidFill>
                <a:effectLst/>
                <a:latin typeface="Arial Black" panose="020B0A04020102020204" pitchFamily="34" charset="0"/>
              </a:rPr>
              <a:t>?“</a:t>
            </a:r>
            <a:endParaRPr lang="de-DE" sz="5400">
              <a:solidFill>
                <a:schemeClr val="bg1"/>
              </a:solidFill>
              <a:latin typeface="Arial Black" panose="020B0A04020102020204" pitchFamily="34" charset="0"/>
            </a:endParaRPr>
          </a:p>
        </p:txBody>
      </p:sp>
      <p:sp>
        <p:nvSpPr>
          <p:cNvPr id="6" name="Textfeld 5">
            <a:extLst>
              <a:ext uri="{FF2B5EF4-FFF2-40B4-BE49-F238E27FC236}">
                <a16:creationId xmlns:a16="http://schemas.microsoft.com/office/drawing/2014/main" id="{52B3F703-FD67-4A5D-B72C-AC8B0ADC5BA0}"/>
              </a:ext>
            </a:extLst>
          </p:cNvPr>
          <p:cNvSpPr txBox="1"/>
          <p:nvPr/>
        </p:nvSpPr>
        <p:spPr>
          <a:xfrm>
            <a:off x="9474579" y="4755536"/>
            <a:ext cx="2277036" cy="584775"/>
          </a:xfrm>
          <a:prstGeom prst="rect">
            <a:avLst/>
          </a:prstGeom>
          <a:noFill/>
        </p:spPr>
        <p:txBody>
          <a:bodyPr wrap="square" rtlCol="0">
            <a:spAutoFit/>
          </a:bodyPr>
          <a:lstStyle/>
          <a:p>
            <a:r>
              <a:rPr lang="de-DE" sz="3200">
                <a:solidFill>
                  <a:schemeClr val="bg1"/>
                </a:solidFill>
              </a:rPr>
              <a:t>Simon </a:t>
            </a:r>
            <a:r>
              <a:rPr lang="de-DE" sz="3200" err="1">
                <a:solidFill>
                  <a:schemeClr val="bg1"/>
                </a:solidFill>
              </a:rPr>
              <a:t>Sinek</a:t>
            </a:r>
            <a:endParaRPr lang="de-DE" sz="3200">
              <a:solidFill>
                <a:schemeClr val="bg1"/>
              </a:solidFill>
            </a:endParaRPr>
          </a:p>
        </p:txBody>
      </p:sp>
      <p:sp>
        <p:nvSpPr>
          <p:cNvPr id="2" name="Fußzeilenplatzhalter 1">
            <a:extLst>
              <a:ext uri="{FF2B5EF4-FFF2-40B4-BE49-F238E27FC236}">
                <a16:creationId xmlns:a16="http://schemas.microsoft.com/office/drawing/2014/main" id="{9B333F94-FFEE-468B-A5C8-CBB143069208}"/>
              </a:ext>
            </a:extLst>
          </p:cNvPr>
          <p:cNvSpPr>
            <a:spLocks noGrp="1"/>
          </p:cNvSpPr>
          <p:nvPr>
            <p:ph type="ftr" sz="quarter" idx="11"/>
          </p:nvPr>
        </p:nvSpPr>
        <p:spPr/>
        <p:txBody>
          <a:bodyPr/>
          <a:lstStyle/>
          <a:p>
            <a:r>
              <a:rPr lang="de-DE"/>
              <a:t>Digital Enthusiast Harald Ille</a:t>
            </a:r>
          </a:p>
        </p:txBody>
      </p:sp>
      <p:sp>
        <p:nvSpPr>
          <p:cNvPr id="3" name="Foliennummernplatzhalter 2">
            <a:extLst>
              <a:ext uri="{FF2B5EF4-FFF2-40B4-BE49-F238E27FC236}">
                <a16:creationId xmlns:a16="http://schemas.microsoft.com/office/drawing/2014/main" id="{6637B9F6-9577-4C48-B51D-7F55E03BFDCE}"/>
              </a:ext>
            </a:extLst>
          </p:cNvPr>
          <p:cNvSpPr>
            <a:spLocks noGrp="1"/>
          </p:cNvSpPr>
          <p:nvPr>
            <p:ph type="sldNum" sz="quarter" idx="12"/>
          </p:nvPr>
        </p:nvSpPr>
        <p:spPr/>
        <p:txBody>
          <a:bodyPr/>
          <a:lstStyle/>
          <a:p>
            <a:fld id="{BAFF30EA-0E8F-4029-98E4-BCB635AEA523}" type="slidenum">
              <a:rPr lang="de-DE" smtClean="0"/>
              <a:t>36</a:t>
            </a:fld>
            <a:endParaRPr lang="de-DE"/>
          </a:p>
        </p:txBody>
      </p:sp>
    </p:spTree>
    <p:extLst>
      <p:ext uri="{BB962C8B-B14F-4D97-AF65-F5344CB8AC3E}">
        <p14:creationId xmlns:p14="http://schemas.microsoft.com/office/powerpoint/2010/main" val="1588888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FA65A-9C44-48B0-A30A-ECDC39E5AC2A}"/>
              </a:ext>
            </a:extLst>
          </p:cNvPr>
          <p:cNvSpPr>
            <a:spLocks noGrp="1"/>
          </p:cNvSpPr>
          <p:nvPr>
            <p:ph type="title"/>
          </p:nvPr>
        </p:nvSpPr>
        <p:spPr/>
        <p:txBody>
          <a:bodyPr/>
          <a:lstStyle/>
          <a:p>
            <a:r>
              <a:rPr lang="de-DE" dirty="0"/>
              <a:t>Vom „</a:t>
            </a:r>
            <a:r>
              <a:rPr lang="de-DE" dirty="0" err="1"/>
              <a:t>Why</a:t>
            </a:r>
            <a:r>
              <a:rPr lang="de-DE" dirty="0"/>
              <a:t>“ zur Story</a:t>
            </a:r>
          </a:p>
        </p:txBody>
      </p:sp>
      <p:sp>
        <p:nvSpPr>
          <p:cNvPr id="3" name="Inhaltsplatzhalter 2">
            <a:extLst>
              <a:ext uri="{FF2B5EF4-FFF2-40B4-BE49-F238E27FC236}">
                <a16:creationId xmlns:a16="http://schemas.microsoft.com/office/drawing/2014/main" id="{7F9A38C9-7C39-4A5C-B6AF-75843B0D5664}"/>
              </a:ext>
            </a:extLst>
          </p:cNvPr>
          <p:cNvSpPr>
            <a:spLocks noGrp="1"/>
          </p:cNvSpPr>
          <p:nvPr>
            <p:ph idx="1"/>
          </p:nvPr>
        </p:nvSpPr>
        <p:spPr/>
        <p:txBody>
          <a:bodyPr/>
          <a:lstStyle/>
          <a:p>
            <a:r>
              <a:rPr lang="de-DE" dirty="0"/>
              <a:t>Das „</a:t>
            </a:r>
            <a:r>
              <a:rPr lang="de-DE" dirty="0" err="1"/>
              <a:t>Why</a:t>
            </a:r>
            <a:r>
              <a:rPr lang="de-DE" dirty="0"/>
              <a:t>“ bestimmt unsere Story. Das „</a:t>
            </a:r>
            <a:r>
              <a:rPr lang="de-DE" dirty="0" err="1"/>
              <a:t>Why</a:t>
            </a:r>
            <a:r>
              <a:rPr lang="de-DE" dirty="0"/>
              <a:t>“ ist unsere Botschaft, die wir transparent machen wollen.</a:t>
            </a:r>
          </a:p>
          <a:p>
            <a:r>
              <a:rPr lang="de-DE" dirty="0"/>
              <a:t>Das „</a:t>
            </a:r>
            <a:r>
              <a:rPr lang="de-DE" dirty="0" err="1"/>
              <a:t>Why</a:t>
            </a:r>
            <a:r>
              <a:rPr lang="de-DE" dirty="0"/>
              <a:t>“ sagt, warum wir besonders sind. Warum wir existieren. Warum es wichtig ist, dass es uns gibt. </a:t>
            </a:r>
          </a:p>
          <a:p>
            <a:r>
              <a:rPr lang="de-DE" dirty="0"/>
              <a:t>Das „</a:t>
            </a:r>
            <a:r>
              <a:rPr lang="de-DE" dirty="0" err="1"/>
              <a:t>Why</a:t>
            </a:r>
            <a:r>
              <a:rPr lang="de-DE" dirty="0"/>
              <a:t>“ ist das, was unsere Geschichte attraktiv macht. Wir müssen dieses „</a:t>
            </a:r>
            <a:r>
              <a:rPr lang="de-DE" dirty="0" err="1"/>
              <a:t>Why</a:t>
            </a:r>
            <a:r>
              <a:rPr lang="de-DE" dirty="0"/>
              <a:t>“ so genau wie möglich definieren.</a:t>
            </a:r>
          </a:p>
          <a:p>
            <a:r>
              <a:rPr lang="de-DE" dirty="0"/>
              <a:t>Das „</a:t>
            </a:r>
            <a:r>
              <a:rPr lang="de-DE" dirty="0" err="1"/>
              <a:t>Why</a:t>
            </a:r>
            <a:r>
              <a:rPr lang="de-DE" dirty="0"/>
              <a:t>“ ist der Nutzen!</a:t>
            </a:r>
          </a:p>
          <a:p>
            <a:pPr marL="0" indent="0">
              <a:buNone/>
            </a:pPr>
            <a:endParaRPr lang="de-DE" dirty="0"/>
          </a:p>
        </p:txBody>
      </p:sp>
      <p:sp>
        <p:nvSpPr>
          <p:cNvPr id="4" name="Fußzeilenplatzhalter 3">
            <a:extLst>
              <a:ext uri="{FF2B5EF4-FFF2-40B4-BE49-F238E27FC236}">
                <a16:creationId xmlns:a16="http://schemas.microsoft.com/office/drawing/2014/main" id="{39C4A65F-AFE0-4E70-9A68-72927A40935A}"/>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BB968DB6-A5E7-4B0C-B08B-AE0797FD8C4A}"/>
              </a:ext>
            </a:extLst>
          </p:cNvPr>
          <p:cNvSpPr>
            <a:spLocks noGrp="1"/>
          </p:cNvSpPr>
          <p:nvPr>
            <p:ph type="sldNum" sz="quarter" idx="12"/>
          </p:nvPr>
        </p:nvSpPr>
        <p:spPr/>
        <p:txBody>
          <a:bodyPr/>
          <a:lstStyle/>
          <a:p>
            <a:fld id="{BAFF30EA-0E8F-4029-98E4-BCB635AEA523}" type="slidenum">
              <a:rPr lang="de-DE" smtClean="0"/>
              <a:pPr/>
              <a:t>37</a:t>
            </a:fld>
            <a:endParaRPr lang="de-DE" dirty="0"/>
          </a:p>
        </p:txBody>
      </p:sp>
    </p:spTree>
    <p:extLst>
      <p:ext uri="{BB962C8B-B14F-4D97-AF65-F5344CB8AC3E}">
        <p14:creationId xmlns:p14="http://schemas.microsoft.com/office/powerpoint/2010/main" val="754069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DELSEY Paris - What Matters is Inside">
            <a:hlinkClick r:id="" action="ppaction://media"/>
            <a:extLst>
              <a:ext uri="{FF2B5EF4-FFF2-40B4-BE49-F238E27FC236}">
                <a16:creationId xmlns:a16="http://schemas.microsoft.com/office/drawing/2014/main" id="{4ED68E5E-3F22-48CD-9D98-D63920F132B1}"/>
              </a:ext>
            </a:extLst>
          </p:cNvPr>
          <p:cNvPicPr>
            <a:picLocks noRot="1" noChangeAspect="1"/>
          </p:cNvPicPr>
          <p:nvPr>
            <a:videoFile r:link="rId1"/>
          </p:nvPr>
        </p:nvPicPr>
        <p:blipFill>
          <a:blip r:embed="rId3"/>
          <a:stretch>
            <a:fillRect/>
          </a:stretch>
        </p:blipFill>
        <p:spPr>
          <a:xfrm>
            <a:off x="0" y="0"/>
            <a:ext cx="12191999" cy="6858000"/>
          </a:xfrm>
          <a:prstGeom prst="rect">
            <a:avLst/>
          </a:prstGeom>
        </p:spPr>
      </p:pic>
      <p:sp>
        <p:nvSpPr>
          <p:cNvPr id="3" name="Fußzeilenplatzhalter 2">
            <a:extLst>
              <a:ext uri="{FF2B5EF4-FFF2-40B4-BE49-F238E27FC236}">
                <a16:creationId xmlns:a16="http://schemas.microsoft.com/office/drawing/2014/main" id="{311D70D8-8B24-490F-A239-E4F18AE94ACC}"/>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371087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21738" y="4101737"/>
            <a:ext cx="3932237" cy="1600200"/>
          </a:xfrm>
        </p:spPr>
        <p:txBody>
          <a:bodyPr/>
          <a:lstStyle/>
          <a:p>
            <a:r>
              <a:rPr lang="de-DE" dirty="0"/>
              <a:t>Der Story Circle</a:t>
            </a:r>
          </a:p>
        </p:txBody>
      </p:sp>
      <p:sp>
        <p:nvSpPr>
          <p:cNvPr id="4" name="Textplatzhalter 3"/>
          <p:cNvSpPr>
            <a:spLocks noGrp="1"/>
          </p:cNvSpPr>
          <p:nvPr>
            <p:ph type="body" sz="half" idx="2"/>
          </p:nvPr>
        </p:nvSpPr>
        <p:spPr/>
        <p:txBody>
          <a:bodyPr/>
          <a:lstStyle/>
          <a:p>
            <a:r>
              <a:rPr lang="de-DE" dirty="0">
                <a:solidFill>
                  <a:schemeClr val="bg1"/>
                </a:solidFill>
              </a:rPr>
              <a:t>Von Kommunikationsberater Mirko Lange, München</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910252" cy="6858000"/>
          </a:xfrm>
          <a:prstGeom prst="rect">
            <a:avLst/>
          </a:prstGeom>
        </p:spPr>
      </p:pic>
      <p:sp>
        <p:nvSpPr>
          <p:cNvPr id="3" name="Fußzeilenplatzhalter 2">
            <a:extLst>
              <a:ext uri="{FF2B5EF4-FFF2-40B4-BE49-F238E27FC236}">
                <a16:creationId xmlns:a16="http://schemas.microsoft.com/office/drawing/2014/main" id="{34CAE935-688A-4D55-934F-745D4205618B}"/>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368254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A5714-DAC2-4A81-8AD8-9D4EF155460B}"/>
              </a:ext>
            </a:extLst>
          </p:cNvPr>
          <p:cNvSpPr>
            <a:spLocks noGrp="1"/>
          </p:cNvSpPr>
          <p:nvPr>
            <p:ph type="title"/>
          </p:nvPr>
        </p:nvSpPr>
        <p:spPr/>
        <p:txBody>
          <a:bodyPr/>
          <a:lstStyle/>
          <a:p>
            <a:r>
              <a:rPr lang="de-DE" dirty="0"/>
              <a:t>Was ist PR?</a:t>
            </a:r>
          </a:p>
        </p:txBody>
      </p:sp>
      <p:sp>
        <p:nvSpPr>
          <p:cNvPr id="3" name="Textplatzhalter 2">
            <a:extLst>
              <a:ext uri="{FF2B5EF4-FFF2-40B4-BE49-F238E27FC236}">
                <a16:creationId xmlns:a16="http://schemas.microsoft.com/office/drawing/2014/main" id="{56AF2E45-7184-405F-AD2D-781084D389B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415B9D89-84DA-45BE-9942-84D4E1EF7186}"/>
              </a:ext>
            </a:extLst>
          </p:cNvPr>
          <p:cNvSpPr>
            <a:spLocks noGrp="1"/>
          </p:cNvSpPr>
          <p:nvPr>
            <p:ph type="sldNum" sz="quarter" idx="12"/>
          </p:nvPr>
        </p:nvSpPr>
        <p:spPr/>
        <p:txBody>
          <a:bodyPr/>
          <a:lstStyle/>
          <a:p>
            <a:fld id="{BAFF30EA-0E8F-4029-98E4-BCB635AEA523}" type="slidenum">
              <a:rPr lang="de-DE" smtClean="0"/>
              <a:pPr/>
              <a:t>4</a:t>
            </a:fld>
            <a:endParaRPr lang="de-DE" dirty="0"/>
          </a:p>
        </p:txBody>
      </p:sp>
      <p:sp>
        <p:nvSpPr>
          <p:cNvPr id="5" name="Fußzeilenplatzhalter 4">
            <a:extLst>
              <a:ext uri="{FF2B5EF4-FFF2-40B4-BE49-F238E27FC236}">
                <a16:creationId xmlns:a16="http://schemas.microsoft.com/office/drawing/2014/main" id="{2697E4A2-6293-441A-9F49-FDBD7EB15495}"/>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1263769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A617-AE31-4651-9C07-5EDD07502EBA}"/>
              </a:ext>
            </a:extLst>
          </p:cNvPr>
          <p:cNvSpPr>
            <a:spLocks noGrp="1"/>
          </p:cNvSpPr>
          <p:nvPr>
            <p:ph type="title"/>
          </p:nvPr>
        </p:nvSpPr>
        <p:spPr/>
        <p:txBody>
          <a:bodyPr/>
          <a:lstStyle/>
          <a:p>
            <a:r>
              <a:rPr lang="de-DE" dirty="0"/>
              <a:t>Pause...</a:t>
            </a:r>
          </a:p>
        </p:txBody>
      </p:sp>
      <p:sp>
        <p:nvSpPr>
          <p:cNvPr id="3" name="Textplatzhalter 2">
            <a:extLst>
              <a:ext uri="{FF2B5EF4-FFF2-40B4-BE49-F238E27FC236}">
                <a16:creationId xmlns:a16="http://schemas.microsoft.com/office/drawing/2014/main" id="{F4B1D515-4C4B-4BE8-A03B-04BBB6B7A52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1291229-543D-4980-BF55-0E3150CFAEC8}"/>
              </a:ext>
            </a:extLst>
          </p:cNvPr>
          <p:cNvSpPr>
            <a:spLocks noGrp="1"/>
          </p:cNvSpPr>
          <p:nvPr>
            <p:ph type="sldNum" sz="quarter" idx="12"/>
          </p:nvPr>
        </p:nvSpPr>
        <p:spPr/>
        <p:txBody>
          <a:bodyPr/>
          <a:lstStyle/>
          <a:p>
            <a:fld id="{BAFF30EA-0E8F-4029-98E4-BCB635AEA523}" type="slidenum">
              <a:rPr lang="de-DE" smtClean="0"/>
              <a:pPr/>
              <a:t>40</a:t>
            </a:fld>
            <a:endParaRPr lang="de-DE" dirty="0"/>
          </a:p>
        </p:txBody>
      </p:sp>
      <p:sp>
        <p:nvSpPr>
          <p:cNvPr id="5" name="Fußzeilenplatzhalter 4">
            <a:extLst>
              <a:ext uri="{FF2B5EF4-FFF2-40B4-BE49-F238E27FC236}">
                <a16:creationId xmlns:a16="http://schemas.microsoft.com/office/drawing/2014/main" id="{CBE0971D-1E92-497C-AEA6-0AA5F10A441E}"/>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3658823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0F390-AC81-49A8-B5BA-0E1EF34EE989}"/>
              </a:ext>
            </a:extLst>
          </p:cNvPr>
          <p:cNvSpPr>
            <a:spLocks noGrp="1"/>
          </p:cNvSpPr>
          <p:nvPr>
            <p:ph type="title"/>
          </p:nvPr>
        </p:nvSpPr>
        <p:spPr/>
        <p:txBody>
          <a:bodyPr/>
          <a:lstStyle/>
          <a:p>
            <a:r>
              <a:rPr lang="en-US" dirty="0" err="1">
                <a:solidFill>
                  <a:schemeClr val="accent1"/>
                </a:solidFill>
              </a:rPr>
              <a:t>Formulieren</a:t>
            </a:r>
            <a:endParaRPr lang="de-DE" dirty="0"/>
          </a:p>
        </p:txBody>
      </p:sp>
      <p:sp>
        <p:nvSpPr>
          <p:cNvPr id="3" name="Textplatzhalter 2">
            <a:extLst>
              <a:ext uri="{FF2B5EF4-FFF2-40B4-BE49-F238E27FC236}">
                <a16:creationId xmlns:a16="http://schemas.microsoft.com/office/drawing/2014/main" id="{2E258535-FEB1-42DC-8762-7DB741E6E492}"/>
              </a:ext>
            </a:extLst>
          </p:cNvPr>
          <p:cNvSpPr>
            <a:spLocks noGrp="1"/>
          </p:cNvSpPr>
          <p:nvPr>
            <p:ph type="body" idx="1"/>
          </p:nvPr>
        </p:nvSpPr>
        <p:spPr/>
        <p:txBody>
          <a:bodyPr/>
          <a:lstStyle/>
          <a:p>
            <a:r>
              <a:rPr lang="en-US" dirty="0">
                <a:solidFill>
                  <a:schemeClr val="tx1"/>
                </a:solidFill>
              </a:rPr>
              <a:t>Wie </a:t>
            </a:r>
            <a:r>
              <a:rPr lang="en-US" dirty="0" err="1">
                <a:solidFill>
                  <a:schemeClr val="tx1"/>
                </a:solidFill>
              </a:rPr>
              <a:t>unsere</a:t>
            </a:r>
            <a:r>
              <a:rPr lang="en-US" dirty="0">
                <a:solidFill>
                  <a:schemeClr val="tx1"/>
                </a:solidFill>
              </a:rPr>
              <a:t> </a:t>
            </a:r>
            <a:r>
              <a:rPr lang="en-US" dirty="0" err="1">
                <a:solidFill>
                  <a:schemeClr val="tx1"/>
                </a:solidFill>
              </a:rPr>
              <a:t>Wörter</a:t>
            </a:r>
            <a:r>
              <a:rPr lang="en-US" dirty="0">
                <a:solidFill>
                  <a:schemeClr val="tx1"/>
                </a:solidFill>
              </a:rPr>
              <a:t> und </a:t>
            </a:r>
            <a:r>
              <a:rPr lang="en-US" dirty="0" err="1">
                <a:solidFill>
                  <a:schemeClr val="tx1"/>
                </a:solidFill>
              </a:rPr>
              <a:t>Sätze</a:t>
            </a:r>
            <a:r>
              <a:rPr lang="en-US" dirty="0">
                <a:solidFill>
                  <a:schemeClr val="tx1"/>
                </a:solidFill>
              </a:rPr>
              <a:t> </a:t>
            </a:r>
            <a:r>
              <a:rPr lang="en-US" dirty="0" err="1">
                <a:solidFill>
                  <a:schemeClr val="tx1"/>
                </a:solidFill>
              </a:rPr>
              <a:t>ankommen</a:t>
            </a:r>
            <a:endParaRPr lang="en-US" dirty="0">
              <a:solidFill>
                <a:schemeClr val="tx1"/>
              </a:solidFill>
            </a:endParaRPr>
          </a:p>
          <a:p>
            <a:endParaRPr lang="de-DE" dirty="0"/>
          </a:p>
        </p:txBody>
      </p:sp>
      <p:sp>
        <p:nvSpPr>
          <p:cNvPr id="7" name="Fußzeilenplatzhalter 6">
            <a:extLst>
              <a:ext uri="{FF2B5EF4-FFF2-40B4-BE49-F238E27FC236}">
                <a16:creationId xmlns:a16="http://schemas.microsoft.com/office/drawing/2014/main" id="{F7632FDE-4536-41DD-A3D7-898A25DA19E2}"/>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9ABA3A86-B184-4B44-9BE6-86A20F084B3C}"/>
              </a:ext>
            </a:extLst>
          </p:cNvPr>
          <p:cNvSpPr>
            <a:spLocks noGrp="1"/>
          </p:cNvSpPr>
          <p:nvPr>
            <p:ph type="sldNum" sz="quarter" idx="12"/>
          </p:nvPr>
        </p:nvSpPr>
        <p:spPr/>
        <p:txBody>
          <a:bodyPr/>
          <a:lstStyle/>
          <a:p>
            <a:fld id="{BAFF30EA-0E8F-4029-98E4-BCB635AEA523}" type="slidenum">
              <a:rPr lang="de-DE" smtClean="0"/>
              <a:pPr/>
              <a:t>41</a:t>
            </a:fld>
            <a:endParaRPr lang="de-DE" dirty="0"/>
          </a:p>
        </p:txBody>
      </p:sp>
    </p:spTree>
    <p:extLst>
      <p:ext uri="{BB962C8B-B14F-4D97-AF65-F5344CB8AC3E}">
        <p14:creationId xmlns:p14="http://schemas.microsoft.com/office/powerpoint/2010/main" val="134346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B6A1B-9A41-49F8-93A4-3F2B1A52DB21}"/>
              </a:ext>
            </a:extLst>
          </p:cNvPr>
          <p:cNvSpPr>
            <a:spLocks noGrp="1"/>
          </p:cNvSpPr>
          <p:nvPr>
            <p:ph type="title"/>
          </p:nvPr>
        </p:nvSpPr>
        <p:spPr/>
        <p:txBody>
          <a:bodyPr/>
          <a:lstStyle/>
          <a:p>
            <a:r>
              <a:rPr lang="de-DE" dirty="0"/>
              <a:t>Ein Text über Dich!</a:t>
            </a:r>
          </a:p>
        </p:txBody>
      </p:sp>
      <p:sp>
        <p:nvSpPr>
          <p:cNvPr id="4" name="Fußzeilenplatzhalter 3">
            <a:extLst>
              <a:ext uri="{FF2B5EF4-FFF2-40B4-BE49-F238E27FC236}">
                <a16:creationId xmlns:a16="http://schemas.microsoft.com/office/drawing/2014/main" id="{32E6D46E-70B3-4013-8775-3A57A814AFB9}"/>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74F37A25-6812-4D15-9209-2695FE3F1508}"/>
              </a:ext>
            </a:extLst>
          </p:cNvPr>
          <p:cNvSpPr>
            <a:spLocks noGrp="1"/>
          </p:cNvSpPr>
          <p:nvPr>
            <p:ph type="sldNum" sz="quarter" idx="12"/>
          </p:nvPr>
        </p:nvSpPr>
        <p:spPr/>
        <p:txBody>
          <a:bodyPr/>
          <a:lstStyle/>
          <a:p>
            <a:fld id="{BAFF30EA-0E8F-4029-98E4-BCB635AEA523}" type="slidenum">
              <a:rPr lang="de-DE" smtClean="0"/>
              <a:pPr/>
              <a:t>42</a:t>
            </a:fld>
            <a:endParaRPr lang="de-DE" dirty="0"/>
          </a:p>
        </p:txBody>
      </p:sp>
      <p:sp>
        <p:nvSpPr>
          <p:cNvPr id="8" name="Ellipse 7">
            <a:extLst>
              <a:ext uri="{FF2B5EF4-FFF2-40B4-BE49-F238E27FC236}">
                <a16:creationId xmlns:a16="http://schemas.microsoft.com/office/drawing/2014/main" id="{B192A730-778D-4997-B6BA-E53C438115B7}"/>
              </a:ext>
            </a:extLst>
          </p:cNvPr>
          <p:cNvSpPr/>
          <p:nvPr/>
        </p:nvSpPr>
        <p:spPr>
          <a:xfrm rot="899836">
            <a:off x="9357684" y="401988"/>
            <a:ext cx="2768600" cy="26756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20 Minuten</a:t>
            </a:r>
          </a:p>
        </p:txBody>
      </p:sp>
      <p:graphicFrame>
        <p:nvGraphicFramePr>
          <p:cNvPr id="11" name="Inhaltsplatzhalter 2">
            <a:extLst>
              <a:ext uri="{FF2B5EF4-FFF2-40B4-BE49-F238E27FC236}">
                <a16:creationId xmlns:a16="http://schemas.microsoft.com/office/drawing/2014/main" id="{CDCDCDB4-4689-44AB-A96F-D820EEFFDD93}"/>
              </a:ext>
            </a:extLst>
          </p:cNvPr>
          <p:cNvGraphicFramePr>
            <a:graphicFrameLocks noGrp="1"/>
          </p:cNvGraphicFramePr>
          <p:nvPr>
            <p:ph idx="1"/>
            <p:extLst>
              <p:ext uri="{D42A27DB-BD31-4B8C-83A1-F6EECF244321}">
                <p14:modId xmlns:p14="http://schemas.microsoft.com/office/powerpoint/2010/main" val="3147421668"/>
              </p:ext>
            </p:extLst>
          </p:nvPr>
        </p:nvGraphicFramePr>
        <p:xfrm>
          <a:off x="903890" y="1566041"/>
          <a:ext cx="6558455" cy="4785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hteck 11">
            <a:extLst>
              <a:ext uri="{FF2B5EF4-FFF2-40B4-BE49-F238E27FC236}">
                <a16:creationId xmlns:a16="http://schemas.microsoft.com/office/drawing/2014/main" id="{C3C9CDB0-B748-4ECF-94FF-2B3C45C19EA0}"/>
              </a:ext>
            </a:extLst>
          </p:cNvPr>
          <p:cNvSpPr/>
          <p:nvPr/>
        </p:nvSpPr>
        <p:spPr>
          <a:xfrm>
            <a:off x="7866993" y="3958852"/>
            <a:ext cx="4114800" cy="1477328"/>
          </a:xfrm>
          <a:prstGeom prst="rect">
            <a:avLst/>
          </a:prstGeom>
        </p:spPr>
        <p:txBody>
          <a:bodyPr wrap="square">
            <a:spAutoFit/>
          </a:bodyPr>
          <a:lstStyle/>
          <a:p>
            <a:pPr lvl="1" algn="ctr"/>
            <a:r>
              <a:rPr lang="de-DE" dirty="0">
                <a:latin typeface="Calibri" panose="020F0502020204030204" pitchFamily="34" charset="0"/>
              </a:rPr>
              <a:t>90-100 Wörter. </a:t>
            </a:r>
            <a:br>
              <a:rPr lang="de-DE" dirty="0">
                <a:latin typeface="Calibri" panose="020F0502020204030204" pitchFamily="34" charset="0"/>
              </a:rPr>
            </a:br>
            <a:r>
              <a:rPr lang="de-DE" dirty="0">
                <a:latin typeface="Calibri" panose="020F0502020204030204" pitchFamily="34" charset="0"/>
              </a:rPr>
              <a:t>Ganz unbescheiden. </a:t>
            </a:r>
            <a:br>
              <a:rPr lang="de-DE" dirty="0">
                <a:latin typeface="Calibri" panose="020F0502020204030204" pitchFamily="34" charset="0"/>
              </a:rPr>
            </a:br>
            <a:endParaRPr lang="de-DE" dirty="0">
              <a:latin typeface="Calibri" panose="020F0502020204030204" pitchFamily="34" charset="0"/>
            </a:endParaRPr>
          </a:p>
          <a:p>
            <a:pPr lvl="1" algn="ctr"/>
            <a:r>
              <a:rPr lang="de-DE" dirty="0">
                <a:latin typeface="Calibri" panose="020F0502020204030204" pitchFamily="34" charset="0"/>
              </a:rPr>
              <a:t>Keine Angst – </a:t>
            </a:r>
            <a:br>
              <a:rPr lang="de-DE" dirty="0">
                <a:latin typeface="Calibri" panose="020F0502020204030204" pitchFamily="34" charset="0"/>
              </a:rPr>
            </a:br>
            <a:r>
              <a:rPr lang="de-DE" dirty="0">
                <a:latin typeface="Calibri" panose="020F0502020204030204" pitchFamily="34" charset="0"/>
              </a:rPr>
              <a:t>es gibt kein richtig oder falsch!</a:t>
            </a:r>
            <a:endParaRPr lang="de-DE" dirty="0"/>
          </a:p>
        </p:txBody>
      </p:sp>
    </p:spTree>
    <p:extLst>
      <p:ext uri="{BB962C8B-B14F-4D97-AF65-F5344CB8AC3E}">
        <p14:creationId xmlns:p14="http://schemas.microsoft.com/office/powerpoint/2010/main" val="4195133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BE0AB-C102-4E18-A46A-C0EED3ADC979}"/>
              </a:ext>
            </a:extLst>
          </p:cNvPr>
          <p:cNvSpPr>
            <a:spLocks noGrp="1"/>
          </p:cNvSpPr>
          <p:nvPr>
            <p:ph type="title"/>
          </p:nvPr>
        </p:nvSpPr>
        <p:spPr/>
        <p:txBody>
          <a:bodyPr/>
          <a:lstStyle/>
          <a:p>
            <a:r>
              <a:rPr lang="de-DE" dirty="0"/>
              <a:t>Wörter-Sätze-Relation</a:t>
            </a:r>
          </a:p>
        </p:txBody>
      </p:sp>
      <p:graphicFrame>
        <p:nvGraphicFramePr>
          <p:cNvPr id="10" name="Diagramm 9">
            <a:extLst>
              <a:ext uri="{FF2B5EF4-FFF2-40B4-BE49-F238E27FC236}">
                <a16:creationId xmlns:a16="http://schemas.microsoft.com/office/drawing/2014/main" id="{B77D6F31-F1A7-4727-A663-3AB040EDB5A0}"/>
              </a:ext>
            </a:extLst>
          </p:cNvPr>
          <p:cNvGraphicFramePr/>
          <p:nvPr/>
        </p:nvGraphicFramePr>
        <p:xfrm>
          <a:off x="922391" y="991932"/>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Fußzeilenplatzhalter 2">
            <a:extLst>
              <a:ext uri="{FF2B5EF4-FFF2-40B4-BE49-F238E27FC236}">
                <a16:creationId xmlns:a16="http://schemas.microsoft.com/office/drawing/2014/main" id="{3BF18C2A-755C-4260-AA8B-B1783739A39D}"/>
              </a:ext>
            </a:extLst>
          </p:cNvPr>
          <p:cNvSpPr>
            <a:spLocks noGrp="1"/>
          </p:cNvSpPr>
          <p:nvPr>
            <p:ph type="ftr" sz="quarter" idx="11"/>
          </p:nvPr>
        </p:nvSpPr>
        <p:spPr/>
        <p:txBody>
          <a:bodyPr/>
          <a:lstStyle/>
          <a:p>
            <a:pPr algn="l"/>
            <a:r>
              <a:rPr lang="de-DE"/>
              <a:t>Digital Enthusiast Harald Ille</a:t>
            </a:r>
            <a:endParaRPr lang="de-DE" dirty="0"/>
          </a:p>
        </p:txBody>
      </p:sp>
      <p:sp>
        <p:nvSpPr>
          <p:cNvPr id="4" name="Foliennummernplatzhalter 3">
            <a:extLst>
              <a:ext uri="{FF2B5EF4-FFF2-40B4-BE49-F238E27FC236}">
                <a16:creationId xmlns:a16="http://schemas.microsoft.com/office/drawing/2014/main" id="{CDBE77F0-D0DE-49FE-B981-3A540786FFC3}"/>
              </a:ext>
            </a:extLst>
          </p:cNvPr>
          <p:cNvSpPr>
            <a:spLocks noGrp="1"/>
          </p:cNvSpPr>
          <p:nvPr>
            <p:ph type="sldNum" sz="quarter" idx="12"/>
          </p:nvPr>
        </p:nvSpPr>
        <p:spPr/>
        <p:txBody>
          <a:bodyPr/>
          <a:lstStyle/>
          <a:p>
            <a:fld id="{BAFF30EA-0E8F-4029-98E4-BCB635AEA523}" type="slidenum">
              <a:rPr lang="de-DE" smtClean="0"/>
              <a:pPr/>
              <a:t>43</a:t>
            </a:fld>
            <a:endParaRPr lang="de-DE" dirty="0"/>
          </a:p>
        </p:txBody>
      </p:sp>
    </p:spTree>
    <p:extLst>
      <p:ext uri="{BB962C8B-B14F-4D97-AF65-F5344CB8AC3E}">
        <p14:creationId xmlns:p14="http://schemas.microsoft.com/office/powerpoint/2010/main" val="388403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F24EA-A247-4519-831C-9094BBF25860}"/>
              </a:ext>
            </a:extLst>
          </p:cNvPr>
          <p:cNvSpPr>
            <a:spLocks noGrp="1"/>
          </p:cNvSpPr>
          <p:nvPr>
            <p:ph type="title"/>
          </p:nvPr>
        </p:nvSpPr>
        <p:spPr/>
        <p:txBody>
          <a:bodyPr/>
          <a:lstStyle/>
          <a:p>
            <a:r>
              <a:rPr lang="de-DE" dirty="0"/>
              <a:t>Notizen zu den Texten</a:t>
            </a:r>
          </a:p>
        </p:txBody>
      </p:sp>
      <p:sp>
        <p:nvSpPr>
          <p:cNvPr id="3" name="Inhaltsplatzhalter 2">
            <a:extLst>
              <a:ext uri="{FF2B5EF4-FFF2-40B4-BE49-F238E27FC236}">
                <a16:creationId xmlns:a16="http://schemas.microsoft.com/office/drawing/2014/main" id="{9CA627A5-64A7-4835-B856-A61C7893DF22}"/>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38F756BD-C61D-45A6-838A-5D395531CC8B}"/>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05EBFCC0-8766-4271-84D2-6A2F268AD027}"/>
              </a:ext>
            </a:extLst>
          </p:cNvPr>
          <p:cNvSpPr>
            <a:spLocks noGrp="1"/>
          </p:cNvSpPr>
          <p:nvPr>
            <p:ph type="sldNum" sz="quarter" idx="12"/>
          </p:nvPr>
        </p:nvSpPr>
        <p:spPr/>
        <p:txBody>
          <a:bodyPr/>
          <a:lstStyle/>
          <a:p>
            <a:fld id="{BAFF30EA-0E8F-4029-98E4-BCB635AEA523}" type="slidenum">
              <a:rPr lang="de-DE" smtClean="0"/>
              <a:pPr/>
              <a:t>44</a:t>
            </a:fld>
            <a:endParaRPr lang="de-DE" dirty="0"/>
          </a:p>
        </p:txBody>
      </p:sp>
    </p:spTree>
    <p:extLst>
      <p:ext uri="{BB962C8B-B14F-4D97-AF65-F5344CB8AC3E}">
        <p14:creationId xmlns:p14="http://schemas.microsoft.com/office/powerpoint/2010/main" val="3878656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F24EA-A247-4519-831C-9094BBF25860}"/>
              </a:ext>
            </a:extLst>
          </p:cNvPr>
          <p:cNvSpPr>
            <a:spLocks noGrp="1"/>
          </p:cNvSpPr>
          <p:nvPr>
            <p:ph type="title"/>
          </p:nvPr>
        </p:nvSpPr>
        <p:spPr/>
        <p:txBody>
          <a:bodyPr/>
          <a:lstStyle/>
          <a:p>
            <a:r>
              <a:rPr lang="de-DE" dirty="0"/>
              <a:t>Notizen zu den Texten</a:t>
            </a:r>
          </a:p>
        </p:txBody>
      </p:sp>
      <p:sp>
        <p:nvSpPr>
          <p:cNvPr id="3" name="Inhaltsplatzhalter 2">
            <a:extLst>
              <a:ext uri="{FF2B5EF4-FFF2-40B4-BE49-F238E27FC236}">
                <a16:creationId xmlns:a16="http://schemas.microsoft.com/office/drawing/2014/main" id="{9CA627A5-64A7-4835-B856-A61C7893DF22}"/>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38F756BD-C61D-45A6-838A-5D395531CC8B}"/>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05EBFCC0-8766-4271-84D2-6A2F268AD027}"/>
              </a:ext>
            </a:extLst>
          </p:cNvPr>
          <p:cNvSpPr>
            <a:spLocks noGrp="1"/>
          </p:cNvSpPr>
          <p:nvPr>
            <p:ph type="sldNum" sz="quarter" idx="12"/>
          </p:nvPr>
        </p:nvSpPr>
        <p:spPr/>
        <p:txBody>
          <a:bodyPr/>
          <a:lstStyle/>
          <a:p>
            <a:fld id="{BAFF30EA-0E8F-4029-98E4-BCB635AEA523}" type="slidenum">
              <a:rPr lang="de-DE" smtClean="0"/>
              <a:pPr/>
              <a:t>45</a:t>
            </a:fld>
            <a:endParaRPr lang="de-DE" dirty="0"/>
          </a:p>
        </p:txBody>
      </p:sp>
    </p:spTree>
    <p:extLst>
      <p:ext uri="{BB962C8B-B14F-4D97-AF65-F5344CB8AC3E}">
        <p14:creationId xmlns:p14="http://schemas.microsoft.com/office/powerpoint/2010/main" val="786569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4F5F8-0ED3-4A04-B004-CEAC0121065E}"/>
              </a:ext>
            </a:extLst>
          </p:cNvPr>
          <p:cNvSpPr>
            <a:spLocks noGrp="1"/>
          </p:cNvSpPr>
          <p:nvPr>
            <p:ph type="title"/>
          </p:nvPr>
        </p:nvSpPr>
        <p:spPr>
          <a:xfrm>
            <a:off x="838200" y="365125"/>
            <a:ext cx="10515600" cy="1325563"/>
          </a:xfrm>
        </p:spPr>
        <p:txBody>
          <a:bodyPr>
            <a:normAutofit/>
          </a:bodyPr>
          <a:lstStyle/>
          <a:p>
            <a:r>
              <a:rPr lang="de-DE"/>
              <a:t>Stilsichere Schreibe</a:t>
            </a:r>
          </a:p>
        </p:txBody>
      </p:sp>
      <p:graphicFrame>
        <p:nvGraphicFramePr>
          <p:cNvPr id="5" name="Inhaltsplatzhalter 2">
            <a:extLst>
              <a:ext uri="{FF2B5EF4-FFF2-40B4-BE49-F238E27FC236}">
                <a16:creationId xmlns:a16="http://schemas.microsoft.com/office/drawing/2014/main" id="{CCADF79F-A596-4492-9EB2-ED931ABD19B4}"/>
              </a:ext>
            </a:extLst>
          </p:cNvPr>
          <p:cNvGraphicFramePr>
            <a:graphicFrameLocks noGrp="1"/>
          </p:cNvGraphicFramePr>
          <p:nvPr>
            <p:ph idx="1"/>
            <p:extLst>
              <p:ext uri="{D42A27DB-BD31-4B8C-83A1-F6EECF244321}">
                <p14:modId xmlns:p14="http://schemas.microsoft.com/office/powerpoint/2010/main" val="33691608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ußzeilenplatzhalter 6">
            <a:extLst>
              <a:ext uri="{FF2B5EF4-FFF2-40B4-BE49-F238E27FC236}">
                <a16:creationId xmlns:a16="http://schemas.microsoft.com/office/drawing/2014/main" id="{1ED64048-A6BB-4A65-858A-D023817C35FC}"/>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2F908084-D27B-4CCD-AD40-133BB73968DA}"/>
              </a:ext>
            </a:extLst>
          </p:cNvPr>
          <p:cNvSpPr>
            <a:spLocks noGrp="1"/>
          </p:cNvSpPr>
          <p:nvPr>
            <p:ph type="sldNum" sz="quarter" idx="12"/>
          </p:nvPr>
        </p:nvSpPr>
        <p:spPr/>
        <p:txBody>
          <a:bodyPr/>
          <a:lstStyle/>
          <a:p>
            <a:fld id="{BAFF30EA-0E8F-4029-98E4-BCB635AEA523}" type="slidenum">
              <a:rPr lang="de-DE" smtClean="0"/>
              <a:pPr/>
              <a:t>46</a:t>
            </a:fld>
            <a:endParaRPr lang="de-DE" dirty="0"/>
          </a:p>
        </p:txBody>
      </p:sp>
    </p:spTree>
    <p:extLst>
      <p:ext uri="{BB962C8B-B14F-4D97-AF65-F5344CB8AC3E}">
        <p14:creationId xmlns:p14="http://schemas.microsoft.com/office/powerpoint/2010/main" val="3930827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40D3C0-145F-4451-B8B9-D381EFCADCEC}"/>
              </a:ext>
            </a:extLst>
          </p:cNvPr>
          <p:cNvSpPr>
            <a:spLocks noGrp="1"/>
          </p:cNvSpPr>
          <p:nvPr>
            <p:ph type="title"/>
          </p:nvPr>
        </p:nvSpPr>
        <p:spPr>
          <a:xfrm>
            <a:off x="838200" y="365125"/>
            <a:ext cx="10515600" cy="1325563"/>
          </a:xfrm>
        </p:spPr>
        <p:txBody>
          <a:bodyPr>
            <a:normAutofit/>
          </a:bodyPr>
          <a:lstStyle/>
          <a:p>
            <a:r>
              <a:rPr lang="de-DE" dirty="0"/>
              <a:t>Hamburger Verständlichkeitskonzept</a:t>
            </a:r>
          </a:p>
        </p:txBody>
      </p:sp>
      <p:graphicFrame>
        <p:nvGraphicFramePr>
          <p:cNvPr id="5" name="Inhaltsplatzhalter 2">
            <a:extLst>
              <a:ext uri="{FF2B5EF4-FFF2-40B4-BE49-F238E27FC236}">
                <a16:creationId xmlns:a16="http://schemas.microsoft.com/office/drawing/2014/main" id="{06B637AA-9EA3-4CED-B449-20C0F660B5C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ußzeilenplatzhalter 6">
            <a:extLst>
              <a:ext uri="{FF2B5EF4-FFF2-40B4-BE49-F238E27FC236}">
                <a16:creationId xmlns:a16="http://schemas.microsoft.com/office/drawing/2014/main" id="{EE80B325-3E53-4AD7-8B58-D542F058DC78}"/>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7A317630-E1BC-4C18-A28D-2FF59A3ECC03}"/>
              </a:ext>
            </a:extLst>
          </p:cNvPr>
          <p:cNvSpPr>
            <a:spLocks noGrp="1"/>
          </p:cNvSpPr>
          <p:nvPr>
            <p:ph type="sldNum" sz="quarter" idx="12"/>
          </p:nvPr>
        </p:nvSpPr>
        <p:spPr/>
        <p:txBody>
          <a:bodyPr/>
          <a:lstStyle/>
          <a:p>
            <a:fld id="{BAFF30EA-0E8F-4029-98E4-BCB635AEA523}" type="slidenum">
              <a:rPr lang="de-DE" smtClean="0"/>
              <a:pPr/>
              <a:t>47</a:t>
            </a:fld>
            <a:endParaRPr lang="de-DE" dirty="0"/>
          </a:p>
        </p:txBody>
      </p:sp>
    </p:spTree>
    <p:extLst>
      <p:ext uri="{BB962C8B-B14F-4D97-AF65-F5344CB8AC3E}">
        <p14:creationId xmlns:p14="http://schemas.microsoft.com/office/powerpoint/2010/main" val="4254702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E78CB92-B900-443F-A562-0D5E621AC1F5}"/>
              </a:ext>
            </a:extLst>
          </p:cNvPr>
          <p:cNvSpPr/>
          <p:nvPr/>
        </p:nvSpPr>
        <p:spPr>
          <a:xfrm>
            <a:off x="22225" y="2761495"/>
            <a:ext cx="12147550" cy="14630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AFF4129-BC99-4D9B-B773-A0C7F5BD7385}"/>
              </a:ext>
            </a:extLst>
          </p:cNvPr>
          <p:cNvSpPr>
            <a:spLocks noGrp="1"/>
          </p:cNvSpPr>
          <p:nvPr>
            <p:ph type="title"/>
          </p:nvPr>
        </p:nvSpPr>
        <p:spPr/>
        <p:txBody>
          <a:bodyPr/>
          <a:lstStyle/>
          <a:p>
            <a:r>
              <a:rPr lang="de-DE" dirty="0"/>
              <a:t>Flesch-Lesbarkeitsindex</a:t>
            </a:r>
          </a:p>
        </p:txBody>
      </p:sp>
      <p:sp>
        <p:nvSpPr>
          <p:cNvPr id="3" name="Inhaltsplatzhalter 2">
            <a:extLst>
              <a:ext uri="{FF2B5EF4-FFF2-40B4-BE49-F238E27FC236}">
                <a16:creationId xmlns:a16="http://schemas.microsoft.com/office/drawing/2014/main" id="{E42F4AE4-1BF4-4CCD-9488-0DAFA5E2FD41}"/>
              </a:ext>
            </a:extLst>
          </p:cNvPr>
          <p:cNvSpPr>
            <a:spLocks noGrp="1"/>
          </p:cNvSpPr>
          <p:nvPr>
            <p:ph idx="1"/>
          </p:nvPr>
        </p:nvSpPr>
        <p:spPr/>
        <p:txBody>
          <a:bodyPr>
            <a:normAutofit/>
          </a:bodyPr>
          <a:lstStyle/>
          <a:p>
            <a:pPr marL="0" indent="0">
              <a:lnSpc>
                <a:spcPct val="100000"/>
              </a:lnSpc>
              <a:spcBef>
                <a:spcPts val="0"/>
              </a:spcBef>
              <a:buNone/>
            </a:pPr>
            <a:r>
              <a:rPr lang="de-DE" dirty="0"/>
              <a:t>R</a:t>
            </a:r>
            <a:r>
              <a:rPr lang="de-DE" sz="2400" dirty="0"/>
              <a:t>udolf Flesch entwickelt 1943 in den USA den </a:t>
            </a:r>
            <a:r>
              <a:rPr lang="de-DE" sz="2400" b="1" dirty="0"/>
              <a:t>Flesch Reading </a:t>
            </a:r>
            <a:r>
              <a:rPr lang="de-DE" sz="2400" b="1" dirty="0" err="1"/>
              <a:t>Ease</a:t>
            </a:r>
            <a:r>
              <a:rPr lang="de-DE" sz="2400" b="1" dirty="0"/>
              <a:t>.</a:t>
            </a:r>
          </a:p>
          <a:p>
            <a:pPr marL="0" indent="0">
              <a:lnSpc>
                <a:spcPct val="100000"/>
              </a:lnSpc>
              <a:spcBef>
                <a:spcPts val="0"/>
              </a:spcBef>
              <a:buNone/>
            </a:pPr>
            <a:endParaRPr lang="de-DE" b="1" dirty="0">
              <a:latin typeface="Arial Black" panose="020B0A04020102020204" pitchFamily="34" charset="0"/>
              <a:cs typeface="Courier New" panose="02070309020205020404" pitchFamily="49" charset="0"/>
            </a:endParaRPr>
          </a:p>
          <a:p>
            <a:pPr marL="0" indent="0">
              <a:lnSpc>
                <a:spcPct val="100000"/>
              </a:lnSpc>
              <a:spcBef>
                <a:spcPts val="0"/>
              </a:spcBef>
              <a:buNone/>
            </a:pPr>
            <a:endParaRPr lang="de-DE" b="1" dirty="0">
              <a:latin typeface="Arial Black" panose="020B0A04020102020204" pitchFamily="34" charset="0"/>
              <a:cs typeface="Courier New" panose="02070309020205020404" pitchFamily="49" charset="0"/>
            </a:endParaRPr>
          </a:p>
          <a:p>
            <a:pPr marL="0" indent="0" algn="ctr">
              <a:buNone/>
            </a:pPr>
            <a:r>
              <a:rPr lang="de-DE" sz="3600" b="1" dirty="0">
                <a:solidFill>
                  <a:schemeClr val="bg1"/>
                </a:solidFill>
                <a:latin typeface="+mj-lt"/>
                <a:cs typeface="Courier New" panose="02070309020205020404" pitchFamily="49" charset="0"/>
              </a:rPr>
              <a:t>FRE = 180 – ASL (58,5*ASW)</a:t>
            </a:r>
          </a:p>
          <a:p>
            <a:pPr marL="0" indent="0">
              <a:buNone/>
            </a:pPr>
            <a:endParaRPr lang="de-DE" b="1" dirty="0">
              <a:latin typeface="Arial Black" panose="020B0A04020102020204" pitchFamily="34" charset="0"/>
              <a:cs typeface="Courier New" panose="02070309020205020404" pitchFamily="49" charset="0"/>
            </a:endParaRPr>
          </a:p>
          <a:p>
            <a:r>
              <a:rPr lang="de-DE" sz="2400" dirty="0"/>
              <a:t>ASL – </a:t>
            </a:r>
            <a:r>
              <a:rPr lang="de-DE" sz="2400" i="1" dirty="0"/>
              <a:t>Average </a:t>
            </a:r>
            <a:r>
              <a:rPr lang="de-DE" sz="2400" i="1" dirty="0" err="1"/>
              <a:t>Sentence</a:t>
            </a:r>
            <a:r>
              <a:rPr lang="de-DE" sz="2400" i="1" dirty="0"/>
              <a:t> </a:t>
            </a:r>
            <a:r>
              <a:rPr lang="de-DE" sz="2400" i="1" dirty="0" err="1"/>
              <a:t>Length</a:t>
            </a:r>
            <a:r>
              <a:rPr lang="de-DE" sz="2400" dirty="0"/>
              <a:t>.  </a:t>
            </a:r>
            <a:br>
              <a:rPr lang="de-DE" sz="2400" dirty="0"/>
            </a:br>
            <a:r>
              <a:rPr lang="de-DE" sz="2400" dirty="0"/>
              <a:t>Anzahl der Wörter geteilt durch die Anzahl der Sätze.</a:t>
            </a:r>
          </a:p>
          <a:p>
            <a:r>
              <a:rPr lang="de-DE" sz="2400" dirty="0"/>
              <a:t>ASW – </a:t>
            </a:r>
            <a:r>
              <a:rPr lang="de-DE" sz="2400" i="1" dirty="0" err="1"/>
              <a:t>Number</a:t>
            </a:r>
            <a:r>
              <a:rPr lang="de-DE" sz="2400" i="1" dirty="0"/>
              <a:t> </a:t>
            </a:r>
            <a:r>
              <a:rPr lang="de-DE" sz="2400" i="1" dirty="0" err="1"/>
              <a:t>of</a:t>
            </a:r>
            <a:r>
              <a:rPr lang="de-DE" sz="2400" i="1" dirty="0"/>
              <a:t> </a:t>
            </a:r>
            <a:r>
              <a:rPr lang="de-DE" sz="2400" i="1" dirty="0" err="1"/>
              <a:t>Syllables</a:t>
            </a:r>
            <a:r>
              <a:rPr lang="de-DE" sz="2400" i="1" dirty="0"/>
              <a:t> per Word.  </a:t>
            </a:r>
            <a:br>
              <a:rPr lang="de-DE" sz="2400" i="1" dirty="0"/>
            </a:br>
            <a:r>
              <a:rPr lang="de-DE" sz="2400" dirty="0"/>
              <a:t>Alle Silben des Textes geteilt durch Zahl der Wörter.</a:t>
            </a:r>
          </a:p>
          <a:p>
            <a:endParaRPr lang="de-DE" dirty="0"/>
          </a:p>
        </p:txBody>
      </p:sp>
      <p:sp>
        <p:nvSpPr>
          <p:cNvPr id="4" name="Rechteck 3">
            <a:extLst>
              <a:ext uri="{FF2B5EF4-FFF2-40B4-BE49-F238E27FC236}">
                <a16:creationId xmlns:a16="http://schemas.microsoft.com/office/drawing/2014/main" id="{F129AF08-7527-4A34-A48E-0D9719A4016D}"/>
              </a:ext>
            </a:extLst>
          </p:cNvPr>
          <p:cNvSpPr/>
          <p:nvPr/>
        </p:nvSpPr>
        <p:spPr>
          <a:xfrm>
            <a:off x="8811803" y="6195036"/>
            <a:ext cx="2387029" cy="590931"/>
          </a:xfrm>
          <a:prstGeom prst="rect">
            <a:avLst/>
          </a:prstGeom>
        </p:spPr>
        <p:txBody>
          <a:bodyPr wrap="square">
            <a:spAutoFit/>
          </a:bodyPr>
          <a:lstStyle/>
          <a:p>
            <a:pPr>
              <a:lnSpc>
                <a:spcPct val="90000"/>
              </a:lnSpc>
              <a:spcBef>
                <a:spcPct val="0"/>
              </a:spcBef>
              <a:spcAft>
                <a:spcPts val="600"/>
              </a:spcAft>
            </a:pPr>
            <a:r>
              <a:rPr lang="en-US" dirty="0">
                <a:solidFill>
                  <a:srgbClr val="4F707B"/>
                </a:solidFill>
              </a:rPr>
              <a:t>Text </a:t>
            </a:r>
            <a:r>
              <a:rPr lang="en-US" dirty="0" err="1">
                <a:solidFill>
                  <a:srgbClr val="4F707B"/>
                </a:solidFill>
              </a:rPr>
              <a:t>testen</a:t>
            </a:r>
            <a:r>
              <a:rPr lang="en-US" dirty="0">
                <a:solidFill>
                  <a:srgbClr val="4F707B"/>
                </a:solidFill>
              </a:rPr>
              <a:t> auf </a:t>
            </a:r>
            <a:r>
              <a:rPr lang="en-US" dirty="0">
                <a:solidFill>
                  <a:srgbClr val="4F707B"/>
                </a:solidFill>
                <a:hlinkClick r:id="rId2">
                  <a:extLst>
                    <a:ext uri="{A12FA001-AC4F-418D-AE19-62706E023703}">
                      <ahyp:hlinkClr xmlns:ahyp="http://schemas.microsoft.com/office/drawing/2018/hyperlinkcolor" val="tx"/>
                    </a:ext>
                  </a:extLst>
                </a:hlinkClick>
              </a:rPr>
              <a:t>https://fleschindex.de</a:t>
            </a:r>
            <a:endParaRPr lang="en-US" dirty="0">
              <a:solidFill>
                <a:srgbClr val="4F707B"/>
              </a:solidFill>
            </a:endParaRPr>
          </a:p>
        </p:txBody>
      </p:sp>
      <p:sp>
        <p:nvSpPr>
          <p:cNvPr id="7" name="Ellipse 6">
            <a:hlinkClick r:id="rId2"/>
            <a:extLst>
              <a:ext uri="{FF2B5EF4-FFF2-40B4-BE49-F238E27FC236}">
                <a16:creationId xmlns:a16="http://schemas.microsoft.com/office/drawing/2014/main" id="{7BBC1C17-2447-4452-9F78-84675D3EB763}"/>
              </a:ext>
            </a:extLst>
          </p:cNvPr>
          <p:cNvSpPr/>
          <p:nvPr/>
        </p:nvSpPr>
        <p:spPr>
          <a:xfrm>
            <a:off x="11058832" y="5724041"/>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Pfeil: Leichte Kurve">
            <a:extLst>
              <a:ext uri="{FF2B5EF4-FFF2-40B4-BE49-F238E27FC236}">
                <a16:creationId xmlns:a16="http://schemas.microsoft.com/office/drawing/2014/main" id="{D665C931-D26F-4143-BF4C-26960EB0E0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38474">
            <a:off x="11138890" y="5894282"/>
            <a:ext cx="914400" cy="914400"/>
          </a:xfrm>
          <a:prstGeom prst="rect">
            <a:avLst/>
          </a:prstGeom>
        </p:spPr>
      </p:pic>
      <p:sp>
        <p:nvSpPr>
          <p:cNvPr id="11" name="Fußzeilenplatzhalter 10">
            <a:extLst>
              <a:ext uri="{FF2B5EF4-FFF2-40B4-BE49-F238E27FC236}">
                <a16:creationId xmlns:a16="http://schemas.microsoft.com/office/drawing/2014/main" id="{A8AC363D-6AE5-436D-9E1E-6A605A01EC99}"/>
              </a:ext>
            </a:extLst>
          </p:cNvPr>
          <p:cNvSpPr>
            <a:spLocks noGrp="1"/>
          </p:cNvSpPr>
          <p:nvPr>
            <p:ph type="ftr" sz="quarter" idx="11"/>
          </p:nvPr>
        </p:nvSpPr>
        <p:spPr/>
        <p:txBody>
          <a:bodyPr/>
          <a:lstStyle/>
          <a:p>
            <a:pPr algn="l"/>
            <a:r>
              <a:rPr lang="de-DE"/>
              <a:t>Digital Enthusiast Harald Ille</a:t>
            </a:r>
            <a:endParaRPr lang="de-DE" dirty="0"/>
          </a:p>
        </p:txBody>
      </p:sp>
      <p:sp>
        <p:nvSpPr>
          <p:cNvPr id="12" name="Foliennummernplatzhalter 11">
            <a:extLst>
              <a:ext uri="{FF2B5EF4-FFF2-40B4-BE49-F238E27FC236}">
                <a16:creationId xmlns:a16="http://schemas.microsoft.com/office/drawing/2014/main" id="{891CB870-3781-46A2-8EAB-A626AB73C710}"/>
              </a:ext>
            </a:extLst>
          </p:cNvPr>
          <p:cNvSpPr>
            <a:spLocks noGrp="1"/>
          </p:cNvSpPr>
          <p:nvPr>
            <p:ph type="sldNum" sz="quarter" idx="12"/>
          </p:nvPr>
        </p:nvSpPr>
        <p:spPr/>
        <p:txBody>
          <a:bodyPr/>
          <a:lstStyle/>
          <a:p>
            <a:fld id="{BAFF30EA-0E8F-4029-98E4-BCB635AEA523}" type="slidenum">
              <a:rPr lang="de-DE" smtClean="0"/>
              <a:pPr/>
              <a:t>48</a:t>
            </a:fld>
            <a:endParaRPr lang="de-DE" dirty="0"/>
          </a:p>
        </p:txBody>
      </p:sp>
    </p:spTree>
    <p:extLst>
      <p:ext uri="{BB962C8B-B14F-4D97-AF65-F5344CB8AC3E}">
        <p14:creationId xmlns:p14="http://schemas.microsoft.com/office/powerpoint/2010/main" val="3947073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1BDD0-90D7-431C-8D18-09B40F30A65E}"/>
              </a:ext>
            </a:extLst>
          </p:cNvPr>
          <p:cNvSpPr>
            <a:spLocks noGrp="1"/>
          </p:cNvSpPr>
          <p:nvPr>
            <p:ph type="title"/>
          </p:nvPr>
        </p:nvSpPr>
        <p:spPr/>
        <p:txBody>
          <a:bodyPr/>
          <a:lstStyle/>
          <a:p>
            <a:r>
              <a:rPr lang="de-DE" dirty="0"/>
              <a:t>Flesch-Lesbarkeitsindex</a:t>
            </a:r>
          </a:p>
        </p:txBody>
      </p:sp>
      <p:graphicFrame>
        <p:nvGraphicFramePr>
          <p:cNvPr id="9" name="Tabelle 8">
            <a:extLst>
              <a:ext uri="{FF2B5EF4-FFF2-40B4-BE49-F238E27FC236}">
                <a16:creationId xmlns:a16="http://schemas.microsoft.com/office/drawing/2014/main" id="{97AE2AC9-0302-4FEB-BE96-F60D02512479}"/>
              </a:ext>
            </a:extLst>
          </p:cNvPr>
          <p:cNvGraphicFramePr>
            <a:graphicFrameLocks noGrp="1"/>
          </p:cNvGraphicFramePr>
          <p:nvPr/>
        </p:nvGraphicFramePr>
        <p:xfrm>
          <a:off x="5546651" y="1533724"/>
          <a:ext cx="5807149" cy="4374250"/>
        </p:xfrm>
        <a:graphic>
          <a:graphicData uri="http://schemas.openxmlformats.org/drawingml/2006/table">
            <a:tbl>
              <a:tblPr firstRow="1" bandRow="1">
                <a:tableStyleId>{5DA37D80-6434-44D0-A028-1B22A696006F}</a:tableStyleId>
              </a:tblPr>
              <a:tblGrid>
                <a:gridCol w="1834637">
                  <a:extLst>
                    <a:ext uri="{9D8B030D-6E8A-4147-A177-3AD203B41FA5}">
                      <a16:colId xmlns:a16="http://schemas.microsoft.com/office/drawing/2014/main" val="1529502983"/>
                    </a:ext>
                  </a:extLst>
                </a:gridCol>
                <a:gridCol w="1860404">
                  <a:extLst>
                    <a:ext uri="{9D8B030D-6E8A-4147-A177-3AD203B41FA5}">
                      <a16:colId xmlns:a16="http://schemas.microsoft.com/office/drawing/2014/main" val="2768758345"/>
                    </a:ext>
                  </a:extLst>
                </a:gridCol>
                <a:gridCol w="2112108">
                  <a:extLst>
                    <a:ext uri="{9D8B030D-6E8A-4147-A177-3AD203B41FA5}">
                      <a16:colId xmlns:a16="http://schemas.microsoft.com/office/drawing/2014/main" val="2818836783"/>
                    </a:ext>
                  </a:extLst>
                </a:gridCol>
              </a:tblGrid>
              <a:tr h="849364">
                <a:tc>
                  <a:txBody>
                    <a:bodyPr/>
                    <a:lstStyle/>
                    <a:p>
                      <a:pPr algn="ctr"/>
                      <a:r>
                        <a:rPr lang="de-DE" sz="1600" b="1" dirty="0">
                          <a:solidFill>
                            <a:srgbClr val="4F707B"/>
                          </a:solidFill>
                          <a:effectLst/>
                        </a:rPr>
                        <a:t>Flesch-Reading-</a:t>
                      </a:r>
                      <a:r>
                        <a:rPr lang="de-DE" sz="1600" b="1" dirty="0" err="1">
                          <a:solidFill>
                            <a:srgbClr val="4F707B"/>
                          </a:solidFill>
                          <a:effectLst/>
                        </a:rPr>
                        <a:t>Ease</a:t>
                      </a:r>
                      <a:r>
                        <a:rPr lang="de-DE" sz="1600" b="1" dirty="0">
                          <a:solidFill>
                            <a:srgbClr val="4F707B"/>
                          </a:solidFill>
                          <a:effectLst/>
                        </a:rPr>
                        <a:t>-Score</a:t>
                      </a:r>
                    </a:p>
                  </a:txBody>
                  <a:tcPr marL="207185" marR="142589" marT="103593" marB="103593" anchor="ctr"/>
                </a:tc>
                <a:tc>
                  <a:txBody>
                    <a:bodyPr/>
                    <a:lstStyle/>
                    <a:p>
                      <a:pPr algn="ctr"/>
                      <a:r>
                        <a:rPr lang="de-DE" sz="1600" b="1">
                          <a:solidFill>
                            <a:srgbClr val="4F707B"/>
                          </a:solidFill>
                          <a:effectLst/>
                        </a:rPr>
                        <a:t>Lesbarkeit</a:t>
                      </a:r>
                    </a:p>
                  </a:txBody>
                  <a:tcPr marL="207185" marR="142589" marT="103593" marB="103593" anchor="ctr"/>
                </a:tc>
                <a:tc>
                  <a:txBody>
                    <a:bodyPr/>
                    <a:lstStyle/>
                    <a:p>
                      <a:pPr algn="ctr"/>
                      <a:r>
                        <a:rPr lang="de-DE" sz="1600" b="1" dirty="0">
                          <a:solidFill>
                            <a:srgbClr val="4F707B"/>
                          </a:solidFill>
                          <a:effectLst/>
                        </a:rPr>
                        <a:t>Verständlich für</a:t>
                      </a:r>
                    </a:p>
                  </a:txBody>
                  <a:tcPr marL="207185" marR="142589" marT="103593" marB="103593" anchor="ctr"/>
                </a:tc>
                <a:extLst>
                  <a:ext uri="{0D108BD9-81ED-4DB2-BD59-A6C34878D82A}">
                    <a16:rowId xmlns:a16="http://schemas.microsoft.com/office/drawing/2014/main" val="3300112752"/>
                  </a:ext>
                </a:extLst>
              </a:tr>
              <a:tr h="446444">
                <a:tc>
                  <a:txBody>
                    <a:bodyPr/>
                    <a:lstStyle/>
                    <a:p>
                      <a:r>
                        <a:rPr lang="de-DE" sz="1600" dirty="0">
                          <a:solidFill>
                            <a:srgbClr val="4F707B"/>
                          </a:solidFill>
                          <a:effectLst/>
                        </a:rPr>
                        <a:t>0 – 30</a:t>
                      </a:r>
                    </a:p>
                  </a:txBody>
                  <a:tcPr marL="207185" marR="142589" marT="103593" marB="103593" anchor="ctr"/>
                </a:tc>
                <a:tc>
                  <a:txBody>
                    <a:bodyPr/>
                    <a:lstStyle/>
                    <a:p>
                      <a:r>
                        <a:rPr lang="de-DE" sz="1600" dirty="0">
                          <a:solidFill>
                            <a:srgbClr val="4F707B"/>
                          </a:solidFill>
                          <a:effectLst/>
                        </a:rPr>
                        <a:t>Sehr schwer</a:t>
                      </a:r>
                    </a:p>
                  </a:txBody>
                  <a:tcPr marL="207185" marR="142589" marT="103593" marB="103593" anchor="ctr"/>
                </a:tc>
                <a:tc>
                  <a:txBody>
                    <a:bodyPr/>
                    <a:lstStyle/>
                    <a:p>
                      <a:r>
                        <a:rPr lang="de-DE" sz="1600">
                          <a:solidFill>
                            <a:srgbClr val="4F707B"/>
                          </a:solidFill>
                          <a:effectLst/>
                        </a:rPr>
                        <a:t>Akademiker</a:t>
                      </a:r>
                    </a:p>
                  </a:txBody>
                  <a:tcPr marL="207185" marR="142589" marT="103593" marB="103593" anchor="ctr"/>
                </a:tc>
                <a:extLst>
                  <a:ext uri="{0D108BD9-81ED-4DB2-BD59-A6C34878D82A}">
                    <a16:rowId xmlns:a16="http://schemas.microsoft.com/office/drawing/2014/main" val="1559748787"/>
                  </a:ext>
                </a:extLst>
              </a:tr>
              <a:tr h="446444">
                <a:tc>
                  <a:txBody>
                    <a:bodyPr/>
                    <a:lstStyle/>
                    <a:p>
                      <a:r>
                        <a:rPr lang="de-DE" sz="1600" dirty="0">
                          <a:solidFill>
                            <a:srgbClr val="4F707B"/>
                          </a:solidFill>
                          <a:effectLst/>
                        </a:rPr>
                        <a:t>30 – 50</a:t>
                      </a:r>
                    </a:p>
                  </a:txBody>
                  <a:tcPr marL="207185" marR="142589" marT="103593" marB="103593" anchor="ctr"/>
                </a:tc>
                <a:tc>
                  <a:txBody>
                    <a:bodyPr/>
                    <a:lstStyle/>
                    <a:p>
                      <a:r>
                        <a:rPr lang="de-DE" sz="1600" dirty="0">
                          <a:solidFill>
                            <a:srgbClr val="4F707B"/>
                          </a:solidFill>
                          <a:effectLst/>
                        </a:rPr>
                        <a:t>Schwer</a:t>
                      </a:r>
                    </a:p>
                  </a:txBody>
                  <a:tcPr marL="207185" marR="142589" marT="103593" marB="103593" anchor="ctr"/>
                </a:tc>
                <a:tc>
                  <a:txBody>
                    <a:bodyPr/>
                    <a:lstStyle/>
                    <a:p>
                      <a:endParaRPr lang="de-DE" sz="1600" dirty="0">
                        <a:solidFill>
                          <a:srgbClr val="4F707B"/>
                        </a:solidFill>
                        <a:effectLst/>
                      </a:endParaRPr>
                    </a:p>
                  </a:txBody>
                  <a:tcPr marL="207185" marR="142589" marT="103593" marB="103593" anchor="ctr"/>
                </a:tc>
                <a:extLst>
                  <a:ext uri="{0D108BD9-81ED-4DB2-BD59-A6C34878D82A}">
                    <a16:rowId xmlns:a16="http://schemas.microsoft.com/office/drawing/2014/main" val="976097541"/>
                  </a:ext>
                </a:extLst>
              </a:tr>
              <a:tr h="446444">
                <a:tc>
                  <a:txBody>
                    <a:bodyPr/>
                    <a:lstStyle/>
                    <a:p>
                      <a:r>
                        <a:rPr lang="de-DE" sz="1600" dirty="0">
                          <a:solidFill>
                            <a:srgbClr val="4F707B"/>
                          </a:solidFill>
                          <a:effectLst/>
                        </a:rPr>
                        <a:t>50 – 60</a:t>
                      </a:r>
                    </a:p>
                  </a:txBody>
                  <a:tcPr marL="207185" marR="142589" marT="103593" marB="103593" anchor="ctr"/>
                </a:tc>
                <a:tc>
                  <a:txBody>
                    <a:bodyPr/>
                    <a:lstStyle/>
                    <a:p>
                      <a:r>
                        <a:rPr lang="de-DE" sz="1600" dirty="0">
                          <a:solidFill>
                            <a:srgbClr val="4F707B"/>
                          </a:solidFill>
                          <a:effectLst/>
                        </a:rPr>
                        <a:t>Mittelschwer</a:t>
                      </a:r>
                    </a:p>
                  </a:txBody>
                  <a:tcPr marL="207185" marR="142589" marT="103593" marB="103593" anchor="ctr"/>
                </a:tc>
                <a:tc>
                  <a:txBody>
                    <a:bodyPr/>
                    <a:lstStyle/>
                    <a:p>
                      <a:endParaRPr lang="de-DE" sz="1600" dirty="0">
                        <a:solidFill>
                          <a:srgbClr val="4F707B"/>
                        </a:solidFill>
                        <a:effectLst/>
                      </a:endParaRPr>
                    </a:p>
                  </a:txBody>
                  <a:tcPr marL="207185" marR="142589" marT="103593" marB="103593" anchor="ctr"/>
                </a:tc>
                <a:extLst>
                  <a:ext uri="{0D108BD9-81ED-4DB2-BD59-A6C34878D82A}">
                    <a16:rowId xmlns:a16="http://schemas.microsoft.com/office/drawing/2014/main" val="2966876796"/>
                  </a:ext>
                </a:extLst>
              </a:tr>
              <a:tr h="634878">
                <a:tc>
                  <a:txBody>
                    <a:bodyPr/>
                    <a:lstStyle/>
                    <a:p>
                      <a:r>
                        <a:rPr lang="de-DE" sz="1600" dirty="0">
                          <a:solidFill>
                            <a:srgbClr val="4F707B"/>
                          </a:solidFill>
                          <a:effectLst/>
                        </a:rPr>
                        <a:t>60 – 70</a:t>
                      </a:r>
                    </a:p>
                  </a:txBody>
                  <a:tcPr marL="207185" marR="142589" marT="103593" marB="103593" anchor="ctr"/>
                </a:tc>
                <a:tc>
                  <a:txBody>
                    <a:bodyPr/>
                    <a:lstStyle/>
                    <a:p>
                      <a:r>
                        <a:rPr lang="de-DE" sz="1600" dirty="0">
                          <a:solidFill>
                            <a:srgbClr val="4F707B"/>
                          </a:solidFill>
                          <a:effectLst/>
                        </a:rPr>
                        <a:t>Mittel</a:t>
                      </a:r>
                    </a:p>
                  </a:txBody>
                  <a:tcPr marL="207185" marR="142589" marT="103593" marB="103593" anchor="ctr"/>
                </a:tc>
                <a:tc>
                  <a:txBody>
                    <a:bodyPr/>
                    <a:lstStyle/>
                    <a:p>
                      <a:r>
                        <a:rPr lang="de-DE" sz="1600" b="0" kern="1200" dirty="0">
                          <a:solidFill>
                            <a:srgbClr val="4F707B"/>
                          </a:solidFill>
                          <a:effectLst/>
                        </a:rPr>
                        <a:t>13 bis 15 Jahre</a:t>
                      </a:r>
                      <a:endParaRPr lang="de-DE" sz="1600" dirty="0">
                        <a:solidFill>
                          <a:srgbClr val="4F707B"/>
                        </a:solidFill>
                        <a:effectLst/>
                      </a:endParaRPr>
                    </a:p>
                  </a:txBody>
                  <a:tcPr marL="207185" marR="142589" marT="103593" marB="103593" anchor="ctr"/>
                </a:tc>
                <a:extLst>
                  <a:ext uri="{0D108BD9-81ED-4DB2-BD59-A6C34878D82A}">
                    <a16:rowId xmlns:a16="http://schemas.microsoft.com/office/drawing/2014/main" val="1379882907"/>
                  </a:ext>
                </a:extLst>
              </a:tr>
              <a:tr h="446444">
                <a:tc>
                  <a:txBody>
                    <a:bodyPr/>
                    <a:lstStyle/>
                    <a:p>
                      <a:r>
                        <a:rPr lang="de-DE" sz="1600" dirty="0">
                          <a:solidFill>
                            <a:srgbClr val="4F707B"/>
                          </a:solidFill>
                          <a:effectLst/>
                        </a:rPr>
                        <a:t>70 – 80</a:t>
                      </a:r>
                    </a:p>
                  </a:txBody>
                  <a:tcPr marL="207185" marR="142589" marT="103593" marB="103593" anchor="ctr"/>
                </a:tc>
                <a:tc>
                  <a:txBody>
                    <a:bodyPr/>
                    <a:lstStyle/>
                    <a:p>
                      <a:r>
                        <a:rPr lang="de-DE" sz="1600" dirty="0">
                          <a:solidFill>
                            <a:srgbClr val="4F707B"/>
                          </a:solidFill>
                          <a:effectLst/>
                        </a:rPr>
                        <a:t>Mittelleicht</a:t>
                      </a:r>
                    </a:p>
                  </a:txBody>
                  <a:tcPr marL="207185" marR="142589" marT="103593" marB="103593" anchor="ctr"/>
                </a:tc>
                <a:tc>
                  <a:txBody>
                    <a:bodyPr/>
                    <a:lstStyle/>
                    <a:p>
                      <a:endParaRPr lang="de-DE" sz="1600">
                        <a:solidFill>
                          <a:srgbClr val="4F707B"/>
                        </a:solidFill>
                        <a:effectLst/>
                      </a:endParaRPr>
                    </a:p>
                  </a:txBody>
                  <a:tcPr marL="207185" marR="142589" marT="103593" marB="103593" anchor="ctr"/>
                </a:tc>
                <a:extLst>
                  <a:ext uri="{0D108BD9-81ED-4DB2-BD59-A6C34878D82A}">
                    <a16:rowId xmlns:a16="http://schemas.microsoft.com/office/drawing/2014/main" val="1477032767"/>
                  </a:ext>
                </a:extLst>
              </a:tr>
              <a:tr h="446444">
                <a:tc>
                  <a:txBody>
                    <a:bodyPr/>
                    <a:lstStyle/>
                    <a:p>
                      <a:r>
                        <a:rPr lang="de-DE" sz="1600" dirty="0">
                          <a:solidFill>
                            <a:srgbClr val="4F707B"/>
                          </a:solidFill>
                          <a:effectLst/>
                        </a:rPr>
                        <a:t>80 – 90</a:t>
                      </a:r>
                    </a:p>
                  </a:txBody>
                  <a:tcPr marL="207185" marR="142589" marT="103593" marB="103593" anchor="ctr"/>
                </a:tc>
                <a:tc>
                  <a:txBody>
                    <a:bodyPr/>
                    <a:lstStyle/>
                    <a:p>
                      <a:r>
                        <a:rPr lang="de-DE" sz="1600">
                          <a:solidFill>
                            <a:srgbClr val="4F707B"/>
                          </a:solidFill>
                          <a:effectLst/>
                        </a:rPr>
                        <a:t>Leicht</a:t>
                      </a:r>
                    </a:p>
                  </a:txBody>
                  <a:tcPr marL="207185" marR="142589" marT="103593" marB="103593" anchor="ctr"/>
                </a:tc>
                <a:tc>
                  <a:txBody>
                    <a:bodyPr/>
                    <a:lstStyle/>
                    <a:p>
                      <a:endParaRPr lang="de-DE" sz="1600" dirty="0">
                        <a:solidFill>
                          <a:srgbClr val="4F707B"/>
                        </a:solidFill>
                        <a:effectLst/>
                      </a:endParaRPr>
                    </a:p>
                  </a:txBody>
                  <a:tcPr marL="207185" marR="142589" marT="103593" marB="103593" anchor="ctr"/>
                </a:tc>
                <a:extLst>
                  <a:ext uri="{0D108BD9-81ED-4DB2-BD59-A6C34878D82A}">
                    <a16:rowId xmlns:a16="http://schemas.microsoft.com/office/drawing/2014/main" val="1594242188"/>
                  </a:ext>
                </a:extLst>
              </a:tr>
              <a:tr h="634878">
                <a:tc>
                  <a:txBody>
                    <a:bodyPr/>
                    <a:lstStyle/>
                    <a:p>
                      <a:r>
                        <a:rPr lang="de-DE" sz="1600" dirty="0">
                          <a:solidFill>
                            <a:srgbClr val="4F707B"/>
                          </a:solidFill>
                          <a:effectLst/>
                        </a:rPr>
                        <a:t>90 – 100</a:t>
                      </a:r>
                    </a:p>
                  </a:txBody>
                  <a:tcPr marL="207185" marR="142589" marT="103593" marB="103593" anchor="ctr"/>
                </a:tc>
                <a:tc>
                  <a:txBody>
                    <a:bodyPr/>
                    <a:lstStyle/>
                    <a:p>
                      <a:r>
                        <a:rPr lang="de-DE" sz="1600" dirty="0">
                          <a:solidFill>
                            <a:srgbClr val="4F707B"/>
                          </a:solidFill>
                          <a:effectLst/>
                        </a:rPr>
                        <a:t>Sehr leicht</a:t>
                      </a:r>
                    </a:p>
                  </a:txBody>
                  <a:tcPr marL="207185" marR="142589" marT="103593" marB="103593" anchor="ctr"/>
                </a:tc>
                <a:tc>
                  <a:txBody>
                    <a:bodyPr/>
                    <a:lstStyle/>
                    <a:p>
                      <a:r>
                        <a:rPr lang="de-DE" sz="1600" dirty="0">
                          <a:solidFill>
                            <a:srgbClr val="4F707B"/>
                          </a:solidFill>
                          <a:effectLst/>
                        </a:rPr>
                        <a:t>11 Jahre</a:t>
                      </a:r>
                    </a:p>
                  </a:txBody>
                  <a:tcPr marL="207185" marR="142589" marT="103593" marB="103593" anchor="ctr"/>
                </a:tc>
                <a:extLst>
                  <a:ext uri="{0D108BD9-81ED-4DB2-BD59-A6C34878D82A}">
                    <a16:rowId xmlns:a16="http://schemas.microsoft.com/office/drawing/2014/main" val="1795005681"/>
                  </a:ext>
                </a:extLst>
              </a:tr>
            </a:tbl>
          </a:graphicData>
        </a:graphic>
      </p:graphicFrame>
      <p:sp>
        <p:nvSpPr>
          <p:cNvPr id="11" name="Pfeil: Fünfeck 10">
            <a:extLst>
              <a:ext uri="{FF2B5EF4-FFF2-40B4-BE49-F238E27FC236}">
                <a16:creationId xmlns:a16="http://schemas.microsoft.com/office/drawing/2014/main" id="{18EAD7F7-8193-4BF4-8E8A-D9AAEDD9D4E3}"/>
              </a:ext>
            </a:extLst>
          </p:cNvPr>
          <p:cNvSpPr/>
          <p:nvPr/>
        </p:nvSpPr>
        <p:spPr>
          <a:xfrm>
            <a:off x="978195" y="2418906"/>
            <a:ext cx="4508206" cy="3481609"/>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spcAft>
                <a:spcPts val="600"/>
              </a:spcAft>
            </a:pPr>
            <a:r>
              <a:rPr lang="en-US" sz="2400" b="1" dirty="0" err="1">
                <a:solidFill>
                  <a:srgbClr val="FFFFFF"/>
                </a:solidFill>
                <a:latin typeface="+mj-lt"/>
              </a:rPr>
              <a:t>Gute</a:t>
            </a:r>
            <a:r>
              <a:rPr lang="en-US" sz="2400" b="1" dirty="0">
                <a:solidFill>
                  <a:srgbClr val="FFFFFF"/>
                </a:solidFill>
                <a:latin typeface="+mj-lt"/>
              </a:rPr>
              <a:t> </a:t>
            </a:r>
            <a:r>
              <a:rPr lang="en-US" sz="2400" b="1" dirty="0" err="1">
                <a:solidFill>
                  <a:srgbClr val="FFFFFF"/>
                </a:solidFill>
                <a:latin typeface="+mj-lt"/>
              </a:rPr>
              <a:t>Texte</a:t>
            </a:r>
            <a:r>
              <a:rPr lang="en-US" sz="2400" b="1" dirty="0">
                <a:solidFill>
                  <a:srgbClr val="FFFFFF"/>
                </a:solidFill>
                <a:latin typeface="+mj-lt"/>
              </a:rPr>
              <a:t> </a:t>
            </a:r>
          </a:p>
          <a:p>
            <a:pPr>
              <a:lnSpc>
                <a:spcPct val="90000"/>
              </a:lnSpc>
              <a:spcBef>
                <a:spcPct val="0"/>
              </a:spcBef>
              <a:spcAft>
                <a:spcPts val="600"/>
              </a:spcAft>
            </a:pPr>
            <a:r>
              <a:rPr lang="en-US" sz="2400" b="1" dirty="0" err="1">
                <a:solidFill>
                  <a:srgbClr val="FFFFFF"/>
                </a:solidFill>
                <a:latin typeface="+mj-lt"/>
              </a:rPr>
              <a:t>liegen</a:t>
            </a:r>
            <a:r>
              <a:rPr lang="en-US" sz="2400" b="1" dirty="0">
                <a:solidFill>
                  <a:srgbClr val="FFFFFF"/>
                </a:solidFill>
                <a:latin typeface="+mj-lt"/>
              </a:rPr>
              <a:t> </a:t>
            </a:r>
            <a:r>
              <a:rPr lang="en-US" sz="2400" b="1" dirty="0" err="1">
                <a:solidFill>
                  <a:srgbClr val="FFFFFF"/>
                </a:solidFill>
                <a:latin typeface="+mj-lt"/>
              </a:rPr>
              <a:t>zwischen</a:t>
            </a:r>
            <a:endParaRPr lang="en-US" sz="2400" b="1" dirty="0">
              <a:solidFill>
                <a:srgbClr val="FFFFFF"/>
              </a:solidFill>
              <a:latin typeface="+mj-lt"/>
            </a:endParaRPr>
          </a:p>
          <a:p>
            <a:pPr>
              <a:lnSpc>
                <a:spcPct val="90000"/>
              </a:lnSpc>
              <a:spcBef>
                <a:spcPct val="0"/>
              </a:spcBef>
              <a:spcAft>
                <a:spcPts val="600"/>
              </a:spcAft>
            </a:pPr>
            <a:r>
              <a:rPr lang="en-US" sz="2400" b="1" dirty="0">
                <a:solidFill>
                  <a:srgbClr val="FFFFFF"/>
                </a:solidFill>
                <a:latin typeface="+mj-lt"/>
              </a:rPr>
              <a:t>60 und 80.</a:t>
            </a:r>
          </a:p>
          <a:p>
            <a:pPr>
              <a:lnSpc>
                <a:spcPct val="90000"/>
              </a:lnSpc>
              <a:spcBef>
                <a:spcPct val="0"/>
              </a:spcBef>
              <a:spcAft>
                <a:spcPts val="600"/>
              </a:spcAft>
            </a:pPr>
            <a:endParaRPr lang="en-US" sz="2400" b="1" dirty="0">
              <a:solidFill>
                <a:srgbClr val="FFFFFF"/>
              </a:solidFill>
              <a:latin typeface="+mj-lt"/>
            </a:endParaRPr>
          </a:p>
        </p:txBody>
      </p:sp>
      <p:sp>
        <p:nvSpPr>
          <p:cNvPr id="3" name="Rechteck 2">
            <a:extLst>
              <a:ext uri="{FF2B5EF4-FFF2-40B4-BE49-F238E27FC236}">
                <a16:creationId xmlns:a16="http://schemas.microsoft.com/office/drawing/2014/main" id="{D5F744C9-5FA6-41F3-B7E5-98810EB4062D}"/>
              </a:ext>
            </a:extLst>
          </p:cNvPr>
          <p:cNvSpPr/>
          <p:nvPr/>
        </p:nvSpPr>
        <p:spPr>
          <a:xfrm>
            <a:off x="8811803" y="6195036"/>
            <a:ext cx="2387029" cy="590931"/>
          </a:xfrm>
          <a:prstGeom prst="rect">
            <a:avLst/>
          </a:prstGeom>
        </p:spPr>
        <p:txBody>
          <a:bodyPr wrap="square">
            <a:spAutoFit/>
          </a:bodyPr>
          <a:lstStyle/>
          <a:p>
            <a:pPr>
              <a:lnSpc>
                <a:spcPct val="90000"/>
              </a:lnSpc>
              <a:spcBef>
                <a:spcPct val="0"/>
              </a:spcBef>
              <a:spcAft>
                <a:spcPts val="600"/>
              </a:spcAft>
            </a:pPr>
            <a:r>
              <a:rPr lang="en-US" dirty="0">
                <a:solidFill>
                  <a:srgbClr val="4F707B"/>
                </a:solidFill>
              </a:rPr>
              <a:t>Text </a:t>
            </a:r>
            <a:r>
              <a:rPr lang="en-US" dirty="0" err="1">
                <a:solidFill>
                  <a:srgbClr val="4F707B"/>
                </a:solidFill>
              </a:rPr>
              <a:t>testen</a:t>
            </a:r>
            <a:r>
              <a:rPr lang="en-US" dirty="0">
                <a:solidFill>
                  <a:srgbClr val="4F707B"/>
                </a:solidFill>
              </a:rPr>
              <a:t> auf </a:t>
            </a:r>
            <a:r>
              <a:rPr lang="en-US" dirty="0">
                <a:solidFill>
                  <a:srgbClr val="4F707B"/>
                </a:solidFill>
                <a:hlinkClick r:id="rId2">
                  <a:extLst>
                    <a:ext uri="{A12FA001-AC4F-418D-AE19-62706E023703}">
                      <ahyp:hlinkClr xmlns:ahyp="http://schemas.microsoft.com/office/drawing/2018/hyperlinkcolor" val="tx"/>
                    </a:ext>
                  </a:extLst>
                </a:hlinkClick>
              </a:rPr>
              <a:t>https://fleschindex.de</a:t>
            </a:r>
            <a:endParaRPr lang="en-US" dirty="0">
              <a:solidFill>
                <a:srgbClr val="4F707B"/>
              </a:solidFill>
            </a:endParaRPr>
          </a:p>
        </p:txBody>
      </p:sp>
      <p:sp>
        <p:nvSpPr>
          <p:cNvPr id="4" name="Ellipse 3">
            <a:hlinkClick r:id="rId2"/>
            <a:extLst>
              <a:ext uri="{FF2B5EF4-FFF2-40B4-BE49-F238E27FC236}">
                <a16:creationId xmlns:a16="http://schemas.microsoft.com/office/drawing/2014/main" id="{6578704C-3E4B-4A07-A1E5-1113325078A3}"/>
              </a:ext>
            </a:extLst>
          </p:cNvPr>
          <p:cNvSpPr/>
          <p:nvPr/>
        </p:nvSpPr>
        <p:spPr>
          <a:xfrm>
            <a:off x="11043066" y="5724041"/>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Pfeil: Leichte Kurve">
            <a:extLst>
              <a:ext uri="{FF2B5EF4-FFF2-40B4-BE49-F238E27FC236}">
                <a16:creationId xmlns:a16="http://schemas.microsoft.com/office/drawing/2014/main" id="{D9B3A4B9-CBB6-4A11-AC6D-190ABCF004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38474">
            <a:off x="11148578" y="5874629"/>
            <a:ext cx="914400" cy="914400"/>
          </a:xfrm>
          <a:prstGeom prst="rect">
            <a:avLst/>
          </a:prstGeom>
        </p:spPr>
      </p:pic>
      <p:sp>
        <p:nvSpPr>
          <p:cNvPr id="10" name="Fußzeilenplatzhalter 9">
            <a:extLst>
              <a:ext uri="{FF2B5EF4-FFF2-40B4-BE49-F238E27FC236}">
                <a16:creationId xmlns:a16="http://schemas.microsoft.com/office/drawing/2014/main" id="{531FC4CD-F13B-4DB5-8F01-A51767C06283}"/>
              </a:ext>
            </a:extLst>
          </p:cNvPr>
          <p:cNvSpPr>
            <a:spLocks noGrp="1"/>
          </p:cNvSpPr>
          <p:nvPr>
            <p:ph type="ftr" sz="quarter" idx="11"/>
          </p:nvPr>
        </p:nvSpPr>
        <p:spPr/>
        <p:txBody>
          <a:bodyPr/>
          <a:lstStyle/>
          <a:p>
            <a:pPr algn="l"/>
            <a:r>
              <a:rPr lang="de-DE"/>
              <a:t>Digital Enthusiast Harald Ille</a:t>
            </a:r>
            <a:endParaRPr lang="de-DE" dirty="0"/>
          </a:p>
        </p:txBody>
      </p:sp>
      <p:sp>
        <p:nvSpPr>
          <p:cNvPr id="12" name="Foliennummernplatzhalter 11">
            <a:extLst>
              <a:ext uri="{FF2B5EF4-FFF2-40B4-BE49-F238E27FC236}">
                <a16:creationId xmlns:a16="http://schemas.microsoft.com/office/drawing/2014/main" id="{C69472B9-40D3-4FC5-B62E-D7380FC46BCF}"/>
              </a:ext>
            </a:extLst>
          </p:cNvPr>
          <p:cNvSpPr>
            <a:spLocks noGrp="1"/>
          </p:cNvSpPr>
          <p:nvPr>
            <p:ph type="sldNum" sz="quarter" idx="12"/>
          </p:nvPr>
        </p:nvSpPr>
        <p:spPr/>
        <p:txBody>
          <a:bodyPr/>
          <a:lstStyle/>
          <a:p>
            <a:fld id="{BAFF30EA-0E8F-4029-98E4-BCB635AEA523}" type="slidenum">
              <a:rPr lang="de-DE" smtClean="0"/>
              <a:pPr/>
              <a:t>49</a:t>
            </a:fld>
            <a:endParaRPr lang="de-DE" dirty="0"/>
          </a:p>
        </p:txBody>
      </p:sp>
    </p:spTree>
    <p:extLst>
      <p:ext uri="{BB962C8B-B14F-4D97-AF65-F5344CB8AC3E}">
        <p14:creationId xmlns:p14="http://schemas.microsoft.com/office/powerpoint/2010/main" val="293188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673" y="1409042"/>
            <a:ext cx="3240000" cy="3240000"/>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000" y="728672"/>
            <a:ext cx="4320000" cy="4320000"/>
          </a:xfrm>
          <a:prstGeom prst="rect">
            <a:avLst/>
          </a:prstGeom>
        </p:spPr>
      </p:pic>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27" y="1407545"/>
            <a:ext cx="3241497" cy="3241497"/>
          </a:xfrm>
          <a:prstGeom prst="rect">
            <a:avLst/>
          </a:prstGeom>
        </p:spPr>
      </p:pic>
      <p:sp>
        <p:nvSpPr>
          <p:cNvPr id="13" name="Rechteck 12"/>
          <p:cNvSpPr/>
          <p:nvPr/>
        </p:nvSpPr>
        <p:spPr>
          <a:xfrm>
            <a:off x="337190" y="5896156"/>
            <a:ext cx="2694969" cy="246221"/>
          </a:xfrm>
          <a:prstGeom prst="rect">
            <a:avLst/>
          </a:prstGeom>
        </p:spPr>
        <p:txBody>
          <a:bodyPr wrap="none">
            <a:spAutoFit/>
          </a:bodyPr>
          <a:lstStyle/>
          <a:p>
            <a:r>
              <a:rPr lang="de-DE" sz="1000"/>
              <a:t>https://www.prezly.com/public-relations-quotes</a:t>
            </a:r>
          </a:p>
        </p:txBody>
      </p:sp>
      <p:sp>
        <p:nvSpPr>
          <p:cNvPr id="2" name="Fußzeilenplatzhalter 1">
            <a:extLst>
              <a:ext uri="{FF2B5EF4-FFF2-40B4-BE49-F238E27FC236}">
                <a16:creationId xmlns:a16="http://schemas.microsoft.com/office/drawing/2014/main" id="{B4567A04-B699-4E0A-84F8-41B479EC5E6D}"/>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1001750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90DBC-9287-4EE7-B489-7D330B15A558}"/>
              </a:ext>
            </a:extLst>
          </p:cNvPr>
          <p:cNvSpPr>
            <a:spLocks noGrp="1"/>
          </p:cNvSpPr>
          <p:nvPr>
            <p:ph type="title"/>
          </p:nvPr>
        </p:nvSpPr>
        <p:spPr>
          <a:xfrm>
            <a:off x="771418" y="365125"/>
            <a:ext cx="10515600" cy="1325563"/>
          </a:xfrm>
        </p:spPr>
        <p:txBody>
          <a:bodyPr/>
          <a:lstStyle/>
          <a:p>
            <a:r>
              <a:rPr lang="de-DE" dirty="0"/>
              <a:t>Aufgabe:</a:t>
            </a:r>
          </a:p>
        </p:txBody>
      </p:sp>
      <p:sp>
        <p:nvSpPr>
          <p:cNvPr id="3" name="Inhaltsplatzhalter 2">
            <a:extLst>
              <a:ext uri="{FF2B5EF4-FFF2-40B4-BE49-F238E27FC236}">
                <a16:creationId xmlns:a16="http://schemas.microsoft.com/office/drawing/2014/main" id="{DCE386B3-B351-4A58-B468-9E62F0D09A01}"/>
              </a:ext>
            </a:extLst>
          </p:cNvPr>
          <p:cNvSpPr>
            <a:spLocks noGrp="1"/>
          </p:cNvSpPr>
          <p:nvPr>
            <p:ph idx="1"/>
          </p:nvPr>
        </p:nvSpPr>
        <p:spPr/>
        <p:txBody>
          <a:bodyPr>
            <a:normAutofit lnSpcReduction="10000"/>
          </a:bodyPr>
          <a:lstStyle/>
          <a:p>
            <a:r>
              <a:rPr lang="de-DE" dirty="0"/>
              <a:t>Der Flesch Reading </a:t>
            </a:r>
            <a:r>
              <a:rPr lang="de-DE" dirty="0" err="1"/>
              <a:t>Ease</a:t>
            </a:r>
            <a:r>
              <a:rPr lang="de-DE" dirty="0"/>
              <a:t> ist letztlich </a:t>
            </a:r>
            <a:br>
              <a:rPr lang="de-DE" dirty="0"/>
            </a:br>
            <a:r>
              <a:rPr lang="de-DE" dirty="0"/>
              <a:t>eine sehr einfache „Formel“: </a:t>
            </a:r>
          </a:p>
          <a:p>
            <a:pPr marL="0" indent="0">
              <a:buNone/>
            </a:pPr>
            <a:r>
              <a:rPr lang="de-DE" b="1" dirty="0"/>
              <a:t>	kurze Wörter + kurze Sätze = guter Text</a:t>
            </a:r>
          </a:p>
          <a:p>
            <a:pPr marL="0" indent="0">
              <a:buNone/>
            </a:pPr>
            <a:endParaRPr lang="de-DE" b="1" dirty="0"/>
          </a:p>
          <a:p>
            <a:r>
              <a:rPr lang="de-DE" dirty="0"/>
              <a:t>Sammelt nun bitte in einer kleinen Gruppe (max. 4 Personen) Ideen, wie ein Text gut werden kann.</a:t>
            </a:r>
          </a:p>
          <a:p>
            <a:r>
              <a:rPr lang="de-DE" dirty="0"/>
              <a:t>Also: Was brauchen wir, damit Sätze kurz werden? </a:t>
            </a:r>
            <a:br>
              <a:rPr lang="de-DE" dirty="0"/>
            </a:br>
            <a:r>
              <a:rPr lang="de-DE" dirty="0"/>
              <a:t>Wie werden Wörter kurz?</a:t>
            </a:r>
          </a:p>
          <a:p>
            <a:r>
              <a:rPr lang="de-DE" dirty="0"/>
              <a:t>Was lassen wir weg? Was macht Sätze lang? Was macht Texte unverständlich?  </a:t>
            </a:r>
          </a:p>
        </p:txBody>
      </p:sp>
      <p:sp>
        <p:nvSpPr>
          <p:cNvPr id="5" name="Ellipse 4">
            <a:extLst>
              <a:ext uri="{FF2B5EF4-FFF2-40B4-BE49-F238E27FC236}">
                <a16:creationId xmlns:a16="http://schemas.microsoft.com/office/drawing/2014/main" id="{5632852E-503E-4F26-AD20-A3474920D2F8}"/>
              </a:ext>
            </a:extLst>
          </p:cNvPr>
          <p:cNvSpPr/>
          <p:nvPr/>
        </p:nvSpPr>
        <p:spPr>
          <a:xfrm rot="899836">
            <a:off x="9269172" y="528409"/>
            <a:ext cx="2768600" cy="26756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10 Minuten</a:t>
            </a:r>
          </a:p>
        </p:txBody>
      </p:sp>
      <p:sp>
        <p:nvSpPr>
          <p:cNvPr id="8" name="Fußzeilenplatzhalter 7">
            <a:extLst>
              <a:ext uri="{FF2B5EF4-FFF2-40B4-BE49-F238E27FC236}">
                <a16:creationId xmlns:a16="http://schemas.microsoft.com/office/drawing/2014/main" id="{05A0FF28-113B-4994-9610-E035A40FA17D}"/>
              </a:ext>
            </a:extLst>
          </p:cNvPr>
          <p:cNvSpPr>
            <a:spLocks noGrp="1"/>
          </p:cNvSpPr>
          <p:nvPr>
            <p:ph type="ftr" sz="quarter" idx="11"/>
          </p:nvPr>
        </p:nvSpPr>
        <p:spPr/>
        <p:txBody>
          <a:bodyPr/>
          <a:lstStyle/>
          <a:p>
            <a:pPr algn="l"/>
            <a:r>
              <a:rPr lang="de-DE"/>
              <a:t>Digital Enthusiast Harald Ille</a:t>
            </a:r>
            <a:endParaRPr lang="de-DE" dirty="0"/>
          </a:p>
        </p:txBody>
      </p:sp>
      <p:sp>
        <p:nvSpPr>
          <p:cNvPr id="9" name="Foliennummernplatzhalter 8">
            <a:extLst>
              <a:ext uri="{FF2B5EF4-FFF2-40B4-BE49-F238E27FC236}">
                <a16:creationId xmlns:a16="http://schemas.microsoft.com/office/drawing/2014/main" id="{5AD8551B-8A7A-47E2-9FD5-13E7930C38C1}"/>
              </a:ext>
            </a:extLst>
          </p:cNvPr>
          <p:cNvSpPr>
            <a:spLocks noGrp="1"/>
          </p:cNvSpPr>
          <p:nvPr>
            <p:ph type="sldNum" sz="quarter" idx="12"/>
          </p:nvPr>
        </p:nvSpPr>
        <p:spPr/>
        <p:txBody>
          <a:bodyPr/>
          <a:lstStyle/>
          <a:p>
            <a:fld id="{BAFF30EA-0E8F-4029-98E4-BCB635AEA523}" type="slidenum">
              <a:rPr lang="de-DE" smtClean="0"/>
              <a:pPr/>
              <a:t>50</a:t>
            </a:fld>
            <a:endParaRPr lang="de-DE" dirty="0"/>
          </a:p>
        </p:txBody>
      </p:sp>
    </p:spTree>
    <p:extLst>
      <p:ext uri="{BB962C8B-B14F-4D97-AF65-F5344CB8AC3E}">
        <p14:creationId xmlns:p14="http://schemas.microsoft.com/office/powerpoint/2010/main" val="970880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9B15B-9CF1-414B-AE57-3692F296D1E5}"/>
              </a:ext>
            </a:extLst>
          </p:cNvPr>
          <p:cNvSpPr>
            <a:spLocks noGrp="1"/>
          </p:cNvSpPr>
          <p:nvPr>
            <p:ph type="title"/>
          </p:nvPr>
        </p:nvSpPr>
        <p:spPr/>
        <p:txBody>
          <a:bodyPr/>
          <a:lstStyle/>
          <a:p>
            <a:r>
              <a:rPr lang="de-DE" dirty="0"/>
              <a:t>Folgen der Formel fürs Formulieren</a:t>
            </a:r>
          </a:p>
        </p:txBody>
      </p:sp>
      <p:graphicFrame>
        <p:nvGraphicFramePr>
          <p:cNvPr id="6" name="Inhaltsplatzhalter 6">
            <a:extLst>
              <a:ext uri="{FF2B5EF4-FFF2-40B4-BE49-F238E27FC236}">
                <a16:creationId xmlns:a16="http://schemas.microsoft.com/office/drawing/2014/main" id="{31805B51-D7FE-4023-9E39-6B5B07E01C25}"/>
              </a:ext>
            </a:extLst>
          </p:cNvPr>
          <p:cNvGraphicFramePr>
            <a:graphicFrameLocks noGrp="1"/>
          </p:cNvGraphicFramePr>
          <p:nvPr>
            <p:ph idx="1"/>
            <p:extLst>
              <p:ext uri="{D42A27DB-BD31-4B8C-83A1-F6EECF244321}">
                <p14:modId xmlns:p14="http://schemas.microsoft.com/office/powerpoint/2010/main" val="2928399328"/>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ußzeilenplatzhalter 9">
            <a:extLst>
              <a:ext uri="{FF2B5EF4-FFF2-40B4-BE49-F238E27FC236}">
                <a16:creationId xmlns:a16="http://schemas.microsoft.com/office/drawing/2014/main" id="{07D4C8B1-6DA8-48A0-9339-984225BA1FD6}"/>
              </a:ext>
            </a:extLst>
          </p:cNvPr>
          <p:cNvSpPr>
            <a:spLocks noGrp="1"/>
          </p:cNvSpPr>
          <p:nvPr>
            <p:ph type="ftr" sz="quarter" idx="11"/>
          </p:nvPr>
        </p:nvSpPr>
        <p:spPr/>
        <p:txBody>
          <a:bodyPr/>
          <a:lstStyle/>
          <a:p>
            <a:pPr algn="l"/>
            <a:r>
              <a:rPr lang="de-DE"/>
              <a:t>Digital Enthusiast Harald Ille</a:t>
            </a:r>
            <a:endParaRPr lang="de-DE" dirty="0"/>
          </a:p>
        </p:txBody>
      </p:sp>
      <p:sp>
        <p:nvSpPr>
          <p:cNvPr id="11" name="Foliennummernplatzhalter 10">
            <a:extLst>
              <a:ext uri="{FF2B5EF4-FFF2-40B4-BE49-F238E27FC236}">
                <a16:creationId xmlns:a16="http://schemas.microsoft.com/office/drawing/2014/main" id="{025BEBBE-C8DE-4123-852F-E5D2F7E8B9F7}"/>
              </a:ext>
            </a:extLst>
          </p:cNvPr>
          <p:cNvSpPr>
            <a:spLocks noGrp="1"/>
          </p:cNvSpPr>
          <p:nvPr>
            <p:ph type="sldNum" sz="quarter" idx="12"/>
          </p:nvPr>
        </p:nvSpPr>
        <p:spPr/>
        <p:txBody>
          <a:bodyPr/>
          <a:lstStyle/>
          <a:p>
            <a:fld id="{BAFF30EA-0E8F-4029-98E4-BCB635AEA523}" type="slidenum">
              <a:rPr lang="de-DE" smtClean="0"/>
              <a:pPr/>
              <a:t>51</a:t>
            </a:fld>
            <a:endParaRPr lang="de-DE" dirty="0"/>
          </a:p>
        </p:txBody>
      </p:sp>
    </p:spTree>
    <p:extLst>
      <p:ext uri="{BB962C8B-B14F-4D97-AF65-F5344CB8AC3E}">
        <p14:creationId xmlns:p14="http://schemas.microsoft.com/office/powerpoint/2010/main" val="964629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335280" y="369917"/>
            <a:ext cx="11521440" cy="6118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38" name="Text Box 2"/>
          <p:cNvSpPr txBox="1">
            <a:spLocks noChangeArrowheads="1"/>
          </p:cNvSpPr>
          <p:nvPr/>
        </p:nvSpPr>
        <p:spPr bwMode="auto">
          <a:xfrm>
            <a:off x="1080000" y="720000"/>
            <a:ext cx="42481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de-DE" altLang="de-DE" sz="3600" dirty="0">
                <a:latin typeface="Georgia" panose="02040502050405020303" pitchFamily="18" charset="0"/>
              </a:rPr>
              <a:t>Die 5 W-Fragen</a:t>
            </a:r>
          </a:p>
        </p:txBody>
      </p:sp>
      <p:sp>
        <p:nvSpPr>
          <p:cNvPr id="14339" name="Text Box 3"/>
          <p:cNvSpPr txBox="1">
            <a:spLocks noChangeArrowheads="1"/>
          </p:cNvSpPr>
          <p:nvPr/>
        </p:nvSpPr>
        <p:spPr bwMode="auto">
          <a:xfrm>
            <a:off x="1911927" y="3573463"/>
            <a:ext cx="8769928" cy="2189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de-DE" altLang="de-DE" sz="2400" dirty="0">
                <a:latin typeface="+mn-lt"/>
              </a:rPr>
              <a:t>Die Staats- und Regierungschefs der G-8-Staaten haben sich vorgestern im französischen Deauville getroffen. Unter starken Sicherheitsvorkehrungen wollten die Führer der acht mächtigsten Industrienationen über die Katastrophen in Japan, über Atomkraft, den IWF-Chefposten und den „arabischen Frühling“ sprechen.</a:t>
            </a:r>
          </a:p>
        </p:txBody>
      </p:sp>
      <p:sp>
        <p:nvSpPr>
          <p:cNvPr id="14340" name="AutoShape 4"/>
          <p:cNvSpPr>
            <a:spLocks noChangeArrowheads="1"/>
          </p:cNvSpPr>
          <p:nvPr/>
        </p:nvSpPr>
        <p:spPr bwMode="auto">
          <a:xfrm>
            <a:off x="973859" y="2307211"/>
            <a:ext cx="1440000" cy="540000"/>
          </a:xfrm>
          <a:prstGeom prst="wedgeRoundRectCallout">
            <a:avLst>
              <a:gd name="adj1" fmla="val -43773"/>
              <a:gd name="adj2" fmla="val 109708"/>
              <a:gd name="adj3" fmla="val 16667"/>
            </a:avLst>
          </a:prstGeom>
          <a:solidFill>
            <a:srgbClr val="CC99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Wer?</a:t>
            </a:r>
          </a:p>
        </p:txBody>
      </p:sp>
      <p:sp>
        <p:nvSpPr>
          <p:cNvPr id="14341" name="AutoShape 5"/>
          <p:cNvSpPr>
            <a:spLocks noChangeArrowheads="1"/>
          </p:cNvSpPr>
          <p:nvPr/>
        </p:nvSpPr>
        <p:spPr bwMode="auto">
          <a:xfrm>
            <a:off x="7410164" y="2308005"/>
            <a:ext cx="1440000" cy="540000"/>
          </a:xfrm>
          <a:prstGeom prst="wedgeRoundRectCallout">
            <a:avLst>
              <a:gd name="adj1" fmla="val -43773"/>
              <a:gd name="adj2" fmla="val 109708"/>
              <a:gd name="adj3" fmla="val 16667"/>
            </a:avLst>
          </a:prstGeom>
          <a:solidFill>
            <a:srgbClr val="FF9933"/>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Was?</a:t>
            </a:r>
          </a:p>
        </p:txBody>
      </p:sp>
      <p:sp>
        <p:nvSpPr>
          <p:cNvPr id="14342" name="AutoShape 6"/>
          <p:cNvSpPr>
            <a:spLocks noChangeArrowheads="1"/>
          </p:cNvSpPr>
          <p:nvPr/>
        </p:nvSpPr>
        <p:spPr bwMode="auto">
          <a:xfrm>
            <a:off x="5264729" y="2308005"/>
            <a:ext cx="1440000" cy="540000"/>
          </a:xfrm>
          <a:prstGeom prst="wedgeRoundRectCallout">
            <a:avLst>
              <a:gd name="adj1" fmla="val -43773"/>
              <a:gd name="adj2" fmla="val 109708"/>
              <a:gd name="adj3" fmla="val 16667"/>
            </a:avLst>
          </a:prstGeom>
          <a:solidFill>
            <a:srgbClr val="FF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Wo?</a:t>
            </a:r>
          </a:p>
        </p:txBody>
      </p:sp>
      <p:sp>
        <p:nvSpPr>
          <p:cNvPr id="14343" name="AutoShape 7"/>
          <p:cNvSpPr>
            <a:spLocks noChangeArrowheads="1"/>
          </p:cNvSpPr>
          <p:nvPr/>
        </p:nvSpPr>
        <p:spPr bwMode="auto">
          <a:xfrm>
            <a:off x="3119294" y="2308005"/>
            <a:ext cx="1440000" cy="540000"/>
          </a:xfrm>
          <a:prstGeom prst="wedgeRoundRectCallout">
            <a:avLst>
              <a:gd name="adj1" fmla="val -43773"/>
              <a:gd name="adj2" fmla="val 109708"/>
              <a:gd name="adj3" fmla="val 16667"/>
            </a:avLst>
          </a:prstGeom>
          <a:solidFill>
            <a:srgbClr val="CC66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Wann?</a:t>
            </a:r>
          </a:p>
        </p:txBody>
      </p:sp>
      <p:sp>
        <p:nvSpPr>
          <p:cNvPr id="14344" name="AutoShape 8"/>
          <p:cNvSpPr>
            <a:spLocks noChangeArrowheads="1"/>
          </p:cNvSpPr>
          <p:nvPr/>
        </p:nvSpPr>
        <p:spPr bwMode="auto">
          <a:xfrm>
            <a:off x="9555598" y="2307211"/>
            <a:ext cx="1440000" cy="540000"/>
          </a:xfrm>
          <a:prstGeom prst="wedgeRoundRectCallout">
            <a:avLst>
              <a:gd name="adj1" fmla="val -50259"/>
              <a:gd name="adj2" fmla="val 123991"/>
              <a:gd name="adj3" fmla="val 16667"/>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Wie?</a:t>
            </a:r>
          </a:p>
        </p:txBody>
      </p:sp>
      <p:sp>
        <p:nvSpPr>
          <p:cNvPr id="4" name="Fußzeilenplatzhalter 3">
            <a:extLst>
              <a:ext uri="{FF2B5EF4-FFF2-40B4-BE49-F238E27FC236}">
                <a16:creationId xmlns:a16="http://schemas.microsoft.com/office/drawing/2014/main" id="{E925BA41-AA4B-4C34-BAB6-676A7F68F9B6}"/>
              </a:ext>
            </a:extLst>
          </p:cNvPr>
          <p:cNvSpPr>
            <a:spLocks noGrp="1"/>
          </p:cNvSpPr>
          <p:nvPr>
            <p:ph type="ftr" sz="quarter" idx="11"/>
          </p:nvPr>
        </p:nvSpPr>
        <p:spPr/>
        <p:txBody>
          <a:bodyPr/>
          <a:lstStyle/>
          <a:p>
            <a:r>
              <a:rPr lang="de-DE"/>
              <a:t>Digital Enthusiast Harald Ille</a:t>
            </a:r>
          </a:p>
        </p:txBody>
      </p:sp>
      <p:sp>
        <p:nvSpPr>
          <p:cNvPr id="5" name="Foliennummernplatzhalter 4">
            <a:extLst>
              <a:ext uri="{FF2B5EF4-FFF2-40B4-BE49-F238E27FC236}">
                <a16:creationId xmlns:a16="http://schemas.microsoft.com/office/drawing/2014/main" id="{B4BB2E22-1324-47EA-938E-BA40B65771AC}"/>
              </a:ext>
            </a:extLst>
          </p:cNvPr>
          <p:cNvSpPr>
            <a:spLocks noGrp="1"/>
          </p:cNvSpPr>
          <p:nvPr>
            <p:ph type="sldNum" sz="quarter" idx="12"/>
          </p:nvPr>
        </p:nvSpPr>
        <p:spPr/>
        <p:txBody>
          <a:bodyPr/>
          <a:lstStyle/>
          <a:p>
            <a:fld id="{BAFF30EA-0E8F-4029-98E4-BCB635AEA523}" type="slidenum">
              <a:rPr lang="de-DE" smtClean="0"/>
              <a:t>52</a:t>
            </a:fld>
            <a:endParaRPr lang="de-DE"/>
          </a:p>
        </p:txBody>
      </p:sp>
    </p:spTree>
    <p:extLst>
      <p:ext uri="{BB962C8B-B14F-4D97-AF65-F5344CB8AC3E}">
        <p14:creationId xmlns:p14="http://schemas.microsoft.com/office/powerpoint/2010/main" val="3077167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335280" y="369917"/>
            <a:ext cx="11521440" cy="6118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38" name="Text Box 2"/>
          <p:cNvSpPr txBox="1">
            <a:spLocks noChangeArrowheads="1"/>
          </p:cNvSpPr>
          <p:nvPr/>
        </p:nvSpPr>
        <p:spPr bwMode="auto">
          <a:xfrm>
            <a:off x="1080000" y="720000"/>
            <a:ext cx="42481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de-DE" altLang="de-DE" sz="3600" dirty="0">
                <a:latin typeface="Georgia" panose="02040502050405020303" pitchFamily="18" charset="0"/>
              </a:rPr>
              <a:t>Die 5 W-Fragen</a:t>
            </a:r>
          </a:p>
        </p:txBody>
      </p:sp>
      <p:sp>
        <p:nvSpPr>
          <p:cNvPr id="14339" name="Text Box 3"/>
          <p:cNvSpPr txBox="1">
            <a:spLocks noChangeArrowheads="1"/>
          </p:cNvSpPr>
          <p:nvPr/>
        </p:nvSpPr>
        <p:spPr bwMode="auto">
          <a:xfrm>
            <a:off x="1911927" y="3573463"/>
            <a:ext cx="8769928" cy="2189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de-DE" altLang="de-DE" sz="2400" dirty="0">
                <a:solidFill>
                  <a:srgbClr val="CC9900"/>
                </a:solidFill>
                <a:latin typeface="+mn-lt"/>
              </a:rPr>
              <a:t>Die Staats- und Regierungschefs der G-8-Staaten </a:t>
            </a:r>
            <a:r>
              <a:rPr lang="de-DE" altLang="de-DE" sz="2400" dirty="0">
                <a:solidFill>
                  <a:srgbClr val="FF9933"/>
                </a:solidFill>
                <a:latin typeface="+mn-lt"/>
              </a:rPr>
              <a:t>haben sich </a:t>
            </a:r>
            <a:r>
              <a:rPr lang="de-DE" altLang="de-DE" sz="2400" dirty="0">
                <a:solidFill>
                  <a:srgbClr val="CC6600"/>
                </a:solidFill>
                <a:latin typeface="+mn-lt"/>
              </a:rPr>
              <a:t>vorgestern</a:t>
            </a:r>
            <a:r>
              <a:rPr lang="de-DE" altLang="de-DE" sz="2400" dirty="0">
                <a:latin typeface="+mn-lt"/>
              </a:rPr>
              <a:t> </a:t>
            </a:r>
            <a:r>
              <a:rPr lang="de-DE" altLang="de-DE" sz="2400" dirty="0">
                <a:solidFill>
                  <a:srgbClr val="FF3300"/>
                </a:solidFill>
                <a:latin typeface="+mn-lt"/>
              </a:rPr>
              <a:t>im französischen Deauville</a:t>
            </a:r>
            <a:r>
              <a:rPr lang="de-DE" altLang="de-DE" sz="2400" dirty="0">
                <a:latin typeface="+mn-lt"/>
              </a:rPr>
              <a:t> </a:t>
            </a:r>
            <a:r>
              <a:rPr lang="de-DE" altLang="de-DE" sz="2400" dirty="0">
                <a:solidFill>
                  <a:srgbClr val="FF9933"/>
                </a:solidFill>
                <a:latin typeface="+mn-lt"/>
              </a:rPr>
              <a:t>getroffen. </a:t>
            </a:r>
            <a:r>
              <a:rPr lang="de-DE" altLang="de-DE" sz="2400" dirty="0">
                <a:solidFill>
                  <a:srgbClr val="FFCC00"/>
                </a:solidFill>
                <a:latin typeface="+mn-lt"/>
              </a:rPr>
              <a:t>Unter starken Sicherheitsvorkehrungen</a:t>
            </a:r>
            <a:r>
              <a:rPr lang="de-DE" altLang="de-DE" sz="2400" dirty="0">
                <a:latin typeface="+mn-lt"/>
              </a:rPr>
              <a:t> </a:t>
            </a:r>
            <a:r>
              <a:rPr lang="de-DE" altLang="de-DE" sz="2400" dirty="0">
                <a:solidFill>
                  <a:srgbClr val="FF9933"/>
                </a:solidFill>
                <a:latin typeface="+mn-lt"/>
              </a:rPr>
              <a:t>wollten</a:t>
            </a:r>
            <a:r>
              <a:rPr lang="de-DE" altLang="de-DE" sz="2400" dirty="0">
                <a:latin typeface="+mn-lt"/>
              </a:rPr>
              <a:t> </a:t>
            </a:r>
            <a:r>
              <a:rPr lang="de-DE" altLang="de-DE" sz="2400" dirty="0">
                <a:solidFill>
                  <a:srgbClr val="CC9900"/>
                </a:solidFill>
                <a:latin typeface="+mn-lt"/>
              </a:rPr>
              <a:t>die Führer der acht mächtigsten Industrienationen</a:t>
            </a:r>
            <a:r>
              <a:rPr lang="de-DE" altLang="de-DE" sz="2400" dirty="0">
                <a:latin typeface="+mn-lt"/>
              </a:rPr>
              <a:t> </a:t>
            </a:r>
            <a:r>
              <a:rPr lang="de-DE" altLang="de-DE" sz="2400" dirty="0">
                <a:solidFill>
                  <a:srgbClr val="FF9933"/>
                </a:solidFill>
                <a:latin typeface="+mn-lt"/>
              </a:rPr>
              <a:t>über die Katastrophen in Japan, über Atomkraft, den IWF-Chefposten und den „arabischen Frühling“ sprechen.</a:t>
            </a:r>
          </a:p>
        </p:txBody>
      </p:sp>
      <p:sp>
        <p:nvSpPr>
          <p:cNvPr id="14340" name="AutoShape 4"/>
          <p:cNvSpPr>
            <a:spLocks noChangeArrowheads="1"/>
          </p:cNvSpPr>
          <p:nvPr/>
        </p:nvSpPr>
        <p:spPr bwMode="auto">
          <a:xfrm>
            <a:off x="818172" y="2744537"/>
            <a:ext cx="1440000" cy="540000"/>
          </a:xfrm>
          <a:prstGeom prst="wedgeRoundRectCallout">
            <a:avLst>
              <a:gd name="adj1" fmla="val 67833"/>
              <a:gd name="adj2" fmla="val 117405"/>
              <a:gd name="adj3" fmla="val 16667"/>
            </a:avLst>
          </a:prstGeom>
          <a:solidFill>
            <a:srgbClr val="CC99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Wer?</a:t>
            </a:r>
          </a:p>
        </p:txBody>
      </p:sp>
      <p:sp>
        <p:nvSpPr>
          <p:cNvPr id="14341" name="AutoShape 5"/>
          <p:cNvSpPr>
            <a:spLocks noChangeArrowheads="1"/>
          </p:cNvSpPr>
          <p:nvPr/>
        </p:nvSpPr>
        <p:spPr bwMode="auto">
          <a:xfrm>
            <a:off x="9109288" y="2235198"/>
            <a:ext cx="1440000" cy="540000"/>
          </a:xfrm>
          <a:prstGeom prst="wedgeRoundRectCallout">
            <a:avLst>
              <a:gd name="adj1" fmla="val -25493"/>
              <a:gd name="adj2" fmla="val 199506"/>
              <a:gd name="adj3" fmla="val 16667"/>
            </a:avLst>
          </a:prstGeom>
          <a:solidFill>
            <a:srgbClr val="FF9933"/>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Was?</a:t>
            </a:r>
          </a:p>
        </p:txBody>
      </p:sp>
      <p:sp>
        <p:nvSpPr>
          <p:cNvPr id="14342" name="AutoShape 6"/>
          <p:cNvSpPr>
            <a:spLocks noChangeArrowheads="1"/>
          </p:cNvSpPr>
          <p:nvPr/>
        </p:nvSpPr>
        <p:spPr bwMode="auto">
          <a:xfrm>
            <a:off x="5042186" y="2474537"/>
            <a:ext cx="1440000" cy="540000"/>
          </a:xfrm>
          <a:prstGeom prst="wedgeRoundRectCallout">
            <a:avLst>
              <a:gd name="adj1" fmla="val -21644"/>
              <a:gd name="adj2" fmla="val 232859"/>
              <a:gd name="adj3" fmla="val 16667"/>
            </a:avLst>
          </a:prstGeom>
          <a:solidFill>
            <a:srgbClr val="FF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Wo?</a:t>
            </a:r>
          </a:p>
        </p:txBody>
      </p:sp>
      <p:sp>
        <p:nvSpPr>
          <p:cNvPr id="14343" name="AutoShape 7"/>
          <p:cNvSpPr>
            <a:spLocks noChangeArrowheads="1"/>
          </p:cNvSpPr>
          <p:nvPr/>
        </p:nvSpPr>
        <p:spPr bwMode="auto">
          <a:xfrm>
            <a:off x="202712" y="3837691"/>
            <a:ext cx="1440000" cy="540000"/>
          </a:xfrm>
          <a:prstGeom prst="wedgeRoundRectCallout">
            <a:avLst>
              <a:gd name="adj1" fmla="val 69757"/>
              <a:gd name="adj2" fmla="val 14779"/>
              <a:gd name="adj3" fmla="val 16667"/>
            </a:avLst>
          </a:prstGeom>
          <a:solidFill>
            <a:srgbClr val="CC66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Wann?</a:t>
            </a:r>
          </a:p>
        </p:txBody>
      </p:sp>
      <p:sp>
        <p:nvSpPr>
          <p:cNvPr id="14344" name="AutoShape 8"/>
          <p:cNvSpPr>
            <a:spLocks noChangeArrowheads="1"/>
          </p:cNvSpPr>
          <p:nvPr/>
        </p:nvSpPr>
        <p:spPr bwMode="auto">
          <a:xfrm>
            <a:off x="10280073" y="3041286"/>
            <a:ext cx="1440000" cy="540000"/>
          </a:xfrm>
          <a:prstGeom prst="wedgeRoundRectCallout">
            <a:avLst>
              <a:gd name="adj1" fmla="val -80085"/>
              <a:gd name="adj2" fmla="val 152213"/>
              <a:gd name="adj3" fmla="val 16667"/>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Wie?</a:t>
            </a:r>
          </a:p>
        </p:txBody>
      </p:sp>
      <p:sp>
        <p:nvSpPr>
          <p:cNvPr id="10" name="AutoShape 4">
            <a:extLst>
              <a:ext uri="{FF2B5EF4-FFF2-40B4-BE49-F238E27FC236}">
                <a16:creationId xmlns:a16="http://schemas.microsoft.com/office/drawing/2014/main" id="{D5ECB186-40D5-481C-9D9E-261766C72A20}"/>
              </a:ext>
            </a:extLst>
          </p:cNvPr>
          <p:cNvSpPr>
            <a:spLocks noChangeArrowheads="1"/>
          </p:cNvSpPr>
          <p:nvPr/>
        </p:nvSpPr>
        <p:spPr bwMode="auto">
          <a:xfrm>
            <a:off x="10549288" y="4285699"/>
            <a:ext cx="1440000" cy="540000"/>
          </a:xfrm>
          <a:prstGeom prst="wedgeRoundRectCallout">
            <a:avLst>
              <a:gd name="adj1" fmla="val -132289"/>
              <a:gd name="adj2" fmla="val 7701"/>
              <a:gd name="adj3" fmla="val 16667"/>
            </a:avLst>
          </a:prstGeom>
          <a:solidFill>
            <a:srgbClr val="CC99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Wer?</a:t>
            </a:r>
          </a:p>
        </p:txBody>
      </p:sp>
      <p:sp>
        <p:nvSpPr>
          <p:cNvPr id="12" name="AutoShape 5">
            <a:extLst>
              <a:ext uri="{FF2B5EF4-FFF2-40B4-BE49-F238E27FC236}">
                <a16:creationId xmlns:a16="http://schemas.microsoft.com/office/drawing/2014/main" id="{DD265C13-F506-4ADD-B63A-529898A3BE2A}"/>
              </a:ext>
            </a:extLst>
          </p:cNvPr>
          <p:cNvSpPr>
            <a:spLocks noChangeArrowheads="1"/>
          </p:cNvSpPr>
          <p:nvPr/>
        </p:nvSpPr>
        <p:spPr bwMode="auto">
          <a:xfrm>
            <a:off x="8389288" y="5585354"/>
            <a:ext cx="1440000" cy="540000"/>
          </a:xfrm>
          <a:prstGeom prst="wedgeRoundRectCallout">
            <a:avLst>
              <a:gd name="adj1" fmla="val -114970"/>
              <a:gd name="adj2" fmla="val -75019"/>
              <a:gd name="adj3" fmla="val 16667"/>
            </a:avLst>
          </a:prstGeom>
          <a:solidFill>
            <a:srgbClr val="FF9933"/>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Was?</a:t>
            </a:r>
          </a:p>
        </p:txBody>
      </p:sp>
      <p:sp>
        <p:nvSpPr>
          <p:cNvPr id="4" name="Fußzeilenplatzhalter 3">
            <a:extLst>
              <a:ext uri="{FF2B5EF4-FFF2-40B4-BE49-F238E27FC236}">
                <a16:creationId xmlns:a16="http://schemas.microsoft.com/office/drawing/2014/main" id="{D2BE8958-2FD8-4907-A50F-C9F637B8D2D7}"/>
              </a:ext>
            </a:extLst>
          </p:cNvPr>
          <p:cNvSpPr>
            <a:spLocks noGrp="1"/>
          </p:cNvSpPr>
          <p:nvPr>
            <p:ph type="ftr" sz="quarter" idx="11"/>
          </p:nvPr>
        </p:nvSpPr>
        <p:spPr/>
        <p:txBody>
          <a:bodyPr/>
          <a:lstStyle/>
          <a:p>
            <a:r>
              <a:rPr lang="de-DE"/>
              <a:t>Digital Enthusiast Harald Ille</a:t>
            </a:r>
          </a:p>
        </p:txBody>
      </p:sp>
      <p:sp>
        <p:nvSpPr>
          <p:cNvPr id="5" name="Foliennummernplatzhalter 4">
            <a:extLst>
              <a:ext uri="{FF2B5EF4-FFF2-40B4-BE49-F238E27FC236}">
                <a16:creationId xmlns:a16="http://schemas.microsoft.com/office/drawing/2014/main" id="{E9180A47-00F0-437A-AF55-F3A73B30ED8C}"/>
              </a:ext>
            </a:extLst>
          </p:cNvPr>
          <p:cNvSpPr>
            <a:spLocks noGrp="1"/>
          </p:cNvSpPr>
          <p:nvPr>
            <p:ph type="sldNum" sz="quarter" idx="12"/>
          </p:nvPr>
        </p:nvSpPr>
        <p:spPr/>
        <p:txBody>
          <a:bodyPr/>
          <a:lstStyle/>
          <a:p>
            <a:fld id="{BAFF30EA-0E8F-4029-98E4-BCB635AEA523}" type="slidenum">
              <a:rPr lang="de-DE" smtClean="0"/>
              <a:t>53</a:t>
            </a:fld>
            <a:endParaRPr lang="de-DE"/>
          </a:p>
        </p:txBody>
      </p:sp>
    </p:spTree>
    <p:extLst>
      <p:ext uri="{BB962C8B-B14F-4D97-AF65-F5344CB8AC3E}">
        <p14:creationId xmlns:p14="http://schemas.microsoft.com/office/powerpoint/2010/main" val="3282574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482138" y="369917"/>
            <a:ext cx="11521440" cy="6118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06" name="Text Box 2"/>
          <p:cNvSpPr txBox="1">
            <a:spLocks noChangeArrowheads="1"/>
          </p:cNvSpPr>
          <p:nvPr/>
        </p:nvSpPr>
        <p:spPr bwMode="auto">
          <a:xfrm>
            <a:off x="1080000" y="720000"/>
            <a:ext cx="42481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de-DE" altLang="de-DE" sz="3600" dirty="0">
                <a:latin typeface="Georgia" panose="02040502050405020303" pitchFamily="18" charset="0"/>
              </a:rPr>
              <a:t>Die </a:t>
            </a:r>
            <a:r>
              <a:rPr lang="de-DE" altLang="de-DE" sz="3600" dirty="0">
                <a:solidFill>
                  <a:srgbClr val="FF0000"/>
                </a:solidFill>
                <a:latin typeface="Georgia" panose="02040502050405020303" pitchFamily="18" charset="0"/>
              </a:rPr>
              <a:t>7</a:t>
            </a:r>
            <a:r>
              <a:rPr lang="de-DE" altLang="de-DE" sz="3600" dirty="0">
                <a:latin typeface="Georgia" panose="02040502050405020303" pitchFamily="18" charset="0"/>
              </a:rPr>
              <a:t> W-Fragen</a:t>
            </a:r>
          </a:p>
        </p:txBody>
      </p:sp>
      <p:sp>
        <p:nvSpPr>
          <p:cNvPr id="21507" name="Text Box 3"/>
          <p:cNvSpPr txBox="1">
            <a:spLocks noChangeArrowheads="1"/>
          </p:cNvSpPr>
          <p:nvPr/>
        </p:nvSpPr>
        <p:spPr bwMode="auto">
          <a:xfrm>
            <a:off x="886690" y="3298644"/>
            <a:ext cx="10823172" cy="2189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de-DE" altLang="de-DE" sz="2400" dirty="0">
                <a:latin typeface="+mn-lt"/>
              </a:rPr>
              <a:t>Eine salzsäurehaltige Flüssigkeit hat am Mittwochabend für Aufregung in einer Postfiliale in Darmstadt gesorgt. Zwei Mitarbeiter litten unter Atembeschwerden, nachdem die Substanz aus einem Paket ausgelaufen war.  Ein Großaufgebot der Feuerwehr sperrte den Einsatzort am Mittwochabend ab. Wie sich herausstellte, befand sich im Inneren ein Behälter mit salzsäurehaltiger Reinigungsflüssigkeit. Das Päckchen sei nicht gekennzeichnet gewesen, sagte ein Polizeisprecher.</a:t>
            </a:r>
          </a:p>
        </p:txBody>
      </p:sp>
      <p:sp>
        <p:nvSpPr>
          <p:cNvPr id="21513" name="AutoShape 9"/>
          <p:cNvSpPr>
            <a:spLocks noChangeArrowheads="1"/>
          </p:cNvSpPr>
          <p:nvPr/>
        </p:nvSpPr>
        <p:spPr bwMode="auto">
          <a:xfrm>
            <a:off x="188422" y="2307211"/>
            <a:ext cx="1846106" cy="540000"/>
          </a:xfrm>
          <a:prstGeom prst="wedgeRoundRectCallout">
            <a:avLst>
              <a:gd name="adj1" fmla="val -39717"/>
              <a:gd name="adj2" fmla="val 115551"/>
              <a:gd name="adj3" fmla="val 16667"/>
            </a:avLst>
          </a:prstGeom>
          <a:solidFill>
            <a:srgbClr val="99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Warum?</a:t>
            </a:r>
          </a:p>
        </p:txBody>
      </p:sp>
      <p:sp>
        <p:nvSpPr>
          <p:cNvPr id="21514" name="AutoShape 10"/>
          <p:cNvSpPr>
            <a:spLocks noChangeArrowheads="1"/>
          </p:cNvSpPr>
          <p:nvPr/>
        </p:nvSpPr>
        <p:spPr bwMode="auto">
          <a:xfrm>
            <a:off x="10652416" y="2307211"/>
            <a:ext cx="1440000" cy="540000"/>
          </a:xfrm>
          <a:prstGeom prst="wedgeRoundRectCallout">
            <a:avLst>
              <a:gd name="adj1" fmla="val -46766"/>
              <a:gd name="adj2" fmla="val 127925"/>
              <a:gd name="adj3" fmla="val 16667"/>
            </a:avLst>
          </a:prstGeom>
          <a:solidFill>
            <a:srgbClr val="CCFF33"/>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rgbClr val="00B050"/>
                </a:solidFill>
                <a:latin typeface="+mn-lt"/>
              </a:rPr>
              <a:t>Woher?</a:t>
            </a:r>
          </a:p>
        </p:txBody>
      </p:sp>
      <p:sp>
        <p:nvSpPr>
          <p:cNvPr id="12" name="AutoShape 4">
            <a:extLst>
              <a:ext uri="{FF2B5EF4-FFF2-40B4-BE49-F238E27FC236}">
                <a16:creationId xmlns:a16="http://schemas.microsoft.com/office/drawing/2014/main" id="{0C92B28B-53CE-43E4-9863-78B5DEF801D2}"/>
              </a:ext>
            </a:extLst>
          </p:cNvPr>
          <p:cNvSpPr>
            <a:spLocks noChangeArrowheads="1"/>
          </p:cNvSpPr>
          <p:nvPr/>
        </p:nvSpPr>
        <p:spPr bwMode="auto">
          <a:xfrm>
            <a:off x="2270843" y="2307211"/>
            <a:ext cx="1440000" cy="540000"/>
          </a:xfrm>
          <a:prstGeom prst="wedgeRoundRectCallout">
            <a:avLst>
              <a:gd name="adj1" fmla="val -43773"/>
              <a:gd name="adj2" fmla="val 109708"/>
              <a:gd name="adj3" fmla="val 16667"/>
            </a:avLst>
          </a:prstGeom>
          <a:solidFill>
            <a:srgbClr val="CC99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Wer?</a:t>
            </a:r>
          </a:p>
        </p:txBody>
      </p:sp>
      <p:sp>
        <p:nvSpPr>
          <p:cNvPr id="14" name="AutoShape 5">
            <a:extLst>
              <a:ext uri="{FF2B5EF4-FFF2-40B4-BE49-F238E27FC236}">
                <a16:creationId xmlns:a16="http://schemas.microsoft.com/office/drawing/2014/main" id="{09B26688-8787-4C5E-BAC5-6CB67E5ABA16}"/>
              </a:ext>
            </a:extLst>
          </p:cNvPr>
          <p:cNvSpPr>
            <a:spLocks noChangeArrowheads="1"/>
          </p:cNvSpPr>
          <p:nvPr/>
        </p:nvSpPr>
        <p:spPr bwMode="auto">
          <a:xfrm>
            <a:off x="7299788" y="2307211"/>
            <a:ext cx="1440000" cy="540000"/>
          </a:xfrm>
          <a:prstGeom prst="wedgeRoundRectCallout">
            <a:avLst>
              <a:gd name="adj1" fmla="val -43773"/>
              <a:gd name="adj2" fmla="val 109708"/>
              <a:gd name="adj3" fmla="val 16667"/>
            </a:avLst>
          </a:prstGeom>
          <a:solidFill>
            <a:srgbClr val="FF9933"/>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Was?</a:t>
            </a:r>
          </a:p>
        </p:txBody>
      </p:sp>
      <p:sp>
        <p:nvSpPr>
          <p:cNvPr id="15" name="AutoShape 6">
            <a:extLst>
              <a:ext uri="{FF2B5EF4-FFF2-40B4-BE49-F238E27FC236}">
                <a16:creationId xmlns:a16="http://schemas.microsoft.com/office/drawing/2014/main" id="{5FDD64E4-C55B-4F5B-B4BE-38743F925342}"/>
              </a:ext>
            </a:extLst>
          </p:cNvPr>
          <p:cNvSpPr>
            <a:spLocks noChangeArrowheads="1"/>
          </p:cNvSpPr>
          <p:nvPr/>
        </p:nvSpPr>
        <p:spPr bwMode="auto">
          <a:xfrm>
            <a:off x="5623473" y="2307211"/>
            <a:ext cx="1440000" cy="540000"/>
          </a:xfrm>
          <a:prstGeom prst="wedgeRoundRectCallout">
            <a:avLst>
              <a:gd name="adj1" fmla="val -43773"/>
              <a:gd name="adj2" fmla="val 109708"/>
              <a:gd name="adj3" fmla="val 16667"/>
            </a:avLst>
          </a:prstGeom>
          <a:solidFill>
            <a:srgbClr val="FF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Wo?</a:t>
            </a:r>
          </a:p>
        </p:txBody>
      </p:sp>
      <p:sp>
        <p:nvSpPr>
          <p:cNvPr id="16" name="AutoShape 7">
            <a:extLst>
              <a:ext uri="{FF2B5EF4-FFF2-40B4-BE49-F238E27FC236}">
                <a16:creationId xmlns:a16="http://schemas.microsoft.com/office/drawing/2014/main" id="{731A8D9C-B831-4BFC-B737-5DDA18B46043}"/>
              </a:ext>
            </a:extLst>
          </p:cNvPr>
          <p:cNvSpPr>
            <a:spLocks noChangeArrowheads="1"/>
          </p:cNvSpPr>
          <p:nvPr/>
        </p:nvSpPr>
        <p:spPr bwMode="auto">
          <a:xfrm>
            <a:off x="3947158" y="2307211"/>
            <a:ext cx="1440000" cy="540000"/>
          </a:xfrm>
          <a:prstGeom prst="wedgeRoundRectCallout">
            <a:avLst>
              <a:gd name="adj1" fmla="val -43773"/>
              <a:gd name="adj2" fmla="val 109708"/>
              <a:gd name="adj3" fmla="val 16667"/>
            </a:avLst>
          </a:prstGeom>
          <a:solidFill>
            <a:srgbClr val="CC66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Wann?</a:t>
            </a:r>
          </a:p>
        </p:txBody>
      </p:sp>
      <p:sp>
        <p:nvSpPr>
          <p:cNvPr id="17" name="AutoShape 8">
            <a:extLst>
              <a:ext uri="{FF2B5EF4-FFF2-40B4-BE49-F238E27FC236}">
                <a16:creationId xmlns:a16="http://schemas.microsoft.com/office/drawing/2014/main" id="{473AE990-FFB7-4709-AD4C-77DC4046BFDE}"/>
              </a:ext>
            </a:extLst>
          </p:cNvPr>
          <p:cNvSpPr>
            <a:spLocks noChangeArrowheads="1"/>
          </p:cNvSpPr>
          <p:nvPr/>
        </p:nvSpPr>
        <p:spPr bwMode="auto">
          <a:xfrm>
            <a:off x="8976103" y="2307211"/>
            <a:ext cx="1440000" cy="540000"/>
          </a:xfrm>
          <a:prstGeom prst="wedgeRoundRectCallout">
            <a:avLst>
              <a:gd name="adj1" fmla="val -50259"/>
              <a:gd name="adj2" fmla="val 123991"/>
              <a:gd name="adj3" fmla="val 16667"/>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Wie?</a:t>
            </a:r>
          </a:p>
        </p:txBody>
      </p:sp>
      <p:sp>
        <p:nvSpPr>
          <p:cNvPr id="4" name="Fußzeilenplatzhalter 3">
            <a:extLst>
              <a:ext uri="{FF2B5EF4-FFF2-40B4-BE49-F238E27FC236}">
                <a16:creationId xmlns:a16="http://schemas.microsoft.com/office/drawing/2014/main" id="{CA1EC693-AA8D-428C-A2D5-1AB13AC3C9B7}"/>
              </a:ext>
            </a:extLst>
          </p:cNvPr>
          <p:cNvSpPr>
            <a:spLocks noGrp="1"/>
          </p:cNvSpPr>
          <p:nvPr>
            <p:ph type="ftr" sz="quarter" idx="11"/>
          </p:nvPr>
        </p:nvSpPr>
        <p:spPr/>
        <p:txBody>
          <a:bodyPr/>
          <a:lstStyle/>
          <a:p>
            <a:r>
              <a:rPr lang="de-DE"/>
              <a:t>Digital Enthusiast Harald Ille</a:t>
            </a:r>
          </a:p>
        </p:txBody>
      </p:sp>
      <p:sp>
        <p:nvSpPr>
          <p:cNvPr id="5" name="Foliennummernplatzhalter 4">
            <a:extLst>
              <a:ext uri="{FF2B5EF4-FFF2-40B4-BE49-F238E27FC236}">
                <a16:creationId xmlns:a16="http://schemas.microsoft.com/office/drawing/2014/main" id="{8CA7E2D0-B1DF-4856-B4D5-6A09F4BEACAB}"/>
              </a:ext>
            </a:extLst>
          </p:cNvPr>
          <p:cNvSpPr>
            <a:spLocks noGrp="1"/>
          </p:cNvSpPr>
          <p:nvPr>
            <p:ph type="sldNum" sz="quarter" idx="12"/>
          </p:nvPr>
        </p:nvSpPr>
        <p:spPr/>
        <p:txBody>
          <a:bodyPr/>
          <a:lstStyle/>
          <a:p>
            <a:fld id="{BAFF30EA-0E8F-4029-98E4-BCB635AEA523}" type="slidenum">
              <a:rPr lang="de-DE" smtClean="0"/>
              <a:t>54</a:t>
            </a:fld>
            <a:endParaRPr lang="de-DE"/>
          </a:p>
        </p:txBody>
      </p:sp>
    </p:spTree>
    <p:extLst>
      <p:ext uri="{BB962C8B-B14F-4D97-AF65-F5344CB8AC3E}">
        <p14:creationId xmlns:p14="http://schemas.microsoft.com/office/powerpoint/2010/main" val="1495786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482138" y="369917"/>
            <a:ext cx="11521440" cy="6118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06" name="Text Box 2"/>
          <p:cNvSpPr txBox="1">
            <a:spLocks noChangeArrowheads="1"/>
          </p:cNvSpPr>
          <p:nvPr/>
        </p:nvSpPr>
        <p:spPr bwMode="auto">
          <a:xfrm>
            <a:off x="1080000" y="720000"/>
            <a:ext cx="42481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de-DE" altLang="de-DE" sz="3600" dirty="0">
                <a:latin typeface="Georgia" panose="02040502050405020303" pitchFamily="18" charset="0"/>
              </a:rPr>
              <a:t>Die </a:t>
            </a:r>
            <a:r>
              <a:rPr lang="de-DE" altLang="de-DE" sz="3600" dirty="0">
                <a:solidFill>
                  <a:srgbClr val="FF0000"/>
                </a:solidFill>
                <a:latin typeface="Georgia" panose="02040502050405020303" pitchFamily="18" charset="0"/>
              </a:rPr>
              <a:t>7</a:t>
            </a:r>
            <a:r>
              <a:rPr lang="de-DE" altLang="de-DE" sz="3600" dirty="0">
                <a:latin typeface="Georgia" panose="02040502050405020303" pitchFamily="18" charset="0"/>
              </a:rPr>
              <a:t> W-Fragen</a:t>
            </a:r>
          </a:p>
        </p:txBody>
      </p:sp>
      <p:sp>
        <p:nvSpPr>
          <p:cNvPr id="21507" name="Text Box 3"/>
          <p:cNvSpPr txBox="1">
            <a:spLocks noChangeArrowheads="1"/>
          </p:cNvSpPr>
          <p:nvPr/>
        </p:nvSpPr>
        <p:spPr bwMode="auto">
          <a:xfrm>
            <a:off x="1080000" y="3266008"/>
            <a:ext cx="10823172" cy="2189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de-DE" altLang="de-DE" sz="2400" dirty="0">
                <a:solidFill>
                  <a:srgbClr val="FF9933"/>
                </a:solidFill>
                <a:latin typeface="+mn-lt"/>
              </a:rPr>
              <a:t>Eine salzsäurehaltige Flüssigkeit hat </a:t>
            </a:r>
            <a:r>
              <a:rPr lang="de-DE" altLang="de-DE" sz="2400" dirty="0">
                <a:solidFill>
                  <a:srgbClr val="CC6600"/>
                </a:solidFill>
                <a:latin typeface="+mn-lt"/>
              </a:rPr>
              <a:t>am Mittwochabend</a:t>
            </a:r>
            <a:r>
              <a:rPr lang="de-DE" altLang="de-DE" sz="2400" dirty="0">
                <a:latin typeface="+mn-lt"/>
              </a:rPr>
              <a:t> </a:t>
            </a:r>
            <a:r>
              <a:rPr lang="de-DE" altLang="de-DE" sz="2400" dirty="0">
                <a:solidFill>
                  <a:srgbClr val="FFCC66"/>
                </a:solidFill>
                <a:latin typeface="+mn-lt"/>
              </a:rPr>
              <a:t>für Aufregung</a:t>
            </a:r>
            <a:r>
              <a:rPr lang="de-DE" altLang="de-DE" sz="2400" dirty="0">
                <a:latin typeface="+mn-lt"/>
              </a:rPr>
              <a:t> </a:t>
            </a:r>
            <a:r>
              <a:rPr lang="de-DE" altLang="de-DE" sz="2400" dirty="0">
                <a:solidFill>
                  <a:srgbClr val="FF3300"/>
                </a:solidFill>
                <a:latin typeface="+mn-lt"/>
              </a:rPr>
              <a:t>in einer Postfiliale in Darmstadt </a:t>
            </a:r>
            <a:r>
              <a:rPr lang="de-DE" altLang="de-DE" sz="2400" dirty="0">
                <a:solidFill>
                  <a:srgbClr val="FFCC00"/>
                </a:solidFill>
                <a:latin typeface="+mn-lt"/>
              </a:rPr>
              <a:t>gesorgt.</a:t>
            </a:r>
            <a:r>
              <a:rPr lang="de-DE" altLang="de-DE" sz="2400" dirty="0">
                <a:latin typeface="+mn-lt"/>
              </a:rPr>
              <a:t> </a:t>
            </a:r>
            <a:r>
              <a:rPr lang="de-DE" altLang="de-DE" sz="2400" dirty="0">
                <a:solidFill>
                  <a:srgbClr val="CC9900"/>
                </a:solidFill>
                <a:latin typeface="+mn-lt"/>
              </a:rPr>
              <a:t>Zwei Mitarbeiter</a:t>
            </a:r>
            <a:r>
              <a:rPr lang="de-DE" altLang="de-DE" sz="2400" dirty="0">
                <a:latin typeface="+mn-lt"/>
              </a:rPr>
              <a:t> </a:t>
            </a:r>
            <a:r>
              <a:rPr lang="de-DE" altLang="de-DE" sz="2400" dirty="0">
                <a:solidFill>
                  <a:srgbClr val="FF9933"/>
                </a:solidFill>
                <a:latin typeface="+mn-lt"/>
              </a:rPr>
              <a:t>litten unter Atembeschwerden, nachdem </a:t>
            </a:r>
            <a:r>
              <a:rPr lang="de-DE" altLang="de-DE" sz="2400" dirty="0">
                <a:solidFill>
                  <a:srgbClr val="FFCC00"/>
                </a:solidFill>
                <a:latin typeface="+mn-lt"/>
              </a:rPr>
              <a:t>die Substanz aus einem Paket ausgelaufen war.</a:t>
            </a:r>
            <a:r>
              <a:rPr lang="de-DE" altLang="de-DE" sz="2400" dirty="0">
                <a:latin typeface="+mn-lt"/>
              </a:rPr>
              <a:t> </a:t>
            </a:r>
            <a:r>
              <a:rPr lang="de-DE" altLang="de-DE" sz="2400" dirty="0">
                <a:solidFill>
                  <a:srgbClr val="FF9933"/>
                </a:solidFill>
                <a:latin typeface="+mn-lt"/>
              </a:rPr>
              <a:t>Ein Großaufgebot der Feuerwehr sperrte</a:t>
            </a:r>
            <a:r>
              <a:rPr lang="de-DE" altLang="de-DE" sz="2400" dirty="0">
                <a:latin typeface="+mn-lt"/>
              </a:rPr>
              <a:t> </a:t>
            </a:r>
            <a:r>
              <a:rPr lang="de-DE" altLang="de-DE" sz="2400" dirty="0">
                <a:solidFill>
                  <a:srgbClr val="FF3300"/>
                </a:solidFill>
                <a:latin typeface="+mn-lt"/>
              </a:rPr>
              <a:t>den Einsatzort</a:t>
            </a:r>
            <a:r>
              <a:rPr lang="de-DE" altLang="de-DE" sz="2400" dirty="0">
                <a:solidFill>
                  <a:srgbClr val="CC6600"/>
                </a:solidFill>
                <a:latin typeface="+mn-lt"/>
              </a:rPr>
              <a:t> am Mittwochabend ab. </a:t>
            </a:r>
            <a:r>
              <a:rPr lang="de-DE" altLang="de-DE" sz="2400" dirty="0">
                <a:solidFill>
                  <a:srgbClr val="99CC00"/>
                </a:solidFill>
                <a:latin typeface="+mn-lt"/>
              </a:rPr>
              <a:t>Wie sich herausstellte, befand sich im Inneren ein Behälter mit salzsäurehaltiger Reinigungsflüssigkeit.</a:t>
            </a:r>
            <a:r>
              <a:rPr lang="de-DE" altLang="de-DE" sz="2400" dirty="0">
                <a:latin typeface="+mn-lt"/>
              </a:rPr>
              <a:t> </a:t>
            </a:r>
            <a:r>
              <a:rPr lang="de-DE" altLang="de-DE" sz="2400" dirty="0">
                <a:solidFill>
                  <a:srgbClr val="99CC00"/>
                </a:solidFill>
                <a:latin typeface="+mn-lt"/>
              </a:rPr>
              <a:t>Das Päckchen sei nicht gekennzeichnet gewesen, </a:t>
            </a:r>
            <a:r>
              <a:rPr lang="de-DE" altLang="de-DE" sz="2400" dirty="0">
                <a:solidFill>
                  <a:srgbClr val="CCFF33"/>
                </a:solidFill>
                <a:latin typeface="+mn-lt"/>
              </a:rPr>
              <a:t>sagte ein Polizeisprecher.</a:t>
            </a:r>
          </a:p>
        </p:txBody>
      </p:sp>
      <p:sp>
        <p:nvSpPr>
          <p:cNvPr id="21513" name="AutoShape 9"/>
          <p:cNvSpPr>
            <a:spLocks noChangeArrowheads="1"/>
          </p:cNvSpPr>
          <p:nvPr/>
        </p:nvSpPr>
        <p:spPr bwMode="auto">
          <a:xfrm>
            <a:off x="10015523" y="5092838"/>
            <a:ext cx="1846106" cy="540000"/>
          </a:xfrm>
          <a:prstGeom prst="wedgeRoundRectCallout">
            <a:avLst>
              <a:gd name="adj1" fmla="val -68648"/>
              <a:gd name="adj2" fmla="val -32372"/>
              <a:gd name="adj3" fmla="val 16667"/>
            </a:avLst>
          </a:prstGeom>
          <a:solidFill>
            <a:srgbClr val="99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rPr>
              <a:t>Warum?</a:t>
            </a:r>
          </a:p>
        </p:txBody>
      </p:sp>
      <p:sp>
        <p:nvSpPr>
          <p:cNvPr id="21514" name="AutoShape 10"/>
          <p:cNvSpPr>
            <a:spLocks noChangeArrowheads="1"/>
          </p:cNvSpPr>
          <p:nvPr/>
        </p:nvSpPr>
        <p:spPr bwMode="auto">
          <a:xfrm>
            <a:off x="7787036" y="6125751"/>
            <a:ext cx="1440000" cy="540000"/>
          </a:xfrm>
          <a:prstGeom prst="wedgeRoundRectCallout">
            <a:avLst>
              <a:gd name="adj1" fmla="val -39069"/>
              <a:gd name="adj2" fmla="val -98738"/>
              <a:gd name="adj3" fmla="val 16667"/>
            </a:avLst>
          </a:prstGeom>
          <a:solidFill>
            <a:srgbClr val="CCFF33"/>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rgbClr val="00B050"/>
                </a:solidFill>
              </a:rPr>
              <a:t>Woher?</a:t>
            </a:r>
          </a:p>
        </p:txBody>
      </p:sp>
      <p:sp>
        <p:nvSpPr>
          <p:cNvPr id="12" name="AutoShape 4">
            <a:extLst>
              <a:ext uri="{FF2B5EF4-FFF2-40B4-BE49-F238E27FC236}">
                <a16:creationId xmlns:a16="http://schemas.microsoft.com/office/drawing/2014/main" id="{0C92B28B-53CE-43E4-9863-78B5DEF801D2}"/>
              </a:ext>
            </a:extLst>
          </p:cNvPr>
          <p:cNvSpPr>
            <a:spLocks noChangeArrowheads="1"/>
          </p:cNvSpPr>
          <p:nvPr/>
        </p:nvSpPr>
        <p:spPr bwMode="auto">
          <a:xfrm>
            <a:off x="10218576" y="2499207"/>
            <a:ext cx="1440000" cy="540000"/>
          </a:xfrm>
          <a:prstGeom prst="wedgeRoundRectCallout">
            <a:avLst>
              <a:gd name="adj1" fmla="val 3371"/>
              <a:gd name="adj2" fmla="val 168719"/>
              <a:gd name="adj3" fmla="val 16667"/>
            </a:avLst>
          </a:prstGeom>
          <a:solidFill>
            <a:srgbClr val="CC99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Wer?</a:t>
            </a:r>
          </a:p>
        </p:txBody>
      </p:sp>
      <p:sp>
        <p:nvSpPr>
          <p:cNvPr id="14" name="AutoShape 5">
            <a:extLst>
              <a:ext uri="{FF2B5EF4-FFF2-40B4-BE49-F238E27FC236}">
                <a16:creationId xmlns:a16="http://schemas.microsoft.com/office/drawing/2014/main" id="{09B26688-8787-4C5E-BAC5-6CB67E5ABA16}"/>
              </a:ext>
            </a:extLst>
          </p:cNvPr>
          <p:cNvSpPr>
            <a:spLocks noChangeArrowheads="1"/>
          </p:cNvSpPr>
          <p:nvPr/>
        </p:nvSpPr>
        <p:spPr bwMode="auto">
          <a:xfrm>
            <a:off x="1253424" y="2272405"/>
            <a:ext cx="1440000" cy="540000"/>
          </a:xfrm>
          <a:prstGeom prst="wedgeRoundRectCallout">
            <a:avLst>
              <a:gd name="adj1" fmla="val -19720"/>
              <a:gd name="adj2" fmla="val 171283"/>
              <a:gd name="adj3" fmla="val 16667"/>
            </a:avLst>
          </a:prstGeom>
          <a:solidFill>
            <a:srgbClr val="FF9933"/>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Was?</a:t>
            </a:r>
          </a:p>
        </p:txBody>
      </p:sp>
      <p:sp>
        <p:nvSpPr>
          <p:cNvPr id="15" name="AutoShape 6">
            <a:extLst>
              <a:ext uri="{FF2B5EF4-FFF2-40B4-BE49-F238E27FC236}">
                <a16:creationId xmlns:a16="http://schemas.microsoft.com/office/drawing/2014/main" id="{5FDD64E4-C55B-4F5B-B4BE-38743F925342}"/>
              </a:ext>
            </a:extLst>
          </p:cNvPr>
          <p:cNvSpPr>
            <a:spLocks noChangeArrowheads="1"/>
          </p:cNvSpPr>
          <p:nvPr/>
        </p:nvSpPr>
        <p:spPr bwMode="auto">
          <a:xfrm>
            <a:off x="4442858" y="2325427"/>
            <a:ext cx="1440000" cy="540000"/>
          </a:xfrm>
          <a:prstGeom prst="wedgeRoundRectCallout">
            <a:avLst>
              <a:gd name="adj1" fmla="val -7212"/>
              <a:gd name="adj2" fmla="val 196940"/>
              <a:gd name="adj3" fmla="val 16667"/>
            </a:avLst>
          </a:prstGeom>
          <a:solidFill>
            <a:srgbClr val="FF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Wo?</a:t>
            </a:r>
          </a:p>
        </p:txBody>
      </p:sp>
      <p:sp>
        <p:nvSpPr>
          <p:cNvPr id="16" name="AutoShape 7">
            <a:extLst>
              <a:ext uri="{FF2B5EF4-FFF2-40B4-BE49-F238E27FC236}">
                <a16:creationId xmlns:a16="http://schemas.microsoft.com/office/drawing/2014/main" id="{731A8D9C-B831-4BFC-B737-5DDA18B46043}"/>
              </a:ext>
            </a:extLst>
          </p:cNvPr>
          <p:cNvSpPr>
            <a:spLocks noChangeArrowheads="1"/>
          </p:cNvSpPr>
          <p:nvPr/>
        </p:nvSpPr>
        <p:spPr bwMode="auto">
          <a:xfrm>
            <a:off x="7445574" y="2548340"/>
            <a:ext cx="1440000" cy="540000"/>
          </a:xfrm>
          <a:prstGeom prst="wedgeRoundRectCallout">
            <a:avLst>
              <a:gd name="adj1" fmla="val 17803"/>
              <a:gd name="adj2" fmla="val 107142"/>
              <a:gd name="adj3" fmla="val 16667"/>
            </a:avLst>
          </a:prstGeom>
          <a:solidFill>
            <a:srgbClr val="CC66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Wann?</a:t>
            </a:r>
          </a:p>
        </p:txBody>
      </p:sp>
      <p:sp>
        <p:nvSpPr>
          <p:cNvPr id="17" name="AutoShape 8">
            <a:extLst>
              <a:ext uri="{FF2B5EF4-FFF2-40B4-BE49-F238E27FC236}">
                <a16:creationId xmlns:a16="http://schemas.microsoft.com/office/drawing/2014/main" id="{473AE990-FFB7-4709-AD4C-77DC4046BFDE}"/>
              </a:ext>
            </a:extLst>
          </p:cNvPr>
          <p:cNvSpPr>
            <a:spLocks noChangeArrowheads="1"/>
          </p:cNvSpPr>
          <p:nvPr/>
        </p:nvSpPr>
        <p:spPr bwMode="auto">
          <a:xfrm>
            <a:off x="2919376" y="1963095"/>
            <a:ext cx="1440000" cy="540000"/>
          </a:xfrm>
          <a:prstGeom prst="wedgeRoundRectCallout">
            <a:avLst>
              <a:gd name="adj1" fmla="val -67578"/>
              <a:gd name="adj2" fmla="val 421607"/>
              <a:gd name="adj3" fmla="val 16667"/>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de-DE" altLang="de-DE" sz="2400" dirty="0">
                <a:solidFill>
                  <a:schemeClr val="bg1"/>
                </a:solidFill>
                <a:latin typeface="+mn-lt"/>
              </a:rPr>
              <a:t>Wie?</a:t>
            </a:r>
          </a:p>
        </p:txBody>
      </p:sp>
      <p:sp>
        <p:nvSpPr>
          <p:cNvPr id="4" name="Fußzeilenplatzhalter 3">
            <a:extLst>
              <a:ext uri="{FF2B5EF4-FFF2-40B4-BE49-F238E27FC236}">
                <a16:creationId xmlns:a16="http://schemas.microsoft.com/office/drawing/2014/main" id="{658E5EBD-FE58-40AC-B0C1-F99F84627FAB}"/>
              </a:ext>
            </a:extLst>
          </p:cNvPr>
          <p:cNvSpPr>
            <a:spLocks noGrp="1"/>
          </p:cNvSpPr>
          <p:nvPr>
            <p:ph type="ftr" sz="quarter" idx="11"/>
          </p:nvPr>
        </p:nvSpPr>
        <p:spPr/>
        <p:txBody>
          <a:bodyPr/>
          <a:lstStyle/>
          <a:p>
            <a:r>
              <a:rPr lang="de-DE"/>
              <a:t>Digital Enthusiast Harald Ille</a:t>
            </a:r>
          </a:p>
        </p:txBody>
      </p:sp>
      <p:sp>
        <p:nvSpPr>
          <p:cNvPr id="5" name="Foliennummernplatzhalter 4">
            <a:extLst>
              <a:ext uri="{FF2B5EF4-FFF2-40B4-BE49-F238E27FC236}">
                <a16:creationId xmlns:a16="http://schemas.microsoft.com/office/drawing/2014/main" id="{D2A4967C-2070-4539-84EB-CFD5C0C8C56A}"/>
              </a:ext>
            </a:extLst>
          </p:cNvPr>
          <p:cNvSpPr>
            <a:spLocks noGrp="1"/>
          </p:cNvSpPr>
          <p:nvPr>
            <p:ph type="sldNum" sz="quarter" idx="12"/>
          </p:nvPr>
        </p:nvSpPr>
        <p:spPr/>
        <p:txBody>
          <a:bodyPr/>
          <a:lstStyle/>
          <a:p>
            <a:fld id="{BAFF30EA-0E8F-4029-98E4-BCB635AEA523}" type="slidenum">
              <a:rPr lang="de-DE" smtClean="0"/>
              <a:t>55</a:t>
            </a:fld>
            <a:endParaRPr lang="de-DE"/>
          </a:p>
        </p:txBody>
      </p:sp>
    </p:spTree>
    <p:extLst>
      <p:ext uri="{BB962C8B-B14F-4D97-AF65-F5344CB8AC3E}">
        <p14:creationId xmlns:p14="http://schemas.microsoft.com/office/powerpoint/2010/main" val="2534590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4AE51-0D7A-41CD-BD21-00160C50C0AE}"/>
              </a:ext>
            </a:extLst>
          </p:cNvPr>
          <p:cNvSpPr>
            <a:spLocks noGrp="1"/>
          </p:cNvSpPr>
          <p:nvPr>
            <p:ph type="title"/>
          </p:nvPr>
        </p:nvSpPr>
        <p:spPr/>
        <p:txBody>
          <a:bodyPr/>
          <a:lstStyle/>
          <a:p>
            <a:r>
              <a:rPr lang="de-DE" dirty="0"/>
              <a:t>Architektur eines Textes</a:t>
            </a:r>
          </a:p>
        </p:txBody>
      </p:sp>
      <p:sp>
        <p:nvSpPr>
          <p:cNvPr id="3" name="Textplatzhalter 2">
            <a:extLst>
              <a:ext uri="{FF2B5EF4-FFF2-40B4-BE49-F238E27FC236}">
                <a16:creationId xmlns:a16="http://schemas.microsoft.com/office/drawing/2014/main" id="{2DC3CE1C-A406-4F3C-8BCB-CA2678E6870B}"/>
              </a:ext>
            </a:extLst>
          </p:cNvPr>
          <p:cNvSpPr>
            <a:spLocks noGrp="1"/>
          </p:cNvSpPr>
          <p:nvPr>
            <p:ph type="body" idx="1"/>
          </p:nvPr>
        </p:nvSpPr>
        <p:spPr/>
        <p:txBody>
          <a:bodyPr/>
          <a:lstStyle/>
          <a:p>
            <a:r>
              <a:rPr lang="de-DE" dirty="0"/>
              <a:t>PR wirkt, wenn sie die Adressaten einbezieht.</a:t>
            </a:r>
          </a:p>
        </p:txBody>
      </p:sp>
      <p:sp>
        <p:nvSpPr>
          <p:cNvPr id="4" name="Foliennummernplatzhalter 3">
            <a:extLst>
              <a:ext uri="{FF2B5EF4-FFF2-40B4-BE49-F238E27FC236}">
                <a16:creationId xmlns:a16="http://schemas.microsoft.com/office/drawing/2014/main" id="{5BDFC4C7-DAE1-4B0A-B8CE-BFFF8FB041E4}"/>
              </a:ext>
            </a:extLst>
          </p:cNvPr>
          <p:cNvSpPr>
            <a:spLocks noGrp="1"/>
          </p:cNvSpPr>
          <p:nvPr>
            <p:ph type="sldNum" sz="quarter" idx="12"/>
          </p:nvPr>
        </p:nvSpPr>
        <p:spPr/>
        <p:txBody>
          <a:bodyPr/>
          <a:lstStyle/>
          <a:p>
            <a:fld id="{BAFF30EA-0E8F-4029-98E4-BCB635AEA523}" type="slidenum">
              <a:rPr lang="de-DE" smtClean="0"/>
              <a:pPr/>
              <a:t>56</a:t>
            </a:fld>
            <a:endParaRPr lang="de-DE" dirty="0"/>
          </a:p>
        </p:txBody>
      </p:sp>
      <p:sp>
        <p:nvSpPr>
          <p:cNvPr id="5" name="Fußzeilenplatzhalter 4">
            <a:extLst>
              <a:ext uri="{FF2B5EF4-FFF2-40B4-BE49-F238E27FC236}">
                <a16:creationId xmlns:a16="http://schemas.microsoft.com/office/drawing/2014/main" id="{6228186E-F73A-43A8-A6B7-24D56B6DCEEC}"/>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845901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B5C68-883F-4F60-BFA3-FFC2B10676C0}"/>
              </a:ext>
            </a:extLst>
          </p:cNvPr>
          <p:cNvSpPr>
            <a:spLocks noGrp="1"/>
          </p:cNvSpPr>
          <p:nvPr>
            <p:ph type="title"/>
          </p:nvPr>
        </p:nvSpPr>
        <p:spPr/>
        <p:txBody>
          <a:bodyPr/>
          <a:lstStyle/>
          <a:p>
            <a:r>
              <a:rPr lang="de-DE" dirty="0"/>
              <a:t>AIDA-Methode</a:t>
            </a:r>
          </a:p>
        </p:txBody>
      </p:sp>
      <p:sp>
        <p:nvSpPr>
          <p:cNvPr id="4" name="Fußzeilenplatzhalter 3">
            <a:extLst>
              <a:ext uri="{FF2B5EF4-FFF2-40B4-BE49-F238E27FC236}">
                <a16:creationId xmlns:a16="http://schemas.microsoft.com/office/drawing/2014/main" id="{B02D14CF-D12B-4064-9EDC-A1580040EE2B}"/>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E48131CB-14C7-4B92-B04D-0CF74DD41995}"/>
              </a:ext>
            </a:extLst>
          </p:cNvPr>
          <p:cNvSpPr>
            <a:spLocks noGrp="1"/>
          </p:cNvSpPr>
          <p:nvPr>
            <p:ph type="sldNum" sz="quarter" idx="12"/>
          </p:nvPr>
        </p:nvSpPr>
        <p:spPr/>
        <p:txBody>
          <a:bodyPr/>
          <a:lstStyle/>
          <a:p>
            <a:fld id="{BAFF30EA-0E8F-4029-98E4-BCB635AEA523}" type="slidenum">
              <a:rPr lang="de-DE" smtClean="0"/>
              <a:pPr/>
              <a:t>57</a:t>
            </a:fld>
            <a:endParaRPr lang="de-DE" dirty="0"/>
          </a:p>
        </p:txBody>
      </p:sp>
      <p:graphicFrame>
        <p:nvGraphicFramePr>
          <p:cNvPr id="6" name="Inhaltsplatzhalter 2">
            <a:extLst>
              <a:ext uri="{FF2B5EF4-FFF2-40B4-BE49-F238E27FC236}">
                <a16:creationId xmlns:a16="http://schemas.microsoft.com/office/drawing/2014/main" id="{452BEF23-2FE8-4CB3-B14F-C538B7094045}"/>
              </a:ext>
            </a:extLst>
          </p:cNvPr>
          <p:cNvGraphicFramePr>
            <a:graphicFrameLocks noGrp="1"/>
          </p:cNvGraphicFramePr>
          <p:nvPr>
            <p:ph idx="1"/>
            <p:extLst>
              <p:ext uri="{D42A27DB-BD31-4B8C-83A1-F6EECF244321}">
                <p14:modId xmlns:p14="http://schemas.microsoft.com/office/powerpoint/2010/main" val="627442754"/>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5671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7DE70-B428-450E-A88D-094FA20E49A8}"/>
              </a:ext>
            </a:extLst>
          </p:cNvPr>
          <p:cNvSpPr>
            <a:spLocks noGrp="1"/>
          </p:cNvSpPr>
          <p:nvPr>
            <p:ph type="title"/>
          </p:nvPr>
        </p:nvSpPr>
        <p:spPr/>
        <p:txBody>
          <a:bodyPr/>
          <a:lstStyle/>
          <a:p>
            <a:r>
              <a:rPr lang="de-DE" dirty="0"/>
              <a:t>AIDA-Methode</a:t>
            </a:r>
          </a:p>
        </p:txBody>
      </p:sp>
      <p:sp>
        <p:nvSpPr>
          <p:cNvPr id="4" name="Fußzeilenplatzhalter 3">
            <a:extLst>
              <a:ext uri="{FF2B5EF4-FFF2-40B4-BE49-F238E27FC236}">
                <a16:creationId xmlns:a16="http://schemas.microsoft.com/office/drawing/2014/main" id="{5345513E-7094-4E49-8FAE-671A3E3ACAFE}"/>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F4714590-DEE4-4A4C-9296-DD494E1EBE2C}"/>
              </a:ext>
            </a:extLst>
          </p:cNvPr>
          <p:cNvSpPr>
            <a:spLocks noGrp="1"/>
          </p:cNvSpPr>
          <p:nvPr>
            <p:ph type="sldNum" sz="quarter" idx="12"/>
          </p:nvPr>
        </p:nvSpPr>
        <p:spPr/>
        <p:txBody>
          <a:bodyPr/>
          <a:lstStyle/>
          <a:p>
            <a:fld id="{BAFF30EA-0E8F-4029-98E4-BCB635AEA523}" type="slidenum">
              <a:rPr lang="de-DE" smtClean="0"/>
              <a:pPr/>
              <a:t>58</a:t>
            </a:fld>
            <a:endParaRPr lang="de-DE" dirty="0"/>
          </a:p>
        </p:txBody>
      </p:sp>
      <p:graphicFrame>
        <p:nvGraphicFramePr>
          <p:cNvPr id="7" name="Textfeld 2">
            <a:extLst>
              <a:ext uri="{FF2B5EF4-FFF2-40B4-BE49-F238E27FC236}">
                <a16:creationId xmlns:a16="http://schemas.microsoft.com/office/drawing/2014/main" id="{A743DD64-CE80-489F-9C71-5ADAFE6028FD}"/>
              </a:ext>
            </a:extLst>
          </p:cNvPr>
          <p:cNvGraphicFramePr/>
          <p:nvPr>
            <p:extLst>
              <p:ext uri="{D42A27DB-BD31-4B8C-83A1-F6EECF244321}">
                <p14:modId xmlns:p14="http://schemas.microsoft.com/office/powerpoint/2010/main" val="901492483"/>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57194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C2DDF-620F-4CDE-B457-3AEB9BFBF67A}"/>
              </a:ext>
            </a:extLst>
          </p:cNvPr>
          <p:cNvSpPr>
            <a:spLocks noGrp="1"/>
          </p:cNvSpPr>
          <p:nvPr>
            <p:ph type="title"/>
          </p:nvPr>
        </p:nvSpPr>
        <p:spPr/>
        <p:txBody>
          <a:bodyPr/>
          <a:lstStyle/>
          <a:p>
            <a:r>
              <a:rPr lang="de-DE" dirty="0"/>
              <a:t>Schachbrett-Methode</a:t>
            </a:r>
          </a:p>
        </p:txBody>
      </p:sp>
      <p:sp>
        <p:nvSpPr>
          <p:cNvPr id="4" name="Fußzeilenplatzhalter 3">
            <a:extLst>
              <a:ext uri="{FF2B5EF4-FFF2-40B4-BE49-F238E27FC236}">
                <a16:creationId xmlns:a16="http://schemas.microsoft.com/office/drawing/2014/main" id="{47EB5E7C-D042-46E2-A77C-8FE0026DACC9}"/>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A0CA7D20-EB27-48A3-8438-AC27D5BEA432}"/>
              </a:ext>
            </a:extLst>
          </p:cNvPr>
          <p:cNvSpPr>
            <a:spLocks noGrp="1"/>
          </p:cNvSpPr>
          <p:nvPr>
            <p:ph type="sldNum" sz="quarter" idx="12"/>
          </p:nvPr>
        </p:nvSpPr>
        <p:spPr/>
        <p:txBody>
          <a:bodyPr/>
          <a:lstStyle/>
          <a:p>
            <a:fld id="{BAFF30EA-0E8F-4029-98E4-BCB635AEA523}" type="slidenum">
              <a:rPr lang="de-DE" smtClean="0"/>
              <a:pPr/>
              <a:t>59</a:t>
            </a:fld>
            <a:endParaRPr lang="de-DE" dirty="0"/>
          </a:p>
        </p:txBody>
      </p:sp>
      <p:graphicFrame>
        <p:nvGraphicFramePr>
          <p:cNvPr id="6" name="Inhaltsplatzhalter 2">
            <a:extLst>
              <a:ext uri="{FF2B5EF4-FFF2-40B4-BE49-F238E27FC236}">
                <a16:creationId xmlns:a16="http://schemas.microsoft.com/office/drawing/2014/main" id="{5FDB970B-F599-4F80-9D4F-54C6481811E1}"/>
              </a:ext>
            </a:extLst>
          </p:cNvPr>
          <p:cNvGraphicFramePr>
            <a:graphicFrameLocks noGrp="1"/>
          </p:cNvGraphicFramePr>
          <p:nvPr>
            <p:ph idx="1"/>
            <p:extLst>
              <p:ext uri="{D42A27DB-BD31-4B8C-83A1-F6EECF244321}">
                <p14:modId xmlns:p14="http://schemas.microsoft.com/office/powerpoint/2010/main" val="642117762"/>
              </p:ext>
            </p:extLst>
          </p:nvPr>
        </p:nvGraphicFramePr>
        <p:xfrm>
          <a:off x="807722" y="1990976"/>
          <a:ext cx="7831781"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fik 7" descr="Ein Bild, das Objekt, Mann, drinnen, Tisch enthält.&#10;&#10;Automatisch generierte Beschreibung">
            <a:extLst>
              <a:ext uri="{FF2B5EF4-FFF2-40B4-BE49-F238E27FC236}">
                <a16:creationId xmlns:a16="http://schemas.microsoft.com/office/drawing/2014/main" id="{8A4EDE49-AA68-443C-9AA8-DAC1D0D26E17}"/>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6550" t="-1291" r="27251" b="1291"/>
          <a:stretch/>
        </p:blipFill>
        <p:spPr>
          <a:xfrm>
            <a:off x="8864876" y="1906073"/>
            <a:ext cx="3327124" cy="4260371"/>
          </a:xfrm>
          <a:prstGeom prst="rect">
            <a:avLst/>
          </a:prstGeom>
          <a:effectLst/>
        </p:spPr>
      </p:pic>
    </p:spTree>
    <p:extLst>
      <p:ext uri="{BB962C8B-B14F-4D97-AF65-F5344CB8AC3E}">
        <p14:creationId xmlns:p14="http://schemas.microsoft.com/office/powerpoint/2010/main" val="71070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9C9D0-BCDA-4F2E-98BF-3FF6BFB92E53}"/>
              </a:ext>
            </a:extLst>
          </p:cNvPr>
          <p:cNvSpPr>
            <a:spLocks noGrp="1"/>
          </p:cNvSpPr>
          <p:nvPr>
            <p:ph type="title"/>
          </p:nvPr>
        </p:nvSpPr>
        <p:spPr/>
        <p:txBody>
          <a:bodyPr/>
          <a:lstStyle/>
          <a:p>
            <a:r>
              <a:rPr lang="de-DE" dirty="0"/>
              <a:t>Definition von PR</a:t>
            </a:r>
          </a:p>
        </p:txBody>
      </p:sp>
      <p:sp>
        <p:nvSpPr>
          <p:cNvPr id="3" name="Inhaltsplatzhalter 2">
            <a:extLst>
              <a:ext uri="{FF2B5EF4-FFF2-40B4-BE49-F238E27FC236}">
                <a16:creationId xmlns:a16="http://schemas.microsoft.com/office/drawing/2014/main" id="{2E12261C-75B4-40DD-BA26-5C07DE726210}"/>
              </a:ext>
            </a:extLst>
          </p:cNvPr>
          <p:cNvSpPr>
            <a:spLocks noGrp="1"/>
          </p:cNvSpPr>
          <p:nvPr>
            <p:ph idx="1"/>
          </p:nvPr>
        </p:nvSpPr>
        <p:spPr>
          <a:xfrm>
            <a:off x="838199" y="1825625"/>
            <a:ext cx="10560269" cy="4351338"/>
          </a:xfrm>
        </p:spPr>
        <p:txBody>
          <a:bodyPr>
            <a:normAutofit/>
          </a:bodyPr>
          <a:lstStyle/>
          <a:p>
            <a:pPr>
              <a:buClr>
                <a:srgbClr val="F29715"/>
              </a:buClr>
              <a:buFont typeface="Wingdings" panose="05000000000000000000" pitchFamily="2" charset="2"/>
              <a:buChar char="§"/>
            </a:pPr>
            <a:r>
              <a:rPr lang="de-DE" sz="2400" dirty="0"/>
              <a:t>Public Relations wird vor allem als eine Kommunikationsfunktion betrachtet mit Betonung eines </a:t>
            </a:r>
            <a:r>
              <a:rPr lang="de-DE" sz="2400" b="1" dirty="0"/>
              <a:t>zweiseitigen Prozesses</a:t>
            </a:r>
            <a:r>
              <a:rPr lang="de-DE" sz="2400" dirty="0"/>
              <a:t>. </a:t>
            </a:r>
          </a:p>
          <a:p>
            <a:pPr>
              <a:buClr>
                <a:srgbClr val="F29715"/>
              </a:buClr>
              <a:buFont typeface="Wingdings" panose="05000000000000000000" pitchFamily="2" charset="2"/>
              <a:buChar char="§"/>
            </a:pPr>
            <a:r>
              <a:rPr lang="de-DE" sz="2400" dirty="0"/>
              <a:t>PR sorgt vor allem für den Aufbau und die Aufrechterhaltung von </a:t>
            </a:r>
            <a:r>
              <a:rPr lang="de-DE" sz="2400" b="1" dirty="0"/>
              <a:t>gegenseitigem Verständnis</a:t>
            </a:r>
            <a:r>
              <a:rPr lang="de-DE" sz="2400" dirty="0"/>
              <a:t> und </a:t>
            </a:r>
            <a:r>
              <a:rPr lang="de-DE" sz="2400" b="1" dirty="0"/>
              <a:t>Goodwill</a:t>
            </a:r>
            <a:r>
              <a:rPr lang="de-DE" sz="2400" dirty="0"/>
              <a:t> zwischen Unternehmen und einzelnen Gruppen.</a:t>
            </a:r>
          </a:p>
          <a:p>
            <a:pPr>
              <a:buClr>
                <a:srgbClr val="F29715"/>
              </a:buClr>
              <a:buFont typeface="Wingdings" panose="05000000000000000000" pitchFamily="2" charset="2"/>
              <a:buChar char="§"/>
            </a:pPr>
            <a:r>
              <a:rPr lang="de-DE" sz="2400" dirty="0"/>
              <a:t>PR hat eine Informationsfunktion dahingehend, dass Entwicklungen und Probleme </a:t>
            </a:r>
            <a:r>
              <a:rPr lang="de-DE" sz="2400" b="1" dirty="0"/>
              <a:t>(</a:t>
            </a:r>
            <a:r>
              <a:rPr lang="de-DE" sz="2400" b="1" dirty="0" err="1"/>
              <a:t>issues</a:t>
            </a:r>
            <a:r>
              <a:rPr lang="de-DE" sz="2400" b="1" dirty="0"/>
              <a:t>)</a:t>
            </a:r>
            <a:r>
              <a:rPr lang="de-DE" sz="2400" dirty="0"/>
              <a:t> im Umfeld der Unternehmen und bei den Anspruchsgruppen </a:t>
            </a:r>
            <a:r>
              <a:rPr lang="de-DE" sz="2400" b="1" dirty="0"/>
              <a:t>(</a:t>
            </a:r>
            <a:r>
              <a:rPr lang="de-DE" sz="2400" b="1" dirty="0" err="1"/>
              <a:t>stakeholder</a:t>
            </a:r>
            <a:r>
              <a:rPr lang="de-DE" sz="2400" b="1" dirty="0"/>
              <a:t>)</a:t>
            </a:r>
            <a:r>
              <a:rPr lang="de-DE" sz="2400" dirty="0"/>
              <a:t> analysiert und interpretiert werden.</a:t>
            </a:r>
          </a:p>
          <a:p>
            <a:pPr>
              <a:buClr>
                <a:srgbClr val="F29715"/>
              </a:buClr>
              <a:buFont typeface="Wingdings" panose="05000000000000000000" pitchFamily="2" charset="2"/>
              <a:buChar char="§"/>
            </a:pPr>
            <a:r>
              <a:rPr lang="de-DE" sz="2400" dirty="0"/>
              <a:t>PR hilft den Unternehmen sowohl bei der Formulierung als auch beim Erreichen </a:t>
            </a:r>
            <a:r>
              <a:rPr lang="de-DE" sz="2400" b="1" dirty="0"/>
              <a:t>sozial akzeptabler Ziele</a:t>
            </a:r>
            <a:r>
              <a:rPr lang="de-DE" sz="2400" dirty="0"/>
              <a:t>. PR sorgt so für einen </a:t>
            </a:r>
            <a:r>
              <a:rPr lang="de-DE" sz="2400" b="1" dirty="0"/>
              <a:t>Ausgleich</a:t>
            </a:r>
            <a:r>
              <a:rPr lang="de-DE" sz="2400" dirty="0"/>
              <a:t> von kommerziellen Zielen mit sozial verantwortlichem Verhalten.   </a:t>
            </a:r>
          </a:p>
        </p:txBody>
      </p:sp>
      <p:sp>
        <p:nvSpPr>
          <p:cNvPr id="4" name="Textfeld 3">
            <a:extLst>
              <a:ext uri="{FF2B5EF4-FFF2-40B4-BE49-F238E27FC236}">
                <a16:creationId xmlns:a16="http://schemas.microsoft.com/office/drawing/2014/main" id="{DF4C50C7-8FCB-41C8-AFC3-C677BC243BF0}"/>
              </a:ext>
            </a:extLst>
          </p:cNvPr>
          <p:cNvSpPr txBox="1"/>
          <p:nvPr/>
        </p:nvSpPr>
        <p:spPr>
          <a:xfrm>
            <a:off x="7966841" y="6311900"/>
            <a:ext cx="4409090" cy="584775"/>
          </a:xfrm>
          <a:prstGeom prst="rect">
            <a:avLst/>
          </a:prstGeom>
          <a:noFill/>
        </p:spPr>
        <p:txBody>
          <a:bodyPr wrap="square" rtlCol="0">
            <a:spAutoFit/>
          </a:bodyPr>
          <a:lstStyle/>
          <a:p>
            <a:r>
              <a:rPr lang="de-DE" sz="1600" dirty="0"/>
              <a:t>Claudia Mast: Unternehmenskommunikation. </a:t>
            </a:r>
            <a:br>
              <a:rPr lang="de-DE" sz="1600" dirty="0"/>
            </a:br>
            <a:r>
              <a:rPr lang="de-DE" sz="1600" dirty="0"/>
              <a:t>Ein Leitfaden, 7. Auflage, München 2019, S. 11</a:t>
            </a:r>
          </a:p>
        </p:txBody>
      </p:sp>
      <p:sp>
        <p:nvSpPr>
          <p:cNvPr id="5" name="Fußzeilenplatzhalter 4">
            <a:extLst>
              <a:ext uri="{FF2B5EF4-FFF2-40B4-BE49-F238E27FC236}">
                <a16:creationId xmlns:a16="http://schemas.microsoft.com/office/drawing/2014/main" id="{CA6FBFC5-43BB-411F-9F7C-06DCE7B71549}"/>
              </a:ext>
            </a:extLst>
          </p:cNvPr>
          <p:cNvSpPr>
            <a:spLocks noGrp="1"/>
          </p:cNvSpPr>
          <p:nvPr>
            <p:ph type="ftr" sz="quarter" idx="11"/>
          </p:nvPr>
        </p:nvSpPr>
        <p:spPr/>
        <p:txBody>
          <a:bodyPr/>
          <a:lstStyle/>
          <a:p>
            <a:pPr algn="l"/>
            <a:r>
              <a:rPr lang="de-DE"/>
              <a:t>Digital Enthusiast Harald Ille</a:t>
            </a:r>
            <a:endParaRPr lang="de-DE" dirty="0"/>
          </a:p>
        </p:txBody>
      </p:sp>
      <p:sp>
        <p:nvSpPr>
          <p:cNvPr id="6" name="Foliennummernplatzhalter 5">
            <a:extLst>
              <a:ext uri="{FF2B5EF4-FFF2-40B4-BE49-F238E27FC236}">
                <a16:creationId xmlns:a16="http://schemas.microsoft.com/office/drawing/2014/main" id="{B32ACE58-6BAA-4448-9016-F58CDC9EB7F7}"/>
              </a:ext>
            </a:extLst>
          </p:cNvPr>
          <p:cNvSpPr>
            <a:spLocks noGrp="1"/>
          </p:cNvSpPr>
          <p:nvPr>
            <p:ph type="sldNum" sz="quarter" idx="12"/>
          </p:nvPr>
        </p:nvSpPr>
        <p:spPr/>
        <p:txBody>
          <a:bodyPr/>
          <a:lstStyle/>
          <a:p>
            <a:fld id="{BAFF30EA-0E8F-4029-98E4-BCB635AEA523}" type="slidenum">
              <a:rPr lang="de-DE" smtClean="0"/>
              <a:pPr/>
              <a:t>6</a:t>
            </a:fld>
            <a:endParaRPr lang="de-DE" dirty="0"/>
          </a:p>
        </p:txBody>
      </p:sp>
    </p:spTree>
    <p:extLst>
      <p:ext uri="{BB962C8B-B14F-4D97-AF65-F5344CB8AC3E}">
        <p14:creationId xmlns:p14="http://schemas.microsoft.com/office/powerpoint/2010/main" val="1080420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4B5A5-42C4-4C81-869B-F12F900E3B8D}"/>
              </a:ext>
            </a:extLst>
          </p:cNvPr>
          <p:cNvSpPr>
            <a:spLocks noGrp="1"/>
          </p:cNvSpPr>
          <p:nvPr>
            <p:ph type="title"/>
          </p:nvPr>
        </p:nvSpPr>
        <p:spPr/>
        <p:txBody>
          <a:bodyPr/>
          <a:lstStyle/>
          <a:p>
            <a:r>
              <a:rPr lang="de-DE" dirty="0"/>
              <a:t>Cliffhanger-Methode</a:t>
            </a:r>
          </a:p>
        </p:txBody>
      </p:sp>
      <p:sp>
        <p:nvSpPr>
          <p:cNvPr id="4" name="Fußzeilenplatzhalter 3">
            <a:extLst>
              <a:ext uri="{FF2B5EF4-FFF2-40B4-BE49-F238E27FC236}">
                <a16:creationId xmlns:a16="http://schemas.microsoft.com/office/drawing/2014/main" id="{757B7568-B1F9-4F1C-A19B-04B6A53A89CA}"/>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CB5C5086-5004-4F73-B2DD-CF8BECBFFB2E}"/>
              </a:ext>
            </a:extLst>
          </p:cNvPr>
          <p:cNvSpPr>
            <a:spLocks noGrp="1"/>
          </p:cNvSpPr>
          <p:nvPr>
            <p:ph type="sldNum" sz="quarter" idx="12"/>
          </p:nvPr>
        </p:nvSpPr>
        <p:spPr/>
        <p:txBody>
          <a:bodyPr/>
          <a:lstStyle/>
          <a:p>
            <a:fld id="{BAFF30EA-0E8F-4029-98E4-BCB635AEA523}" type="slidenum">
              <a:rPr lang="de-DE" smtClean="0"/>
              <a:pPr/>
              <a:t>60</a:t>
            </a:fld>
            <a:endParaRPr lang="de-DE" dirty="0"/>
          </a:p>
        </p:txBody>
      </p:sp>
      <p:graphicFrame>
        <p:nvGraphicFramePr>
          <p:cNvPr id="6" name="Inhaltsplatzhalter 2">
            <a:extLst>
              <a:ext uri="{FF2B5EF4-FFF2-40B4-BE49-F238E27FC236}">
                <a16:creationId xmlns:a16="http://schemas.microsoft.com/office/drawing/2014/main" id="{6A8CCEAB-CDE9-4ACF-941B-4AE55CE9D81C}"/>
              </a:ext>
            </a:extLst>
          </p:cNvPr>
          <p:cNvGraphicFramePr>
            <a:graphicFrameLocks noGrp="1"/>
          </p:cNvGraphicFramePr>
          <p:nvPr>
            <p:ph idx="1"/>
            <p:extLst>
              <p:ext uri="{D42A27DB-BD31-4B8C-83A1-F6EECF244321}">
                <p14:modId xmlns:p14="http://schemas.microsoft.com/office/powerpoint/2010/main" val="4280355650"/>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92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534B7-6921-47FF-ABE0-F81EE3371F31}"/>
              </a:ext>
            </a:extLst>
          </p:cNvPr>
          <p:cNvSpPr>
            <a:spLocks noGrp="1"/>
          </p:cNvSpPr>
          <p:nvPr>
            <p:ph type="title"/>
          </p:nvPr>
        </p:nvSpPr>
        <p:spPr/>
        <p:txBody>
          <a:bodyPr/>
          <a:lstStyle/>
          <a:p>
            <a:r>
              <a:rPr lang="de-DE" dirty="0"/>
              <a:t>Wordpool-Methode</a:t>
            </a:r>
          </a:p>
        </p:txBody>
      </p:sp>
      <p:sp>
        <p:nvSpPr>
          <p:cNvPr id="4" name="Fußzeilenplatzhalter 3">
            <a:extLst>
              <a:ext uri="{FF2B5EF4-FFF2-40B4-BE49-F238E27FC236}">
                <a16:creationId xmlns:a16="http://schemas.microsoft.com/office/drawing/2014/main" id="{0AAEE3D0-99A4-4EF3-B46A-A862D9E8D7FF}"/>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72D183E4-5B39-4601-9546-5E2AEFC5306B}"/>
              </a:ext>
            </a:extLst>
          </p:cNvPr>
          <p:cNvSpPr>
            <a:spLocks noGrp="1"/>
          </p:cNvSpPr>
          <p:nvPr>
            <p:ph type="sldNum" sz="quarter" idx="12"/>
          </p:nvPr>
        </p:nvSpPr>
        <p:spPr/>
        <p:txBody>
          <a:bodyPr/>
          <a:lstStyle/>
          <a:p>
            <a:fld id="{BAFF30EA-0E8F-4029-98E4-BCB635AEA523}" type="slidenum">
              <a:rPr lang="de-DE" smtClean="0"/>
              <a:pPr/>
              <a:t>61</a:t>
            </a:fld>
            <a:endParaRPr lang="de-DE" dirty="0"/>
          </a:p>
        </p:txBody>
      </p:sp>
      <p:graphicFrame>
        <p:nvGraphicFramePr>
          <p:cNvPr id="8" name="Textplatzhalter 3">
            <a:extLst>
              <a:ext uri="{FF2B5EF4-FFF2-40B4-BE49-F238E27FC236}">
                <a16:creationId xmlns:a16="http://schemas.microsoft.com/office/drawing/2014/main" id="{80506B8E-A11F-4CEF-A213-3A1C46004420}"/>
              </a:ext>
            </a:extLst>
          </p:cNvPr>
          <p:cNvGraphicFramePr/>
          <p:nvPr>
            <p:extLst>
              <p:ext uri="{D42A27DB-BD31-4B8C-83A1-F6EECF244321}">
                <p14:modId xmlns:p14="http://schemas.microsoft.com/office/powerpoint/2010/main" val="1049718947"/>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93897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9344C-9BDE-4A72-BF2E-6C90171D68E6}"/>
              </a:ext>
            </a:extLst>
          </p:cNvPr>
          <p:cNvSpPr>
            <a:spLocks noGrp="1"/>
          </p:cNvSpPr>
          <p:nvPr>
            <p:ph type="title"/>
          </p:nvPr>
        </p:nvSpPr>
        <p:spPr/>
        <p:txBody>
          <a:bodyPr/>
          <a:lstStyle/>
          <a:p>
            <a:r>
              <a:rPr lang="de-DE" dirty="0"/>
              <a:t>Pyramidenstil</a:t>
            </a:r>
          </a:p>
        </p:txBody>
      </p:sp>
      <p:graphicFrame>
        <p:nvGraphicFramePr>
          <p:cNvPr id="6" name="Diagramm 5">
            <a:extLst>
              <a:ext uri="{FF2B5EF4-FFF2-40B4-BE49-F238E27FC236}">
                <a16:creationId xmlns:a16="http://schemas.microsoft.com/office/drawing/2014/main" id="{4B27B94D-EED4-48E2-B164-643C9D60B60B}"/>
              </a:ext>
            </a:extLst>
          </p:cNvPr>
          <p:cNvGraphicFramePr/>
          <p:nvPr>
            <p:extLst>
              <p:ext uri="{D42A27DB-BD31-4B8C-83A1-F6EECF244321}">
                <p14:modId xmlns:p14="http://schemas.microsoft.com/office/powerpoint/2010/main" val="1405252899"/>
              </p:ext>
            </p:extLst>
          </p:nvPr>
        </p:nvGraphicFramePr>
        <p:xfrm>
          <a:off x="1482834" y="743222"/>
          <a:ext cx="8128000" cy="5371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ußzeilenplatzhalter 6">
            <a:extLst>
              <a:ext uri="{FF2B5EF4-FFF2-40B4-BE49-F238E27FC236}">
                <a16:creationId xmlns:a16="http://schemas.microsoft.com/office/drawing/2014/main" id="{A0E85188-6D01-4A48-9A4D-43BDC06590C7}"/>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6FDF2B74-34F5-4DEE-8400-CB32FC05EA7A}"/>
              </a:ext>
            </a:extLst>
          </p:cNvPr>
          <p:cNvSpPr>
            <a:spLocks noGrp="1"/>
          </p:cNvSpPr>
          <p:nvPr>
            <p:ph type="sldNum" sz="quarter" idx="12"/>
          </p:nvPr>
        </p:nvSpPr>
        <p:spPr/>
        <p:txBody>
          <a:bodyPr/>
          <a:lstStyle/>
          <a:p>
            <a:fld id="{BAFF30EA-0E8F-4029-98E4-BCB635AEA523}" type="slidenum">
              <a:rPr lang="de-DE" smtClean="0"/>
              <a:pPr/>
              <a:t>62</a:t>
            </a:fld>
            <a:endParaRPr lang="de-DE" dirty="0"/>
          </a:p>
        </p:txBody>
      </p:sp>
      <p:sp>
        <p:nvSpPr>
          <p:cNvPr id="3" name="Pfeil: nach rechts 2">
            <a:extLst>
              <a:ext uri="{FF2B5EF4-FFF2-40B4-BE49-F238E27FC236}">
                <a16:creationId xmlns:a16="http://schemas.microsoft.com/office/drawing/2014/main" id="{859DDA7D-BC46-4B06-B747-517C1B709DA0}"/>
              </a:ext>
            </a:extLst>
          </p:cNvPr>
          <p:cNvSpPr/>
          <p:nvPr/>
        </p:nvSpPr>
        <p:spPr>
          <a:xfrm rot="5400000">
            <a:off x="7419273" y="2992822"/>
            <a:ext cx="5371556" cy="872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0A5DB2FE-E1DF-48E6-9E8B-6479BF975D51}"/>
              </a:ext>
            </a:extLst>
          </p:cNvPr>
          <p:cNvSpPr txBox="1"/>
          <p:nvPr/>
        </p:nvSpPr>
        <p:spPr>
          <a:xfrm rot="5400000">
            <a:off x="9041667" y="3244334"/>
            <a:ext cx="2138855" cy="369332"/>
          </a:xfrm>
          <a:prstGeom prst="rect">
            <a:avLst/>
          </a:prstGeom>
          <a:noFill/>
        </p:spPr>
        <p:txBody>
          <a:bodyPr wrap="square" rtlCol="0">
            <a:spAutoFit/>
          </a:bodyPr>
          <a:lstStyle/>
          <a:p>
            <a:r>
              <a:rPr lang="de-DE" b="1" dirty="0">
                <a:solidFill>
                  <a:schemeClr val="bg1"/>
                </a:solidFill>
              </a:rPr>
              <a:t>WICHTIGKEIT</a:t>
            </a:r>
          </a:p>
        </p:txBody>
      </p:sp>
    </p:spTree>
    <p:extLst>
      <p:ext uri="{BB962C8B-B14F-4D97-AF65-F5344CB8AC3E}">
        <p14:creationId xmlns:p14="http://schemas.microsoft.com/office/powerpoint/2010/main" val="3985426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FFFD9-A6DE-45A4-8A16-5730482D9663}"/>
              </a:ext>
            </a:extLst>
          </p:cNvPr>
          <p:cNvSpPr>
            <a:spLocks noGrp="1"/>
          </p:cNvSpPr>
          <p:nvPr>
            <p:ph type="title"/>
          </p:nvPr>
        </p:nvSpPr>
        <p:spPr/>
        <p:txBody>
          <a:bodyPr/>
          <a:lstStyle/>
          <a:p>
            <a:r>
              <a:rPr lang="de-DE" dirty="0"/>
              <a:t>Storytelling</a:t>
            </a:r>
          </a:p>
        </p:txBody>
      </p:sp>
      <p:sp>
        <p:nvSpPr>
          <p:cNvPr id="3" name="Textplatzhalter 2">
            <a:extLst>
              <a:ext uri="{FF2B5EF4-FFF2-40B4-BE49-F238E27FC236}">
                <a16:creationId xmlns:a16="http://schemas.microsoft.com/office/drawing/2014/main" id="{061F5116-FE40-45B0-921E-9C0AAAD22331}"/>
              </a:ext>
            </a:extLst>
          </p:cNvPr>
          <p:cNvSpPr>
            <a:spLocks noGrp="1"/>
          </p:cNvSpPr>
          <p:nvPr>
            <p:ph type="body" idx="1"/>
          </p:nvPr>
        </p:nvSpPr>
        <p:spPr/>
        <p:txBody>
          <a:bodyPr/>
          <a:lstStyle/>
          <a:p>
            <a:endParaRPr lang="de-DE" dirty="0"/>
          </a:p>
        </p:txBody>
      </p:sp>
      <p:sp>
        <p:nvSpPr>
          <p:cNvPr id="4" name="Fußzeilenplatzhalter 3">
            <a:extLst>
              <a:ext uri="{FF2B5EF4-FFF2-40B4-BE49-F238E27FC236}">
                <a16:creationId xmlns:a16="http://schemas.microsoft.com/office/drawing/2014/main" id="{E6678B71-B957-4311-BD1D-345F886B5B1E}"/>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E97B768A-A4A8-47B4-ADB1-A0923CC4F8C5}"/>
              </a:ext>
            </a:extLst>
          </p:cNvPr>
          <p:cNvSpPr>
            <a:spLocks noGrp="1"/>
          </p:cNvSpPr>
          <p:nvPr>
            <p:ph type="sldNum" sz="quarter" idx="12"/>
          </p:nvPr>
        </p:nvSpPr>
        <p:spPr/>
        <p:txBody>
          <a:bodyPr/>
          <a:lstStyle/>
          <a:p>
            <a:fld id="{BAFF30EA-0E8F-4029-98E4-BCB635AEA523}" type="slidenum">
              <a:rPr lang="de-DE" smtClean="0"/>
              <a:pPr/>
              <a:t>63</a:t>
            </a:fld>
            <a:endParaRPr lang="de-DE" dirty="0"/>
          </a:p>
        </p:txBody>
      </p:sp>
    </p:spTree>
    <p:extLst>
      <p:ext uri="{BB962C8B-B14F-4D97-AF65-F5344CB8AC3E}">
        <p14:creationId xmlns:p14="http://schemas.microsoft.com/office/powerpoint/2010/main" val="1720417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Maersk ￢ﾀﾓ This is your brain (ￂﾩ 2019 A.P. Moller - Maersk)">
            <a:hlinkClick r:id="" action="ppaction://media"/>
            <a:extLst>
              <a:ext uri="{FF2B5EF4-FFF2-40B4-BE49-F238E27FC236}">
                <a16:creationId xmlns:a16="http://schemas.microsoft.com/office/drawing/2014/main" id="{6FBE0121-D696-4D48-95DA-4362A38D43FC}"/>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
        <p:nvSpPr>
          <p:cNvPr id="3" name="Fußzeilenplatzhalter 2">
            <a:extLst>
              <a:ext uri="{FF2B5EF4-FFF2-40B4-BE49-F238E27FC236}">
                <a16:creationId xmlns:a16="http://schemas.microsoft.com/office/drawing/2014/main" id="{D5382BAF-D7E9-4C0B-93BA-336E88F54FB8}"/>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209556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29214-3597-4380-9081-771C52861763}"/>
              </a:ext>
            </a:extLst>
          </p:cNvPr>
          <p:cNvSpPr>
            <a:spLocks noGrp="1"/>
          </p:cNvSpPr>
          <p:nvPr>
            <p:ph type="title"/>
          </p:nvPr>
        </p:nvSpPr>
        <p:spPr/>
        <p:txBody>
          <a:bodyPr/>
          <a:lstStyle/>
          <a:p>
            <a:r>
              <a:rPr lang="de-DE" dirty="0"/>
              <a:t>Mythen und Märchen</a:t>
            </a:r>
          </a:p>
        </p:txBody>
      </p:sp>
      <p:sp>
        <p:nvSpPr>
          <p:cNvPr id="3" name="Inhaltsplatzhalter 2">
            <a:extLst>
              <a:ext uri="{FF2B5EF4-FFF2-40B4-BE49-F238E27FC236}">
                <a16:creationId xmlns:a16="http://schemas.microsoft.com/office/drawing/2014/main" id="{12AA4B44-ED21-4DBE-A612-4DB7E8139908}"/>
              </a:ext>
            </a:extLst>
          </p:cNvPr>
          <p:cNvSpPr>
            <a:spLocks noGrp="1"/>
          </p:cNvSpPr>
          <p:nvPr>
            <p:ph idx="1"/>
          </p:nvPr>
        </p:nvSpPr>
        <p:spPr/>
        <p:txBody>
          <a:bodyPr/>
          <a:lstStyle/>
          <a:p>
            <a:r>
              <a:rPr lang="de-DE" dirty="0"/>
              <a:t>Storytelling ist so alt wie die </a:t>
            </a:r>
            <a:r>
              <a:rPr lang="de-DE" b="1" dirty="0"/>
              <a:t>Menschheit</a:t>
            </a:r>
            <a:r>
              <a:rPr lang="de-DE" dirty="0"/>
              <a:t>. Warum aber prägen sich alte Mythen und Märchen derart tief in unser Gedächtnis ein? Weil sie zu einem wesentlichen Teil über das </a:t>
            </a:r>
            <a:r>
              <a:rPr lang="de-DE" b="1" dirty="0"/>
              <a:t>Unterbewusstsein</a:t>
            </a:r>
            <a:r>
              <a:rPr lang="de-DE" dirty="0"/>
              <a:t> wirken. So erreichen sie verschiedene Zentren des Gehirns, nicht nur die rationale Ebene.</a:t>
            </a:r>
          </a:p>
          <a:p>
            <a:r>
              <a:rPr lang="de-DE" dirty="0"/>
              <a:t>Die Etappen der Heldenreise und die Rollen sind </a:t>
            </a:r>
            <a:r>
              <a:rPr lang="de-DE" b="1" dirty="0"/>
              <a:t>archetypisch</a:t>
            </a:r>
            <a:r>
              <a:rPr lang="de-DE" dirty="0"/>
              <a:t>. Nicht alle müssen immer vorkommen, ihre Gestalt kann sich wandeln. Der Held kann sogar ein Gegenstand sein, dessen Reise erzählt wird. Die Kreativität besteht darin, die Rollen und Etappen entsprechend zu adaptieren.</a:t>
            </a:r>
          </a:p>
        </p:txBody>
      </p:sp>
      <p:sp>
        <p:nvSpPr>
          <p:cNvPr id="4" name="Rechteck 3">
            <a:extLst>
              <a:ext uri="{FF2B5EF4-FFF2-40B4-BE49-F238E27FC236}">
                <a16:creationId xmlns:a16="http://schemas.microsoft.com/office/drawing/2014/main" id="{C7B32A37-6130-4FDF-9B01-21B429EF95AA}"/>
              </a:ext>
            </a:extLst>
          </p:cNvPr>
          <p:cNvSpPr/>
          <p:nvPr/>
        </p:nvSpPr>
        <p:spPr>
          <a:xfrm>
            <a:off x="6912606" y="6488668"/>
            <a:ext cx="5279394" cy="369332"/>
          </a:xfrm>
          <a:prstGeom prst="rect">
            <a:avLst/>
          </a:prstGeom>
        </p:spPr>
        <p:txBody>
          <a:bodyPr wrap="none">
            <a:spAutoFit/>
          </a:bodyPr>
          <a:lstStyle/>
          <a:p>
            <a:r>
              <a:rPr lang="de-DE" dirty="0"/>
              <a:t>https://vorsatz.media/storytelling-als-heldenreise/</a:t>
            </a:r>
          </a:p>
        </p:txBody>
      </p:sp>
      <p:sp>
        <p:nvSpPr>
          <p:cNvPr id="6" name="Ellipse 5">
            <a:hlinkClick r:id="rId2"/>
            <a:extLst>
              <a:ext uri="{FF2B5EF4-FFF2-40B4-BE49-F238E27FC236}">
                <a16:creationId xmlns:a16="http://schemas.microsoft.com/office/drawing/2014/main" id="{9EE22AAB-B6EB-4AE5-93B5-5DCD4258C873}"/>
              </a:ext>
            </a:extLst>
          </p:cNvPr>
          <p:cNvSpPr/>
          <p:nvPr/>
        </p:nvSpPr>
        <p:spPr>
          <a:xfrm>
            <a:off x="10979079" y="5676644"/>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Pfeil: Leichte Kurve">
            <a:extLst>
              <a:ext uri="{FF2B5EF4-FFF2-40B4-BE49-F238E27FC236}">
                <a16:creationId xmlns:a16="http://schemas.microsoft.com/office/drawing/2014/main" id="{79C2D5AE-CF45-48DD-A108-E28A8D9E10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38474">
            <a:off x="11061879" y="5812852"/>
            <a:ext cx="914400" cy="914400"/>
          </a:xfrm>
          <a:prstGeom prst="rect">
            <a:avLst/>
          </a:prstGeom>
        </p:spPr>
      </p:pic>
      <p:sp>
        <p:nvSpPr>
          <p:cNvPr id="9" name="Fußzeilenplatzhalter 8">
            <a:extLst>
              <a:ext uri="{FF2B5EF4-FFF2-40B4-BE49-F238E27FC236}">
                <a16:creationId xmlns:a16="http://schemas.microsoft.com/office/drawing/2014/main" id="{05010B8B-FFC6-429B-B2D9-72D3C89389BE}"/>
              </a:ext>
            </a:extLst>
          </p:cNvPr>
          <p:cNvSpPr>
            <a:spLocks noGrp="1"/>
          </p:cNvSpPr>
          <p:nvPr>
            <p:ph type="ftr" sz="quarter" idx="11"/>
          </p:nvPr>
        </p:nvSpPr>
        <p:spPr/>
        <p:txBody>
          <a:bodyPr/>
          <a:lstStyle/>
          <a:p>
            <a:pPr algn="l"/>
            <a:r>
              <a:rPr lang="de-DE"/>
              <a:t>Digital Enthusiast Harald Ille</a:t>
            </a:r>
            <a:endParaRPr lang="de-DE" dirty="0"/>
          </a:p>
        </p:txBody>
      </p:sp>
      <p:sp>
        <p:nvSpPr>
          <p:cNvPr id="10" name="Foliennummernplatzhalter 9">
            <a:extLst>
              <a:ext uri="{FF2B5EF4-FFF2-40B4-BE49-F238E27FC236}">
                <a16:creationId xmlns:a16="http://schemas.microsoft.com/office/drawing/2014/main" id="{EA7CA135-32F5-493E-A388-FF82F0A8F552}"/>
              </a:ext>
            </a:extLst>
          </p:cNvPr>
          <p:cNvSpPr>
            <a:spLocks noGrp="1"/>
          </p:cNvSpPr>
          <p:nvPr>
            <p:ph type="sldNum" sz="quarter" idx="12"/>
          </p:nvPr>
        </p:nvSpPr>
        <p:spPr/>
        <p:txBody>
          <a:bodyPr/>
          <a:lstStyle/>
          <a:p>
            <a:fld id="{BAFF30EA-0E8F-4029-98E4-BCB635AEA523}" type="slidenum">
              <a:rPr lang="de-DE" smtClean="0"/>
              <a:pPr/>
              <a:t>65</a:t>
            </a:fld>
            <a:endParaRPr lang="de-DE" dirty="0"/>
          </a:p>
        </p:txBody>
      </p:sp>
    </p:spTree>
    <p:extLst>
      <p:ext uri="{BB962C8B-B14F-4D97-AF65-F5344CB8AC3E}">
        <p14:creationId xmlns:p14="http://schemas.microsoft.com/office/powerpoint/2010/main" val="407892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AC2D5-E147-4B72-A7E9-ACE0EECAE227}"/>
              </a:ext>
            </a:extLst>
          </p:cNvPr>
          <p:cNvSpPr>
            <a:spLocks noGrp="1"/>
          </p:cNvSpPr>
          <p:nvPr>
            <p:ph type="title"/>
          </p:nvPr>
        </p:nvSpPr>
        <p:spPr/>
        <p:txBody>
          <a:bodyPr/>
          <a:lstStyle/>
          <a:p>
            <a:r>
              <a:rPr lang="de-DE" dirty="0"/>
              <a:t>Die Heldenreise</a:t>
            </a:r>
          </a:p>
        </p:txBody>
      </p:sp>
      <p:sp>
        <p:nvSpPr>
          <p:cNvPr id="3" name="Inhaltsplatzhalter 2">
            <a:extLst>
              <a:ext uri="{FF2B5EF4-FFF2-40B4-BE49-F238E27FC236}">
                <a16:creationId xmlns:a16="http://schemas.microsoft.com/office/drawing/2014/main" id="{EFD6FE29-91AE-4119-9D6F-82C6E833F520}"/>
              </a:ext>
            </a:extLst>
          </p:cNvPr>
          <p:cNvSpPr>
            <a:spLocks noGrp="1"/>
          </p:cNvSpPr>
          <p:nvPr>
            <p:ph idx="1"/>
          </p:nvPr>
        </p:nvSpPr>
        <p:spPr>
          <a:xfrm>
            <a:off x="838199" y="1825625"/>
            <a:ext cx="10614103" cy="4351338"/>
          </a:xfrm>
        </p:spPr>
        <p:txBody>
          <a:bodyPr>
            <a:normAutofit fontScale="62500" lnSpcReduction="20000"/>
          </a:bodyPr>
          <a:lstStyle/>
          <a:p>
            <a:pPr marL="514350" indent="-514350">
              <a:lnSpc>
                <a:spcPct val="120000"/>
              </a:lnSpc>
              <a:buFont typeface="+mj-lt"/>
              <a:buAutoNum type="arabicPeriod"/>
            </a:pPr>
            <a:r>
              <a:rPr lang="de-DE" b="1" dirty="0"/>
              <a:t>Die gewohnte Welt des Helden: </a:t>
            </a:r>
            <a:r>
              <a:rPr lang="de-DE" dirty="0"/>
              <a:t>Er lebt in seiner engen Welt und ahnt noch nichts von seiner bevorstehenden Reise. Er trägt in sich einen Konflikt.</a:t>
            </a:r>
          </a:p>
          <a:p>
            <a:pPr marL="514350" indent="-514350">
              <a:lnSpc>
                <a:spcPct val="120000"/>
              </a:lnSpc>
              <a:buFont typeface="+mj-lt"/>
              <a:buAutoNum type="arabicPeriod"/>
            </a:pPr>
            <a:r>
              <a:rPr lang="de-DE" b="1" dirty="0"/>
              <a:t>Ruf des Abenteuers:</a:t>
            </a:r>
            <a:r>
              <a:rPr lang="de-DE" dirty="0"/>
              <a:t> Der Held wird herausgefordert, vielleicht direkt aufgefordert, sich auf seine Reise zu begeben.</a:t>
            </a:r>
          </a:p>
          <a:p>
            <a:pPr marL="514350" indent="-514350">
              <a:lnSpc>
                <a:spcPct val="120000"/>
              </a:lnSpc>
              <a:buFont typeface="+mj-lt"/>
              <a:buAutoNum type="arabicPeriod"/>
            </a:pPr>
            <a:r>
              <a:rPr lang="de-DE" b="1" dirty="0"/>
              <a:t>Angst und Verweigerung:</a:t>
            </a:r>
            <a:r>
              <a:rPr lang="de-DE" dirty="0"/>
              <a:t> Der Held weigert sich, dem Ruf zu folgen. Er hat Angst. Hier wird klar, wie atemberaubend die Fallhöhe ist.</a:t>
            </a:r>
          </a:p>
          <a:p>
            <a:pPr marL="514350" indent="-514350">
              <a:lnSpc>
                <a:spcPct val="120000"/>
              </a:lnSpc>
              <a:buFont typeface="+mj-lt"/>
              <a:buAutoNum type="arabicPeriod"/>
            </a:pPr>
            <a:r>
              <a:rPr lang="de-DE" b="1" dirty="0"/>
              <a:t>Der Mentor:</a:t>
            </a:r>
            <a:r>
              <a:rPr lang="de-DE" dirty="0"/>
              <a:t> Jemand ermutigt ihn, bereitet den Helden vor. Der Mentor hat vielleicht selbst schon eine ähnliche Reise zurückgelegt und daher Erfahrungen.</a:t>
            </a:r>
          </a:p>
          <a:p>
            <a:pPr marL="514350" indent="-514350">
              <a:lnSpc>
                <a:spcPct val="120000"/>
              </a:lnSpc>
              <a:buFont typeface="+mj-lt"/>
              <a:buAutoNum type="arabicPeriod"/>
            </a:pPr>
            <a:r>
              <a:rPr lang="de-DE" b="1" dirty="0"/>
              <a:t>Die erste Schwelle:</a:t>
            </a:r>
            <a:r>
              <a:rPr lang="de-DE" dirty="0"/>
              <a:t> Ein Schwellenhüter kann versuchen, den Antritt der Reise zu verhindern. Aber dann geht es los. Jetzt gibt es kein Zurück mehr.</a:t>
            </a:r>
          </a:p>
          <a:p>
            <a:pPr marL="514350" indent="-514350">
              <a:lnSpc>
                <a:spcPct val="120000"/>
              </a:lnSpc>
              <a:buFont typeface="+mj-lt"/>
              <a:buAutoNum type="arabicPeriod"/>
            </a:pPr>
            <a:r>
              <a:rPr lang="de-DE" b="1" dirty="0"/>
              <a:t>Prüfungen, Verbündete und Feinde:</a:t>
            </a:r>
            <a:r>
              <a:rPr lang="de-DE" dirty="0"/>
              <a:t> Der Held wird herausgefordert und muss wachsen. Er wird mit den unterdrückten Anteilen seiner Persönlichkeit konfrontiert. Sein Ich verändert sich. Dabei gewinnt der Reisende Verbündete und macht sich Feinde.</a:t>
            </a:r>
          </a:p>
        </p:txBody>
      </p:sp>
      <p:sp>
        <p:nvSpPr>
          <p:cNvPr id="4" name="Fußzeilenplatzhalter 3">
            <a:extLst>
              <a:ext uri="{FF2B5EF4-FFF2-40B4-BE49-F238E27FC236}">
                <a16:creationId xmlns:a16="http://schemas.microsoft.com/office/drawing/2014/main" id="{E889CE7A-3514-4119-A1F8-4EA09FB3EFB4}"/>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EADD6345-426A-4E03-AA74-A71A6B41FBF2}"/>
              </a:ext>
            </a:extLst>
          </p:cNvPr>
          <p:cNvSpPr>
            <a:spLocks noGrp="1"/>
          </p:cNvSpPr>
          <p:nvPr>
            <p:ph type="sldNum" sz="quarter" idx="12"/>
          </p:nvPr>
        </p:nvSpPr>
        <p:spPr/>
        <p:txBody>
          <a:bodyPr/>
          <a:lstStyle/>
          <a:p>
            <a:fld id="{BAFF30EA-0E8F-4029-98E4-BCB635AEA523}" type="slidenum">
              <a:rPr lang="de-DE" smtClean="0"/>
              <a:pPr/>
              <a:t>66</a:t>
            </a:fld>
            <a:endParaRPr lang="de-DE" dirty="0"/>
          </a:p>
        </p:txBody>
      </p:sp>
    </p:spTree>
    <p:extLst>
      <p:ext uri="{BB962C8B-B14F-4D97-AF65-F5344CB8AC3E}">
        <p14:creationId xmlns:p14="http://schemas.microsoft.com/office/powerpoint/2010/main" val="5771651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C11B6-C552-4128-94CC-6FAB7415C386}"/>
              </a:ext>
            </a:extLst>
          </p:cNvPr>
          <p:cNvSpPr>
            <a:spLocks noGrp="1"/>
          </p:cNvSpPr>
          <p:nvPr>
            <p:ph type="title"/>
          </p:nvPr>
        </p:nvSpPr>
        <p:spPr/>
        <p:txBody>
          <a:bodyPr/>
          <a:lstStyle/>
          <a:p>
            <a:r>
              <a:rPr lang="de-DE" dirty="0"/>
              <a:t>Die Heldenreise</a:t>
            </a:r>
          </a:p>
        </p:txBody>
      </p:sp>
      <p:sp>
        <p:nvSpPr>
          <p:cNvPr id="3" name="Inhaltsplatzhalter 2">
            <a:extLst>
              <a:ext uri="{FF2B5EF4-FFF2-40B4-BE49-F238E27FC236}">
                <a16:creationId xmlns:a16="http://schemas.microsoft.com/office/drawing/2014/main" id="{707F14F9-3FA1-41B0-81F3-78CC9EEFF921}"/>
              </a:ext>
            </a:extLst>
          </p:cNvPr>
          <p:cNvSpPr>
            <a:spLocks noGrp="1"/>
          </p:cNvSpPr>
          <p:nvPr>
            <p:ph idx="1"/>
          </p:nvPr>
        </p:nvSpPr>
        <p:spPr>
          <a:xfrm>
            <a:off x="838200" y="1825625"/>
            <a:ext cx="10515600" cy="4667250"/>
          </a:xfrm>
        </p:spPr>
        <p:txBody>
          <a:bodyPr>
            <a:normAutofit fontScale="62500" lnSpcReduction="20000"/>
          </a:bodyPr>
          <a:lstStyle/>
          <a:p>
            <a:pPr marL="514350" indent="-514350">
              <a:lnSpc>
                <a:spcPct val="120000"/>
              </a:lnSpc>
              <a:buFont typeface="+mj-lt"/>
              <a:buAutoNum type="arabicPeriod" startAt="7"/>
            </a:pPr>
            <a:r>
              <a:rPr lang="de-DE" b="1" dirty="0"/>
              <a:t>Tiefpunkt der Reise:</a:t>
            </a:r>
            <a:r>
              <a:rPr lang="de-DE" dirty="0"/>
              <a:t> Der Held steigt in die tiefste Höhle hinab. Dort erwartet ihn der ärgste Feind. Hier steuert die Geschichte gleichwohl auf ihren Höhepunkt zu.</a:t>
            </a:r>
          </a:p>
          <a:p>
            <a:pPr marL="514350" indent="-514350">
              <a:lnSpc>
                <a:spcPct val="120000"/>
              </a:lnSpc>
              <a:buFont typeface="+mj-lt"/>
              <a:buAutoNum type="arabicPeriod" startAt="7"/>
            </a:pPr>
            <a:r>
              <a:rPr lang="de-DE" b="1" dirty="0"/>
              <a:t>Die entscheidende Prüfung:</a:t>
            </a:r>
            <a:r>
              <a:rPr lang="de-DE" dirty="0"/>
              <a:t> Es kommt zum ultimativen Kampf. Das neu erworbene Wissen muss jetzt angewendet werden. Wenn der Kampf nicht gewonnen wird, ist alles Bisherige verloren. Mit dem Sieg stirbt auch das alte Ich. Der Held wird neu geboren.</a:t>
            </a:r>
          </a:p>
          <a:p>
            <a:pPr marL="514350" indent="-514350">
              <a:lnSpc>
                <a:spcPct val="120000"/>
              </a:lnSpc>
              <a:buFont typeface="+mj-lt"/>
              <a:buAutoNum type="arabicPeriod" startAt="7"/>
            </a:pPr>
            <a:r>
              <a:rPr lang="de-DE" b="1" dirty="0"/>
              <a:t>Die Belohnung:</a:t>
            </a:r>
            <a:r>
              <a:rPr lang="de-DE" dirty="0"/>
              <a:t> Der Held gewinnt den Schatz – die Königstochter, die Macht als Präsident oder die Selbsterkenntnis. Der neue Lebenssinn ist der eigentliche Schatz.</a:t>
            </a:r>
          </a:p>
          <a:p>
            <a:pPr marL="514350" indent="-514350">
              <a:lnSpc>
                <a:spcPct val="120000"/>
              </a:lnSpc>
              <a:buFont typeface="+mj-lt"/>
              <a:buAutoNum type="arabicPeriod" startAt="7"/>
            </a:pPr>
            <a:r>
              <a:rPr lang="de-DE" b="1" dirty="0"/>
              <a:t>Rückweg mit neuem Ich:</a:t>
            </a:r>
            <a:r>
              <a:rPr lang="de-DE" dirty="0"/>
              <a:t> Noch ist die Reise nicht beendet. Ist das neue Ich stabil?  Die gegnerische Kraft ist noch nicht endgültig besiegt.</a:t>
            </a:r>
          </a:p>
          <a:p>
            <a:pPr marL="514350" indent="-514350">
              <a:lnSpc>
                <a:spcPct val="120000"/>
              </a:lnSpc>
              <a:buFont typeface="+mj-lt"/>
              <a:buAutoNum type="arabicPeriod" startAt="7"/>
            </a:pPr>
            <a:r>
              <a:rPr lang="de-DE" b="1" dirty="0"/>
              <a:t>Auferstehung:</a:t>
            </a:r>
            <a:r>
              <a:rPr lang="de-DE" dirty="0"/>
              <a:t> Der Held muss sich im Alltäglichen beweisen. Es kommt zur allerletzten Prüfung. Der Held soll sich mit dem neu erworbenen Wissen auch für seine Gemeinschaft einsetzen.</a:t>
            </a:r>
          </a:p>
          <a:p>
            <a:pPr marL="514350" indent="-514350">
              <a:lnSpc>
                <a:spcPct val="120000"/>
              </a:lnSpc>
              <a:buFont typeface="+mj-lt"/>
              <a:buAutoNum type="arabicPeriod" startAt="7"/>
            </a:pPr>
            <a:r>
              <a:rPr lang="de-DE" b="1" dirty="0"/>
              <a:t>Rückkehr mit dem Elixier: </a:t>
            </a:r>
            <a:r>
              <a:rPr lang="de-DE" dirty="0"/>
              <a:t>Die Hauptfigur ist durch das Elixier wieder ganz, die alten Wunden sind geheilt. Der Held lebt und dient anderen so in seiner ursprünglichen Heimat.</a:t>
            </a:r>
          </a:p>
        </p:txBody>
      </p:sp>
      <p:sp>
        <p:nvSpPr>
          <p:cNvPr id="4" name="Fußzeilenplatzhalter 3">
            <a:extLst>
              <a:ext uri="{FF2B5EF4-FFF2-40B4-BE49-F238E27FC236}">
                <a16:creationId xmlns:a16="http://schemas.microsoft.com/office/drawing/2014/main" id="{1972CEA0-7A6C-4810-A0F6-4F0E3D7030C9}"/>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EE6337B6-3724-46EA-AA14-E66A144A3C69}"/>
              </a:ext>
            </a:extLst>
          </p:cNvPr>
          <p:cNvSpPr>
            <a:spLocks noGrp="1"/>
          </p:cNvSpPr>
          <p:nvPr>
            <p:ph type="sldNum" sz="quarter" idx="12"/>
          </p:nvPr>
        </p:nvSpPr>
        <p:spPr/>
        <p:txBody>
          <a:bodyPr/>
          <a:lstStyle/>
          <a:p>
            <a:fld id="{BAFF30EA-0E8F-4029-98E4-BCB635AEA523}" type="slidenum">
              <a:rPr lang="de-DE" smtClean="0"/>
              <a:pPr/>
              <a:t>67</a:t>
            </a:fld>
            <a:endParaRPr lang="de-DE" dirty="0"/>
          </a:p>
        </p:txBody>
      </p:sp>
    </p:spTree>
    <p:extLst>
      <p:ext uri="{BB962C8B-B14F-4D97-AF65-F5344CB8AC3E}">
        <p14:creationId xmlns:p14="http://schemas.microsoft.com/office/powerpoint/2010/main" val="7555470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What makes a hero? - Matthew Winkler">
            <a:hlinkClick r:id="" action="ppaction://media"/>
            <a:extLst>
              <a:ext uri="{FF2B5EF4-FFF2-40B4-BE49-F238E27FC236}">
                <a16:creationId xmlns:a16="http://schemas.microsoft.com/office/drawing/2014/main" id="{8D9D4B6D-6843-4792-BCC4-7326B6FFF3E0}"/>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
        <p:nvSpPr>
          <p:cNvPr id="3" name="Fußzeilenplatzhalter 2">
            <a:extLst>
              <a:ext uri="{FF2B5EF4-FFF2-40B4-BE49-F238E27FC236}">
                <a16:creationId xmlns:a16="http://schemas.microsoft.com/office/drawing/2014/main" id="{E298651E-38F6-4569-AF74-C4515BA0F9D3}"/>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50555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192CA-6FB4-4693-95DA-7C44E447B72E}"/>
              </a:ext>
            </a:extLst>
          </p:cNvPr>
          <p:cNvSpPr>
            <a:spLocks noGrp="1"/>
          </p:cNvSpPr>
          <p:nvPr>
            <p:ph type="title"/>
          </p:nvPr>
        </p:nvSpPr>
        <p:spPr/>
        <p:txBody>
          <a:bodyPr/>
          <a:lstStyle/>
          <a:p>
            <a:r>
              <a:rPr lang="de-DE" dirty="0"/>
              <a:t>Andere Formate</a:t>
            </a:r>
          </a:p>
        </p:txBody>
      </p:sp>
      <p:sp>
        <p:nvSpPr>
          <p:cNvPr id="3" name="Inhaltsplatzhalter 2">
            <a:extLst>
              <a:ext uri="{FF2B5EF4-FFF2-40B4-BE49-F238E27FC236}">
                <a16:creationId xmlns:a16="http://schemas.microsoft.com/office/drawing/2014/main" id="{6054831D-1689-4966-A7B1-3EEEAEC9C20E}"/>
              </a:ext>
            </a:extLst>
          </p:cNvPr>
          <p:cNvSpPr>
            <a:spLocks noGrp="1"/>
          </p:cNvSpPr>
          <p:nvPr>
            <p:ph idx="1"/>
          </p:nvPr>
        </p:nvSpPr>
        <p:spPr/>
        <p:txBody>
          <a:bodyPr/>
          <a:lstStyle/>
          <a:p>
            <a:pPr fontAlgn="base"/>
            <a:r>
              <a:rPr lang="de-DE" dirty="0"/>
              <a:t>Der 3-Akte-Aufbau</a:t>
            </a:r>
          </a:p>
          <a:p>
            <a:pPr fontAlgn="base"/>
            <a:r>
              <a:rPr lang="de-DE" dirty="0"/>
              <a:t>Die V-Formel von Dave Lieber</a:t>
            </a:r>
          </a:p>
          <a:p>
            <a:pPr fontAlgn="base"/>
            <a:r>
              <a:rPr lang="de-DE" dirty="0"/>
              <a:t>Problem-Dramatisierung-Lösung</a:t>
            </a:r>
          </a:p>
          <a:p>
            <a:pPr fontAlgn="base"/>
            <a:r>
              <a:rPr lang="de-DE" dirty="0"/>
              <a:t>Dale Carnegies Story-Formel</a:t>
            </a:r>
          </a:p>
          <a:p>
            <a:pPr fontAlgn="base"/>
            <a:r>
              <a:rPr lang="de-DE" dirty="0"/>
              <a:t>Vorher-Nachher-Brücke</a:t>
            </a:r>
          </a:p>
          <a:p>
            <a:pPr fontAlgn="base"/>
            <a:r>
              <a:rPr lang="de-DE" dirty="0"/>
              <a:t>Ist-Vision-Umsetzung von Nancy Duarte</a:t>
            </a:r>
          </a:p>
          <a:p>
            <a:endParaRPr lang="de-DE" dirty="0"/>
          </a:p>
        </p:txBody>
      </p:sp>
      <p:sp>
        <p:nvSpPr>
          <p:cNvPr id="4" name="Fußzeilenplatzhalter 3">
            <a:extLst>
              <a:ext uri="{FF2B5EF4-FFF2-40B4-BE49-F238E27FC236}">
                <a16:creationId xmlns:a16="http://schemas.microsoft.com/office/drawing/2014/main" id="{3F72474A-A501-41E6-8F34-3BB637868958}"/>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1AE86AB7-EA75-4554-BA5A-27B51DAB24E7}"/>
              </a:ext>
            </a:extLst>
          </p:cNvPr>
          <p:cNvSpPr>
            <a:spLocks noGrp="1"/>
          </p:cNvSpPr>
          <p:nvPr>
            <p:ph type="sldNum" sz="quarter" idx="12"/>
          </p:nvPr>
        </p:nvSpPr>
        <p:spPr/>
        <p:txBody>
          <a:bodyPr/>
          <a:lstStyle/>
          <a:p>
            <a:fld id="{BAFF30EA-0E8F-4029-98E4-BCB635AEA523}" type="slidenum">
              <a:rPr lang="de-DE" smtClean="0"/>
              <a:pPr/>
              <a:t>69</a:t>
            </a:fld>
            <a:endParaRPr lang="de-DE" dirty="0"/>
          </a:p>
        </p:txBody>
      </p:sp>
    </p:spTree>
    <p:extLst>
      <p:ext uri="{BB962C8B-B14F-4D97-AF65-F5344CB8AC3E}">
        <p14:creationId xmlns:p14="http://schemas.microsoft.com/office/powerpoint/2010/main" val="367665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70092305-83A5-4EE6-88CE-12853A70B3A4}"/>
              </a:ext>
            </a:extLst>
          </p:cNvPr>
          <p:cNvSpPr/>
          <p:nvPr/>
        </p:nvSpPr>
        <p:spPr>
          <a:xfrm>
            <a:off x="-37784" y="2133600"/>
            <a:ext cx="12340620" cy="315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451579" y="804519"/>
            <a:ext cx="10366348" cy="1049235"/>
          </a:xfrm>
        </p:spPr>
        <p:txBody>
          <a:bodyPr/>
          <a:lstStyle/>
          <a:p>
            <a:r>
              <a:rPr lang="de-DE"/>
              <a:t>Von Werbung zu Brand Building</a:t>
            </a:r>
          </a:p>
        </p:txBody>
      </p:sp>
      <p:pic>
        <p:nvPicPr>
          <p:cNvPr id="5" name="Bildplatzhalt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5234" t="8046" r="35842" b="13994"/>
          <a:stretch/>
        </p:blipFill>
        <p:spPr>
          <a:xfrm>
            <a:off x="179999" y="2388194"/>
            <a:ext cx="2700000" cy="2700000"/>
          </a:xfrm>
        </p:spPr>
      </p:pic>
      <p:pic>
        <p:nvPicPr>
          <p:cNvPr id="7" name="Bildplatzhalter 10">
            <a:extLst>
              <a:ext uri="{FF2B5EF4-FFF2-40B4-BE49-F238E27FC236}">
                <a16:creationId xmlns:a16="http://schemas.microsoft.com/office/drawing/2014/main" id="{18189905-F0FF-4F49-B3C5-9A941C3390A0}"/>
              </a:ext>
            </a:extLst>
          </p:cNvPr>
          <p:cNvPicPr>
            <a:picLocks noChangeAspect="1"/>
          </p:cNvPicPr>
          <p:nvPr/>
        </p:nvPicPr>
        <p:blipFill rotWithShape="1">
          <a:blip r:embed="rId3">
            <a:extLst>
              <a:ext uri="{28A0092B-C50C-407E-A947-70E740481C1C}">
                <a14:useLocalDpi xmlns:a14="http://schemas.microsoft.com/office/drawing/2010/main" val="0"/>
              </a:ext>
            </a:extLst>
          </a:blip>
          <a:srcRect l="28663" t="3673" r="32708" b="18958"/>
          <a:stretch/>
        </p:blipFill>
        <p:spPr>
          <a:xfrm>
            <a:off x="3159308" y="2388193"/>
            <a:ext cx="2700000" cy="2700000"/>
          </a:xfrm>
          <a:prstGeom prst="rect">
            <a:avLst/>
          </a:prstGeom>
        </p:spPr>
      </p:pic>
      <p:pic>
        <p:nvPicPr>
          <p:cNvPr id="9" name="Bildplatzhalter 4">
            <a:extLst>
              <a:ext uri="{FF2B5EF4-FFF2-40B4-BE49-F238E27FC236}">
                <a16:creationId xmlns:a16="http://schemas.microsoft.com/office/drawing/2014/main" id="{94C9E65E-73F6-45F8-A6E4-8EB569AA76CC}"/>
              </a:ext>
            </a:extLst>
          </p:cNvPr>
          <p:cNvPicPr>
            <a:picLocks noChangeAspect="1"/>
          </p:cNvPicPr>
          <p:nvPr/>
        </p:nvPicPr>
        <p:blipFill rotWithShape="1">
          <a:blip r:embed="rId4">
            <a:extLst>
              <a:ext uri="{28A0092B-C50C-407E-A947-70E740481C1C}">
                <a14:useLocalDpi xmlns:a14="http://schemas.microsoft.com/office/drawing/2010/main" val="0"/>
              </a:ext>
            </a:extLst>
          </a:blip>
          <a:srcRect l="25098" t="6214" r="35056" b="13980"/>
          <a:stretch/>
        </p:blipFill>
        <p:spPr>
          <a:xfrm>
            <a:off x="6138617" y="2388193"/>
            <a:ext cx="2700000" cy="2700000"/>
          </a:xfrm>
          <a:prstGeom prst="rect">
            <a:avLst/>
          </a:prstGeom>
        </p:spPr>
      </p:pic>
      <p:pic>
        <p:nvPicPr>
          <p:cNvPr id="10" name="Bildplatzhalter 7">
            <a:extLst>
              <a:ext uri="{FF2B5EF4-FFF2-40B4-BE49-F238E27FC236}">
                <a16:creationId xmlns:a16="http://schemas.microsoft.com/office/drawing/2014/main" id="{0EF2C8F1-B52A-4911-935C-9C4011FB9248}"/>
              </a:ext>
            </a:extLst>
          </p:cNvPr>
          <p:cNvPicPr>
            <a:picLocks noChangeAspect="1"/>
          </p:cNvPicPr>
          <p:nvPr/>
        </p:nvPicPr>
        <p:blipFill rotWithShape="1">
          <a:blip r:embed="rId5">
            <a:extLst>
              <a:ext uri="{28A0092B-C50C-407E-A947-70E740481C1C}">
                <a14:useLocalDpi xmlns:a14="http://schemas.microsoft.com/office/drawing/2010/main" val="0"/>
              </a:ext>
            </a:extLst>
          </a:blip>
          <a:srcRect l="23855" t="7314" r="40662" b="21720"/>
          <a:stretch/>
        </p:blipFill>
        <p:spPr>
          <a:xfrm>
            <a:off x="9117927" y="2388193"/>
            <a:ext cx="2700000" cy="2700000"/>
          </a:xfrm>
          <a:prstGeom prst="rect">
            <a:avLst/>
          </a:prstGeom>
        </p:spPr>
      </p:pic>
      <p:sp>
        <p:nvSpPr>
          <p:cNvPr id="3" name="Textfeld 2">
            <a:extLst>
              <a:ext uri="{FF2B5EF4-FFF2-40B4-BE49-F238E27FC236}">
                <a16:creationId xmlns:a16="http://schemas.microsoft.com/office/drawing/2014/main" id="{C9A44CAA-E3EE-40AD-91F5-AAA48D4B06C2}"/>
              </a:ext>
            </a:extLst>
          </p:cNvPr>
          <p:cNvSpPr txBox="1"/>
          <p:nvPr/>
        </p:nvSpPr>
        <p:spPr>
          <a:xfrm>
            <a:off x="179999" y="5538497"/>
            <a:ext cx="2700000" cy="369332"/>
          </a:xfrm>
          <a:prstGeom prst="rect">
            <a:avLst/>
          </a:prstGeom>
          <a:noFill/>
        </p:spPr>
        <p:txBody>
          <a:bodyPr wrap="square" rtlCol="0">
            <a:spAutoFit/>
          </a:bodyPr>
          <a:lstStyle/>
          <a:p>
            <a:pPr algn="ctr"/>
            <a:r>
              <a:rPr lang="de-DE"/>
              <a:t>Werbung</a:t>
            </a:r>
          </a:p>
        </p:txBody>
      </p:sp>
      <p:sp>
        <p:nvSpPr>
          <p:cNvPr id="12" name="Textfeld 11">
            <a:extLst>
              <a:ext uri="{FF2B5EF4-FFF2-40B4-BE49-F238E27FC236}">
                <a16:creationId xmlns:a16="http://schemas.microsoft.com/office/drawing/2014/main" id="{F62711CA-C85A-4B75-B83B-850BE0A2C088}"/>
              </a:ext>
            </a:extLst>
          </p:cNvPr>
          <p:cNvSpPr txBox="1"/>
          <p:nvPr/>
        </p:nvSpPr>
        <p:spPr>
          <a:xfrm>
            <a:off x="3159308" y="5540904"/>
            <a:ext cx="2700000" cy="369332"/>
          </a:xfrm>
          <a:prstGeom prst="rect">
            <a:avLst/>
          </a:prstGeom>
          <a:noFill/>
        </p:spPr>
        <p:txBody>
          <a:bodyPr wrap="square" rtlCol="0">
            <a:spAutoFit/>
          </a:bodyPr>
          <a:lstStyle/>
          <a:p>
            <a:pPr algn="ctr"/>
            <a:r>
              <a:rPr lang="de-DE"/>
              <a:t>Marketing</a:t>
            </a:r>
          </a:p>
        </p:txBody>
      </p:sp>
      <p:sp>
        <p:nvSpPr>
          <p:cNvPr id="13" name="Textfeld 12">
            <a:extLst>
              <a:ext uri="{FF2B5EF4-FFF2-40B4-BE49-F238E27FC236}">
                <a16:creationId xmlns:a16="http://schemas.microsoft.com/office/drawing/2014/main" id="{31531028-A859-4CCA-A65F-EC7434F6858E}"/>
              </a:ext>
            </a:extLst>
          </p:cNvPr>
          <p:cNvSpPr txBox="1"/>
          <p:nvPr/>
        </p:nvSpPr>
        <p:spPr>
          <a:xfrm>
            <a:off x="6096000" y="5521131"/>
            <a:ext cx="2700000" cy="369332"/>
          </a:xfrm>
          <a:prstGeom prst="rect">
            <a:avLst/>
          </a:prstGeom>
          <a:noFill/>
        </p:spPr>
        <p:txBody>
          <a:bodyPr wrap="square" rtlCol="0">
            <a:spAutoFit/>
          </a:bodyPr>
          <a:lstStyle/>
          <a:p>
            <a:pPr algn="ctr"/>
            <a:r>
              <a:rPr lang="de-DE"/>
              <a:t>Public Relations</a:t>
            </a:r>
          </a:p>
        </p:txBody>
      </p:sp>
      <p:sp>
        <p:nvSpPr>
          <p:cNvPr id="14" name="Textfeld 13">
            <a:extLst>
              <a:ext uri="{FF2B5EF4-FFF2-40B4-BE49-F238E27FC236}">
                <a16:creationId xmlns:a16="http://schemas.microsoft.com/office/drawing/2014/main" id="{07F4FE9B-476E-4ED2-8AFB-500337B10A1F}"/>
              </a:ext>
            </a:extLst>
          </p:cNvPr>
          <p:cNvSpPr txBox="1"/>
          <p:nvPr/>
        </p:nvSpPr>
        <p:spPr>
          <a:xfrm>
            <a:off x="9117927" y="5538497"/>
            <a:ext cx="2700000" cy="369332"/>
          </a:xfrm>
          <a:prstGeom prst="rect">
            <a:avLst/>
          </a:prstGeom>
          <a:noFill/>
        </p:spPr>
        <p:txBody>
          <a:bodyPr wrap="square" rtlCol="0">
            <a:spAutoFit/>
          </a:bodyPr>
          <a:lstStyle/>
          <a:p>
            <a:pPr algn="ctr"/>
            <a:r>
              <a:rPr lang="de-DE"/>
              <a:t>Brand Building</a:t>
            </a:r>
          </a:p>
        </p:txBody>
      </p:sp>
      <p:sp>
        <p:nvSpPr>
          <p:cNvPr id="4" name="Fußzeilenplatzhalter 3">
            <a:extLst>
              <a:ext uri="{FF2B5EF4-FFF2-40B4-BE49-F238E27FC236}">
                <a16:creationId xmlns:a16="http://schemas.microsoft.com/office/drawing/2014/main" id="{B82B951E-ED0F-429C-841D-2CED31335E32}"/>
              </a:ext>
            </a:extLst>
          </p:cNvPr>
          <p:cNvSpPr>
            <a:spLocks noGrp="1"/>
          </p:cNvSpPr>
          <p:nvPr>
            <p:ph type="ftr" sz="quarter" idx="11"/>
          </p:nvPr>
        </p:nvSpPr>
        <p:spPr/>
        <p:txBody>
          <a:bodyPr/>
          <a:lstStyle/>
          <a:p>
            <a:pPr algn="l"/>
            <a:r>
              <a:rPr lang="de-DE"/>
              <a:t>Digital Enthusiast Harald Ille</a:t>
            </a:r>
            <a:endParaRPr lang="de-DE" dirty="0"/>
          </a:p>
        </p:txBody>
      </p:sp>
      <p:sp>
        <p:nvSpPr>
          <p:cNvPr id="6" name="Foliennummernplatzhalter 5">
            <a:extLst>
              <a:ext uri="{FF2B5EF4-FFF2-40B4-BE49-F238E27FC236}">
                <a16:creationId xmlns:a16="http://schemas.microsoft.com/office/drawing/2014/main" id="{03587919-DC94-4AA8-9887-C04CF18D757E}"/>
              </a:ext>
            </a:extLst>
          </p:cNvPr>
          <p:cNvSpPr>
            <a:spLocks noGrp="1"/>
          </p:cNvSpPr>
          <p:nvPr>
            <p:ph type="sldNum" sz="quarter" idx="12"/>
          </p:nvPr>
        </p:nvSpPr>
        <p:spPr/>
        <p:txBody>
          <a:bodyPr/>
          <a:lstStyle/>
          <a:p>
            <a:fld id="{BAFF30EA-0E8F-4029-98E4-BCB635AEA523}" type="slidenum">
              <a:rPr lang="de-DE" smtClean="0"/>
              <a:pPr/>
              <a:t>7</a:t>
            </a:fld>
            <a:endParaRPr lang="de-DE" dirty="0"/>
          </a:p>
        </p:txBody>
      </p:sp>
    </p:spTree>
    <p:extLst>
      <p:ext uri="{BB962C8B-B14F-4D97-AF65-F5344CB8AC3E}">
        <p14:creationId xmlns:p14="http://schemas.microsoft.com/office/powerpoint/2010/main" val="303309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D24BFD-0568-493D-AFEA-00AF99838DD6}"/>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de-DE" dirty="0"/>
              <a:t>Nicht alles sagen.</a:t>
            </a:r>
          </a:p>
        </p:txBody>
      </p:sp>
      <p:pic>
        <p:nvPicPr>
          <p:cNvPr id="11" name="Grafik 10" descr="Ein Bild, das suchend, Mann, Haar, tragen enthält.&#10;&#10;Automatisch generierte Beschreibung">
            <a:extLst>
              <a:ext uri="{FF2B5EF4-FFF2-40B4-BE49-F238E27FC236}">
                <a16:creationId xmlns:a16="http://schemas.microsoft.com/office/drawing/2014/main" id="{203BBE37-8E50-4408-A8A3-FD48C811544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244" r="-2" b="21993"/>
          <a:stretch/>
        </p:blipFill>
        <p:spPr>
          <a:xfrm>
            <a:off x="838200" y="1825625"/>
            <a:ext cx="5181600" cy="4351338"/>
          </a:xfrm>
          <a:prstGeom prst="rect">
            <a:avLst/>
          </a:prstGeom>
          <a:noFill/>
        </p:spPr>
      </p:pic>
      <p:sp>
        <p:nvSpPr>
          <p:cNvPr id="3" name="Inhaltsplatzhalter 2">
            <a:extLst>
              <a:ext uri="{FF2B5EF4-FFF2-40B4-BE49-F238E27FC236}">
                <a16:creationId xmlns:a16="http://schemas.microsoft.com/office/drawing/2014/main" id="{D3A25E0F-6A9E-4BDD-9EF5-5F89A16E8CA3}"/>
              </a:ext>
            </a:extLst>
          </p:cNvPr>
          <p:cNvSpPr>
            <a:spLocks noGrp="1"/>
          </p:cNvSpPr>
          <p:nvPr>
            <p:ph sz="half" idx="2"/>
          </p:nvPr>
        </p:nvSpPr>
        <p:spPr bwMode="auto">
          <a:xfrm>
            <a:off x="6172200" y="1825625"/>
            <a:ext cx="5181600" cy="4351338"/>
          </a:xfrm>
          <a:prstGeom prst="rect">
            <a:avLst/>
          </a:prstGeom>
          <a:noFill/>
          <a:ln>
            <a:noFill/>
          </a:ln>
        </p:spPr>
        <p:txBody>
          <a:bodyPr wrap="square" anchor="ctr" anchorCtr="1">
            <a:normAutofit/>
          </a:bodyPr>
          <a:lstStyle/>
          <a:p>
            <a:pPr marL="0" indent="0">
              <a:buNone/>
            </a:pPr>
            <a:r>
              <a:rPr lang="de-DE" dirty="0"/>
              <a:t>„The </a:t>
            </a:r>
            <a:r>
              <a:rPr lang="de-DE" dirty="0" err="1"/>
              <a:t>secret</a:t>
            </a:r>
            <a:r>
              <a:rPr lang="de-DE" dirty="0"/>
              <a:t> </a:t>
            </a:r>
            <a:r>
              <a:rPr lang="de-DE" dirty="0" err="1"/>
              <a:t>of</a:t>
            </a:r>
            <a:r>
              <a:rPr lang="de-DE" dirty="0"/>
              <a:t> </a:t>
            </a:r>
            <a:r>
              <a:rPr lang="de-DE" dirty="0" err="1"/>
              <a:t>being</a:t>
            </a:r>
            <a:r>
              <a:rPr lang="de-DE" dirty="0"/>
              <a:t> a </a:t>
            </a:r>
            <a:r>
              <a:rPr lang="de-DE" dirty="0" err="1"/>
              <a:t>bore</a:t>
            </a:r>
            <a:r>
              <a:rPr lang="de-DE" dirty="0"/>
              <a:t> </a:t>
            </a:r>
            <a:br>
              <a:rPr lang="de-DE" dirty="0"/>
            </a:br>
            <a:r>
              <a:rPr lang="de-DE" dirty="0" err="1"/>
              <a:t>is</a:t>
            </a:r>
            <a:r>
              <a:rPr lang="de-DE" dirty="0"/>
              <a:t> </a:t>
            </a:r>
            <a:r>
              <a:rPr lang="de-DE" dirty="0" err="1"/>
              <a:t>to</a:t>
            </a:r>
            <a:r>
              <a:rPr lang="de-DE" dirty="0"/>
              <a:t> </a:t>
            </a:r>
            <a:r>
              <a:rPr lang="de-DE" dirty="0" err="1"/>
              <a:t>tell</a:t>
            </a:r>
            <a:r>
              <a:rPr lang="de-DE" dirty="0"/>
              <a:t> </a:t>
            </a:r>
            <a:r>
              <a:rPr lang="de-DE" dirty="0" err="1"/>
              <a:t>everything</a:t>
            </a:r>
            <a:r>
              <a:rPr lang="de-DE" dirty="0"/>
              <a:t>.“</a:t>
            </a:r>
          </a:p>
        </p:txBody>
      </p:sp>
      <p:sp>
        <p:nvSpPr>
          <p:cNvPr id="6" name="Textfeld 5">
            <a:extLst>
              <a:ext uri="{FF2B5EF4-FFF2-40B4-BE49-F238E27FC236}">
                <a16:creationId xmlns:a16="http://schemas.microsoft.com/office/drawing/2014/main" id="{9EB6B557-75F3-4EBA-8824-9C3EEAE26690}"/>
              </a:ext>
            </a:extLst>
          </p:cNvPr>
          <p:cNvSpPr txBox="1"/>
          <p:nvPr/>
        </p:nvSpPr>
        <p:spPr>
          <a:xfrm>
            <a:off x="9153989" y="6870700"/>
            <a:ext cx="3038011" cy="189283"/>
          </a:xfrm>
          <a:prstGeom prst="rect">
            <a:avLst/>
          </a:prstGeom>
          <a:solidFill>
            <a:srgbClr val="000000"/>
          </a:solidFill>
        </p:spPr>
        <p:txBody>
          <a:bodyPr wrap="none" rtlCol="0">
            <a:spAutoFit/>
          </a:bodyPr>
          <a:lstStyle/>
          <a:p>
            <a:pPr algn="r">
              <a:lnSpc>
                <a:spcPct val="90000"/>
              </a:lnSpc>
              <a:spcAft>
                <a:spcPts val="600"/>
              </a:spcAft>
            </a:pPr>
            <a:r>
              <a:rPr lang="de-DE" sz="700">
                <a:solidFill>
                  <a:srgbClr val="FFFFFF"/>
                </a:solidFill>
                <a:latin typeface="+mn-lt"/>
              </a:rPr>
              <a:t>"</a:t>
            </a:r>
            <a:r>
              <a:rPr lang="de-DE" sz="700">
                <a:solidFill>
                  <a:srgbClr val="FFFFFF"/>
                </a:solidFill>
                <a:latin typeface="+mn-lt"/>
                <a:hlinkClick r:id="rId4" tooltip="http://percyacunhavigil.blogspot.com/2010_11_21_archive.html">
                  <a:extLst>
                    <a:ext uri="{A12FA001-AC4F-418D-AE19-62706E023703}">
                      <ahyp:hlinkClr xmlns:ahyp="http://schemas.microsoft.com/office/drawing/2018/hyperlinkcolor" val="tx"/>
                    </a:ext>
                  </a:extLst>
                </a:hlinkClick>
              </a:rPr>
              <a:t>Dieses Foto</a:t>
            </a:r>
            <a:r>
              <a:rPr lang="de-DE" sz="700">
                <a:solidFill>
                  <a:srgbClr val="FFFFFF"/>
                </a:solidFill>
                <a:latin typeface="+mn-lt"/>
              </a:rPr>
              <a:t>" von Unbekannter Autor ist lizenziert gemäß </a:t>
            </a:r>
            <a:r>
              <a:rPr lang="de-DE" sz="700">
                <a:solidFill>
                  <a:srgbClr val="FFFFFF"/>
                </a:solidFill>
                <a:latin typeface="+mn-lt"/>
                <a:hlinkClick r:id="rId5" tooltip="https://creativecommons.org/licenses/by-nc-nd/3.0/">
                  <a:extLst>
                    <a:ext uri="{A12FA001-AC4F-418D-AE19-62706E023703}">
                      <ahyp:hlinkClr xmlns:ahyp="http://schemas.microsoft.com/office/drawing/2018/hyperlinkcolor" val="tx"/>
                    </a:ext>
                  </a:extLst>
                </a:hlinkClick>
              </a:rPr>
              <a:t>CC BY-NC-ND</a:t>
            </a:r>
            <a:endParaRPr lang="de-DE" sz="700">
              <a:solidFill>
                <a:srgbClr val="FFFFFF"/>
              </a:solidFill>
              <a:latin typeface="+mn-lt"/>
            </a:endParaRPr>
          </a:p>
        </p:txBody>
      </p:sp>
      <p:sp>
        <p:nvSpPr>
          <p:cNvPr id="9" name="Textfeld 8">
            <a:extLst>
              <a:ext uri="{FF2B5EF4-FFF2-40B4-BE49-F238E27FC236}">
                <a16:creationId xmlns:a16="http://schemas.microsoft.com/office/drawing/2014/main" id="{8C76DA5F-0DF6-47BA-850F-10C68A6097D2}"/>
              </a:ext>
            </a:extLst>
          </p:cNvPr>
          <p:cNvSpPr txBox="1"/>
          <p:nvPr/>
        </p:nvSpPr>
        <p:spPr>
          <a:xfrm>
            <a:off x="6286019" y="6870700"/>
            <a:ext cx="2855270" cy="200055"/>
          </a:xfrm>
          <a:prstGeom prst="rect">
            <a:avLst/>
          </a:prstGeom>
          <a:solidFill>
            <a:srgbClr val="000000"/>
          </a:solidFill>
        </p:spPr>
        <p:txBody>
          <a:bodyPr wrap="none" rtlCol="0">
            <a:spAutoFit/>
          </a:bodyPr>
          <a:lstStyle/>
          <a:p>
            <a:pPr algn="r">
              <a:spcAft>
                <a:spcPts val="600"/>
              </a:spcAft>
            </a:pPr>
            <a:r>
              <a:rPr lang="de-DE" sz="700">
                <a:solidFill>
                  <a:srgbClr val="FFFFFF"/>
                </a:solidFill>
                <a:latin typeface="+mn-lt"/>
              </a:rPr>
              <a:t>"</a:t>
            </a:r>
            <a:r>
              <a:rPr lang="de-DE" sz="700">
                <a:solidFill>
                  <a:srgbClr val="FFFFFF"/>
                </a:solidFill>
                <a:latin typeface="+mn-lt"/>
                <a:hlinkClick r:id="rId6" tooltip="https://pt.wikipedia.org/wiki/Voltaire">
                  <a:extLst>
                    <a:ext uri="{A12FA001-AC4F-418D-AE19-62706E023703}">
                      <ahyp:hlinkClr xmlns:ahyp="http://schemas.microsoft.com/office/drawing/2018/hyperlinkcolor" val="tx"/>
                    </a:ext>
                  </a:extLst>
                </a:hlinkClick>
              </a:rPr>
              <a:t>Dieses Foto</a:t>
            </a:r>
            <a:r>
              <a:rPr lang="de-DE" sz="700">
                <a:solidFill>
                  <a:srgbClr val="FFFFFF"/>
                </a:solidFill>
                <a:latin typeface="+mn-lt"/>
              </a:rPr>
              <a:t>" von Unbekannter Autor ist lizenziert gemäß </a:t>
            </a:r>
            <a:r>
              <a:rPr lang="de-DE" sz="700">
                <a:solidFill>
                  <a:srgbClr val="FFFFFF"/>
                </a:solidFill>
                <a:latin typeface="+mn-lt"/>
                <a:hlinkClick r:id="rId7" tooltip="https://creativecommons.org/licenses/by-sa/3.0/">
                  <a:extLst>
                    <a:ext uri="{A12FA001-AC4F-418D-AE19-62706E023703}">
                      <ahyp:hlinkClr xmlns:ahyp="http://schemas.microsoft.com/office/drawing/2018/hyperlinkcolor" val="tx"/>
                    </a:ext>
                  </a:extLst>
                </a:hlinkClick>
              </a:rPr>
              <a:t>CC BY-SA</a:t>
            </a:r>
            <a:endParaRPr lang="de-DE" sz="700">
              <a:solidFill>
                <a:srgbClr val="FFFFFF"/>
              </a:solidFill>
              <a:latin typeface="+mn-lt"/>
            </a:endParaRPr>
          </a:p>
        </p:txBody>
      </p:sp>
      <p:sp>
        <p:nvSpPr>
          <p:cNvPr id="12" name="Textfeld 11">
            <a:extLst>
              <a:ext uri="{FF2B5EF4-FFF2-40B4-BE49-F238E27FC236}">
                <a16:creationId xmlns:a16="http://schemas.microsoft.com/office/drawing/2014/main" id="{BABDDC04-4030-494F-ABD7-32773ED987EE}"/>
              </a:ext>
            </a:extLst>
          </p:cNvPr>
          <p:cNvSpPr txBox="1"/>
          <p:nvPr/>
        </p:nvSpPr>
        <p:spPr>
          <a:xfrm>
            <a:off x="3579953" y="6870700"/>
            <a:ext cx="2693366" cy="200055"/>
          </a:xfrm>
          <a:prstGeom prst="rect">
            <a:avLst/>
          </a:prstGeom>
          <a:solidFill>
            <a:srgbClr val="000000"/>
          </a:solidFill>
        </p:spPr>
        <p:txBody>
          <a:bodyPr wrap="none" rtlCol="0">
            <a:spAutoFit/>
          </a:bodyPr>
          <a:lstStyle/>
          <a:p>
            <a:pPr algn="r">
              <a:spcAft>
                <a:spcPts val="600"/>
              </a:spcAft>
            </a:pPr>
            <a:r>
              <a:rPr lang="de-DE" sz="700">
                <a:solidFill>
                  <a:srgbClr val="FFFFFF"/>
                </a:solidFill>
                <a:latin typeface="+mn-lt"/>
              </a:rPr>
              <a:t>"</a:t>
            </a:r>
            <a:r>
              <a:rPr lang="de-DE" sz="700">
                <a:solidFill>
                  <a:srgbClr val="FFFFFF"/>
                </a:solidFill>
                <a:latin typeface="+mn-lt"/>
                <a:hlinkClick r:id="rId3" tooltip="https://ro.wikipedia.org/wiki/Voltaire">
                  <a:extLst>
                    <a:ext uri="{A12FA001-AC4F-418D-AE19-62706E023703}">
                      <ahyp:hlinkClr xmlns:ahyp="http://schemas.microsoft.com/office/drawing/2018/hyperlinkcolor" val="tx"/>
                    </a:ext>
                  </a:extLst>
                </a:hlinkClick>
              </a:rPr>
              <a:t>Dieses Foto</a:t>
            </a:r>
            <a:r>
              <a:rPr lang="de-DE" sz="700">
                <a:solidFill>
                  <a:srgbClr val="FFFFFF"/>
                </a:solidFill>
                <a:latin typeface="+mn-lt"/>
              </a:rPr>
              <a:t>" von Unbekannter Autor ist lizenziert gemäß </a:t>
            </a:r>
            <a:r>
              <a:rPr lang="de-DE" sz="700">
                <a:solidFill>
                  <a:srgbClr val="FFFFFF"/>
                </a:solidFill>
                <a:latin typeface="+mn-lt"/>
                <a:hlinkClick r:id="rId7" tooltip="https://creativecommons.org/licenses/by-sa/3.0/">
                  <a:extLst>
                    <a:ext uri="{A12FA001-AC4F-418D-AE19-62706E023703}">
                      <ahyp:hlinkClr xmlns:ahyp="http://schemas.microsoft.com/office/drawing/2018/hyperlinkcolor" val="tx"/>
                    </a:ext>
                  </a:extLst>
                </a:hlinkClick>
              </a:rPr>
              <a:t>CC BY-SA</a:t>
            </a:r>
            <a:endParaRPr lang="de-DE" sz="700">
              <a:solidFill>
                <a:srgbClr val="FFFFFF"/>
              </a:solidFill>
              <a:latin typeface="+mn-lt"/>
            </a:endParaRPr>
          </a:p>
        </p:txBody>
      </p:sp>
      <p:sp>
        <p:nvSpPr>
          <p:cNvPr id="4" name="Fußzeilenplatzhalter 3">
            <a:extLst>
              <a:ext uri="{FF2B5EF4-FFF2-40B4-BE49-F238E27FC236}">
                <a16:creationId xmlns:a16="http://schemas.microsoft.com/office/drawing/2014/main" id="{CA38200E-B3CF-4872-B613-A1CA6A4CB061}"/>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135363F0-FD1D-4EE3-9A1D-CD8E7CE73FF8}"/>
              </a:ext>
            </a:extLst>
          </p:cNvPr>
          <p:cNvSpPr>
            <a:spLocks noGrp="1"/>
          </p:cNvSpPr>
          <p:nvPr>
            <p:ph type="sldNum" sz="quarter" idx="12"/>
          </p:nvPr>
        </p:nvSpPr>
        <p:spPr/>
        <p:txBody>
          <a:bodyPr/>
          <a:lstStyle/>
          <a:p>
            <a:fld id="{BAFF30EA-0E8F-4029-98E4-BCB635AEA523}" type="slidenum">
              <a:rPr lang="de-DE" smtClean="0"/>
              <a:pPr/>
              <a:t>70</a:t>
            </a:fld>
            <a:endParaRPr lang="de-DE" dirty="0"/>
          </a:p>
        </p:txBody>
      </p:sp>
    </p:spTree>
    <p:extLst>
      <p:ext uri="{BB962C8B-B14F-4D97-AF65-F5344CB8AC3E}">
        <p14:creationId xmlns:p14="http://schemas.microsoft.com/office/powerpoint/2010/main" val="2498023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A76AC-D184-4373-8F6C-DB8D0B7BB57C}"/>
              </a:ext>
            </a:extLst>
          </p:cNvPr>
          <p:cNvSpPr>
            <a:spLocks noGrp="1"/>
          </p:cNvSpPr>
          <p:nvPr>
            <p:ph type="title"/>
          </p:nvPr>
        </p:nvSpPr>
        <p:spPr/>
        <p:txBody>
          <a:bodyPr/>
          <a:lstStyle/>
          <a:p>
            <a:r>
              <a:rPr lang="de-DE" dirty="0"/>
              <a:t>Show, </a:t>
            </a:r>
            <a:r>
              <a:rPr lang="de-DE" dirty="0" err="1"/>
              <a:t>don‘t</a:t>
            </a:r>
            <a:r>
              <a:rPr lang="de-DE" dirty="0"/>
              <a:t> </a:t>
            </a:r>
            <a:r>
              <a:rPr lang="de-DE" dirty="0" err="1"/>
              <a:t>tell</a:t>
            </a:r>
            <a:r>
              <a:rPr lang="de-DE" dirty="0"/>
              <a:t>….</a:t>
            </a:r>
          </a:p>
        </p:txBody>
      </p:sp>
      <p:sp>
        <p:nvSpPr>
          <p:cNvPr id="4" name="Rechteck 3">
            <a:extLst>
              <a:ext uri="{FF2B5EF4-FFF2-40B4-BE49-F238E27FC236}">
                <a16:creationId xmlns:a16="http://schemas.microsoft.com/office/drawing/2014/main" id="{67DD0ED5-54F5-4F22-BCE3-88B9EE1A04DB}"/>
              </a:ext>
            </a:extLst>
          </p:cNvPr>
          <p:cNvSpPr/>
          <p:nvPr/>
        </p:nvSpPr>
        <p:spPr>
          <a:xfrm>
            <a:off x="6258909" y="1825625"/>
            <a:ext cx="4950373" cy="39703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fontAlgn="base"/>
            <a:r>
              <a:rPr lang="de-DE" sz="2800" b="1" dirty="0">
                <a:solidFill>
                  <a:schemeClr val="bg1"/>
                </a:solidFill>
                <a:highlight>
                  <a:srgbClr val="2A6C83"/>
                </a:highlight>
              </a:rPr>
              <a:t>Beispiel 2   </a:t>
            </a:r>
            <a:r>
              <a:rPr lang="de-DE" sz="2800" b="1" dirty="0">
                <a:solidFill>
                  <a:schemeClr val="tx1"/>
                </a:solidFill>
                <a:highlight>
                  <a:srgbClr val="2A6C83"/>
                </a:highlight>
              </a:rPr>
              <a:t>.</a:t>
            </a:r>
          </a:p>
          <a:p>
            <a:pPr fontAlgn="base"/>
            <a:r>
              <a:rPr lang="de-DE" sz="2800" dirty="0">
                <a:solidFill>
                  <a:schemeClr val="tx1"/>
                </a:solidFill>
              </a:rPr>
              <a:t>Anton drosselte das Tempo und kurbelte das Fenster seiner Rostlaube herunter. Rings um ihn wogten Blumen in den Feldern. Die würzige Bergluft drang herein und spielte mit seinem Haar. Er atmete tief durch.</a:t>
            </a:r>
          </a:p>
        </p:txBody>
      </p:sp>
      <p:sp>
        <p:nvSpPr>
          <p:cNvPr id="5" name="Rechteck 4">
            <a:extLst>
              <a:ext uri="{FF2B5EF4-FFF2-40B4-BE49-F238E27FC236}">
                <a16:creationId xmlns:a16="http://schemas.microsoft.com/office/drawing/2014/main" id="{3137493A-B2A7-4266-81C3-DB9209CF75EA}"/>
              </a:ext>
            </a:extLst>
          </p:cNvPr>
          <p:cNvSpPr/>
          <p:nvPr/>
        </p:nvSpPr>
        <p:spPr>
          <a:xfrm>
            <a:off x="693683" y="1825624"/>
            <a:ext cx="4829503" cy="397031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fontAlgn="base"/>
            <a:r>
              <a:rPr lang="de-DE" sz="2800" b="1" dirty="0">
                <a:solidFill>
                  <a:schemeClr val="bg1"/>
                </a:solidFill>
                <a:highlight>
                  <a:srgbClr val="F4952B"/>
                </a:highlight>
              </a:rPr>
              <a:t>Beispiel 1   </a:t>
            </a:r>
            <a:r>
              <a:rPr lang="de-DE" sz="2800" b="1" dirty="0">
                <a:solidFill>
                  <a:srgbClr val="F4952B"/>
                </a:solidFill>
                <a:highlight>
                  <a:srgbClr val="F4952B"/>
                </a:highlight>
              </a:rPr>
              <a:t>.</a:t>
            </a:r>
          </a:p>
          <a:p>
            <a:pPr fontAlgn="base"/>
            <a:r>
              <a:rPr lang="de-DE" sz="2800" dirty="0"/>
              <a:t>Anton fuhr die kurvige Straße entlang. Er öffnete das Fenster und schaute auf die schönen Blumenwiesen am Straßenrand. Er genoss die Fahrt.</a:t>
            </a:r>
          </a:p>
          <a:p>
            <a:pPr fontAlgn="base"/>
            <a:endParaRPr lang="de-DE" sz="2800" dirty="0"/>
          </a:p>
          <a:p>
            <a:pPr fontAlgn="base"/>
            <a:endParaRPr lang="de-DE" sz="2800" dirty="0"/>
          </a:p>
        </p:txBody>
      </p:sp>
      <p:sp>
        <p:nvSpPr>
          <p:cNvPr id="3" name="Fußzeilenplatzhalter 2">
            <a:extLst>
              <a:ext uri="{FF2B5EF4-FFF2-40B4-BE49-F238E27FC236}">
                <a16:creationId xmlns:a16="http://schemas.microsoft.com/office/drawing/2014/main" id="{3BCB38C2-972E-4FC0-A433-4A14B4E8AB43}"/>
              </a:ext>
            </a:extLst>
          </p:cNvPr>
          <p:cNvSpPr>
            <a:spLocks noGrp="1"/>
          </p:cNvSpPr>
          <p:nvPr>
            <p:ph type="ftr" sz="quarter" idx="11"/>
          </p:nvPr>
        </p:nvSpPr>
        <p:spPr/>
        <p:txBody>
          <a:bodyPr/>
          <a:lstStyle/>
          <a:p>
            <a:pPr algn="l"/>
            <a:r>
              <a:rPr lang="de-DE"/>
              <a:t>Digital Enthusiast Harald Ille</a:t>
            </a:r>
            <a:endParaRPr lang="de-DE" dirty="0"/>
          </a:p>
        </p:txBody>
      </p:sp>
      <p:sp>
        <p:nvSpPr>
          <p:cNvPr id="6" name="Foliennummernplatzhalter 5">
            <a:extLst>
              <a:ext uri="{FF2B5EF4-FFF2-40B4-BE49-F238E27FC236}">
                <a16:creationId xmlns:a16="http://schemas.microsoft.com/office/drawing/2014/main" id="{EF8A9433-C287-46E2-8F94-E47CFB7EC8B0}"/>
              </a:ext>
            </a:extLst>
          </p:cNvPr>
          <p:cNvSpPr>
            <a:spLocks noGrp="1"/>
          </p:cNvSpPr>
          <p:nvPr>
            <p:ph type="sldNum" sz="quarter" idx="12"/>
          </p:nvPr>
        </p:nvSpPr>
        <p:spPr/>
        <p:txBody>
          <a:bodyPr/>
          <a:lstStyle/>
          <a:p>
            <a:fld id="{BAFF30EA-0E8F-4029-98E4-BCB635AEA523}" type="slidenum">
              <a:rPr lang="de-DE" smtClean="0"/>
              <a:pPr/>
              <a:t>71</a:t>
            </a:fld>
            <a:endParaRPr lang="de-DE" dirty="0"/>
          </a:p>
        </p:txBody>
      </p:sp>
    </p:spTree>
    <p:extLst>
      <p:ext uri="{BB962C8B-B14F-4D97-AF65-F5344CB8AC3E}">
        <p14:creationId xmlns:p14="http://schemas.microsoft.com/office/powerpoint/2010/main" val="267893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E614F-9908-4169-B3FF-9454C73F603B}"/>
              </a:ext>
            </a:extLst>
          </p:cNvPr>
          <p:cNvSpPr>
            <a:spLocks noGrp="1"/>
          </p:cNvSpPr>
          <p:nvPr>
            <p:ph type="title"/>
          </p:nvPr>
        </p:nvSpPr>
        <p:spPr/>
        <p:txBody>
          <a:bodyPr/>
          <a:lstStyle/>
          <a:p>
            <a:endParaRPr lang="de-DE"/>
          </a:p>
        </p:txBody>
      </p:sp>
      <p:pic>
        <p:nvPicPr>
          <p:cNvPr id="4" name="Onlinemedien 3" title="Show, Don't Tell">
            <a:hlinkClick r:id="" action="ppaction://media"/>
            <a:extLst>
              <a:ext uri="{FF2B5EF4-FFF2-40B4-BE49-F238E27FC236}">
                <a16:creationId xmlns:a16="http://schemas.microsoft.com/office/drawing/2014/main" id="{90E2DA4E-995C-4163-B7E2-262804C8EC18}"/>
              </a:ext>
            </a:extLst>
          </p:cNvPr>
          <p:cNvPicPr>
            <a:picLocks noGrp="1" noRot="1" noChangeAspect="1"/>
          </p:cNvPicPr>
          <p:nvPr>
            <p:ph idx="1"/>
            <a:videoFile r:link="rId1"/>
          </p:nvPr>
        </p:nvPicPr>
        <p:blipFill>
          <a:blip r:embed="rId3"/>
          <a:stretch>
            <a:fillRect/>
          </a:stretch>
        </p:blipFill>
        <p:spPr>
          <a:xfrm>
            <a:off x="0" y="0"/>
            <a:ext cx="12257676" cy="6894786"/>
          </a:xfrm>
          <a:prstGeom prst="rect">
            <a:avLst/>
          </a:prstGeom>
        </p:spPr>
      </p:pic>
      <p:sp>
        <p:nvSpPr>
          <p:cNvPr id="3" name="Fußzeilenplatzhalter 2">
            <a:extLst>
              <a:ext uri="{FF2B5EF4-FFF2-40B4-BE49-F238E27FC236}">
                <a16:creationId xmlns:a16="http://schemas.microsoft.com/office/drawing/2014/main" id="{4D0A8B22-8359-4927-BCE5-733E3B12311A}"/>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6C7AE8C7-7375-4DFE-BBCE-40550C40FA05}"/>
              </a:ext>
            </a:extLst>
          </p:cNvPr>
          <p:cNvSpPr>
            <a:spLocks noGrp="1"/>
          </p:cNvSpPr>
          <p:nvPr>
            <p:ph type="sldNum" sz="quarter" idx="12"/>
          </p:nvPr>
        </p:nvSpPr>
        <p:spPr/>
        <p:txBody>
          <a:bodyPr/>
          <a:lstStyle/>
          <a:p>
            <a:fld id="{BAFF30EA-0E8F-4029-98E4-BCB635AEA523}" type="slidenum">
              <a:rPr lang="de-DE" smtClean="0"/>
              <a:pPr/>
              <a:t>72</a:t>
            </a:fld>
            <a:endParaRPr lang="de-DE" dirty="0"/>
          </a:p>
        </p:txBody>
      </p:sp>
    </p:spTree>
    <p:extLst>
      <p:ext uri="{BB962C8B-B14F-4D97-AF65-F5344CB8AC3E}">
        <p14:creationId xmlns:p14="http://schemas.microsoft.com/office/powerpoint/2010/main" val="30779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58AE1-EBB1-4E84-8225-7BD31A3A2FA5}"/>
              </a:ext>
            </a:extLst>
          </p:cNvPr>
          <p:cNvSpPr>
            <a:spLocks noGrp="1"/>
          </p:cNvSpPr>
          <p:nvPr>
            <p:ph type="title"/>
          </p:nvPr>
        </p:nvSpPr>
        <p:spPr/>
        <p:txBody>
          <a:bodyPr/>
          <a:lstStyle/>
          <a:p>
            <a:r>
              <a:rPr lang="de-DE" dirty="0"/>
              <a:t>Nur die wichtigen Kriterien aufzeigen</a:t>
            </a:r>
          </a:p>
        </p:txBody>
      </p:sp>
      <p:sp>
        <p:nvSpPr>
          <p:cNvPr id="4" name="Rechteck 3">
            <a:extLst>
              <a:ext uri="{FF2B5EF4-FFF2-40B4-BE49-F238E27FC236}">
                <a16:creationId xmlns:a16="http://schemas.microsoft.com/office/drawing/2014/main" id="{E7323E36-E166-4B43-B699-28DBE07B4315}"/>
              </a:ext>
            </a:extLst>
          </p:cNvPr>
          <p:cNvSpPr/>
          <p:nvPr/>
        </p:nvSpPr>
        <p:spPr>
          <a:xfrm>
            <a:off x="838200" y="2280432"/>
            <a:ext cx="4658710" cy="25545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de-DE" sz="3200" b="1" dirty="0">
                <a:highlight>
                  <a:srgbClr val="2A6C83"/>
                </a:highlight>
              </a:rPr>
              <a:t>Zielgruppe   </a:t>
            </a:r>
            <a:r>
              <a:rPr lang="de-DE" sz="3200" b="1" dirty="0">
                <a:solidFill>
                  <a:schemeClr val="tx1"/>
                </a:solidFill>
                <a:highlight>
                  <a:srgbClr val="2A6C83"/>
                </a:highlight>
              </a:rPr>
              <a:t>.</a:t>
            </a:r>
            <a:r>
              <a:rPr lang="de-DE" sz="3200" b="1" dirty="0">
                <a:highlight>
                  <a:srgbClr val="2A6C83"/>
                </a:highlight>
              </a:rPr>
              <a:t> </a:t>
            </a:r>
          </a:p>
          <a:p>
            <a:r>
              <a:rPr lang="de-DE" sz="3200" dirty="0"/>
              <a:t>Männer und Frauen</a:t>
            </a:r>
          </a:p>
          <a:p>
            <a:r>
              <a:rPr lang="de-DE" sz="3200" dirty="0"/>
              <a:t>18 bis 80</a:t>
            </a:r>
          </a:p>
          <a:p>
            <a:r>
              <a:rPr lang="de-DE" sz="3200" dirty="0"/>
              <a:t>Reich und arm</a:t>
            </a:r>
          </a:p>
          <a:p>
            <a:r>
              <a:rPr lang="de-DE" sz="3200" dirty="0"/>
              <a:t>Gebildet und ungebildet</a:t>
            </a:r>
          </a:p>
        </p:txBody>
      </p:sp>
      <p:sp>
        <p:nvSpPr>
          <p:cNvPr id="5" name="Rechteck 4">
            <a:extLst>
              <a:ext uri="{FF2B5EF4-FFF2-40B4-BE49-F238E27FC236}">
                <a16:creationId xmlns:a16="http://schemas.microsoft.com/office/drawing/2014/main" id="{DF67A456-D18F-45F5-8D52-1DF70D0A00C5}"/>
              </a:ext>
            </a:extLst>
          </p:cNvPr>
          <p:cNvSpPr/>
          <p:nvPr/>
        </p:nvSpPr>
        <p:spPr>
          <a:xfrm>
            <a:off x="6287814" y="2280432"/>
            <a:ext cx="4658710" cy="255454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de-DE" sz="3200" b="1" dirty="0">
                <a:highlight>
                  <a:srgbClr val="2A6C83"/>
                </a:highlight>
              </a:rPr>
              <a:t>Zielgruppe   </a:t>
            </a:r>
            <a:r>
              <a:rPr lang="de-DE" sz="3200" b="1" dirty="0">
                <a:solidFill>
                  <a:schemeClr val="tx1"/>
                </a:solidFill>
                <a:highlight>
                  <a:srgbClr val="2A6C83"/>
                </a:highlight>
              </a:rPr>
              <a:t>.</a:t>
            </a:r>
            <a:r>
              <a:rPr lang="de-DE" sz="3200" b="1" dirty="0">
                <a:highlight>
                  <a:srgbClr val="2A6C83"/>
                </a:highlight>
              </a:rPr>
              <a:t> </a:t>
            </a:r>
          </a:p>
          <a:p>
            <a:r>
              <a:rPr lang="de-DE" sz="3200" dirty="0"/>
              <a:t>Alle erwachsenen Bürgerinnen und Bürger in Deutschland. </a:t>
            </a:r>
          </a:p>
          <a:p>
            <a:r>
              <a:rPr lang="de-DE" sz="3200" dirty="0"/>
              <a:t> </a:t>
            </a:r>
          </a:p>
        </p:txBody>
      </p:sp>
      <p:sp>
        <p:nvSpPr>
          <p:cNvPr id="3" name="Fußzeilenplatzhalter 2">
            <a:extLst>
              <a:ext uri="{FF2B5EF4-FFF2-40B4-BE49-F238E27FC236}">
                <a16:creationId xmlns:a16="http://schemas.microsoft.com/office/drawing/2014/main" id="{6F29E4FA-D536-4105-842D-312FB56ED7A8}"/>
              </a:ext>
            </a:extLst>
          </p:cNvPr>
          <p:cNvSpPr>
            <a:spLocks noGrp="1"/>
          </p:cNvSpPr>
          <p:nvPr>
            <p:ph type="ftr" sz="quarter" idx="11"/>
          </p:nvPr>
        </p:nvSpPr>
        <p:spPr/>
        <p:txBody>
          <a:bodyPr/>
          <a:lstStyle/>
          <a:p>
            <a:pPr algn="l"/>
            <a:r>
              <a:rPr lang="de-DE"/>
              <a:t>Digital Enthusiast Harald Ille</a:t>
            </a:r>
            <a:endParaRPr lang="de-DE" dirty="0"/>
          </a:p>
        </p:txBody>
      </p:sp>
      <p:sp>
        <p:nvSpPr>
          <p:cNvPr id="6" name="Foliennummernplatzhalter 5">
            <a:extLst>
              <a:ext uri="{FF2B5EF4-FFF2-40B4-BE49-F238E27FC236}">
                <a16:creationId xmlns:a16="http://schemas.microsoft.com/office/drawing/2014/main" id="{757063D1-D98A-45D8-AC5A-F9FECC2FC3F2}"/>
              </a:ext>
            </a:extLst>
          </p:cNvPr>
          <p:cNvSpPr>
            <a:spLocks noGrp="1"/>
          </p:cNvSpPr>
          <p:nvPr>
            <p:ph type="sldNum" sz="quarter" idx="12"/>
          </p:nvPr>
        </p:nvSpPr>
        <p:spPr/>
        <p:txBody>
          <a:bodyPr/>
          <a:lstStyle/>
          <a:p>
            <a:fld id="{BAFF30EA-0E8F-4029-98E4-BCB635AEA523}" type="slidenum">
              <a:rPr lang="de-DE" smtClean="0"/>
              <a:pPr/>
              <a:t>73</a:t>
            </a:fld>
            <a:endParaRPr lang="de-DE" dirty="0"/>
          </a:p>
        </p:txBody>
      </p:sp>
    </p:spTree>
    <p:extLst>
      <p:ext uri="{BB962C8B-B14F-4D97-AF65-F5344CB8AC3E}">
        <p14:creationId xmlns:p14="http://schemas.microsoft.com/office/powerpoint/2010/main" val="30053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4D40BF-D32F-4891-8816-B6B1D4ADB686}"/>
              </a:ext>
            </a:extLst>
          </p:cNvPr>
          <p:cNvSpPr>
            <a:spLocks noGrp="1"/>
          </p:cNvSpPr>
          <p:nvPr>
            <p:ph type="title"/>
          </p:nvPr>
        </p:nvSpPr>
        <p:spPr/>
        <p:txBody>
          <a:bodyPr/>
          <a:lstStyle/>
          <a:p>
            <a:r>
              <a:rPr lang="de-DE" dirty="0"/>
              <a:t>Ockhams Rasiermesser</a:t>
            </a:r>
          </a:p>
        </p:txBody>
      </p:sp>
      <p:sp>
        <p:nvSpPr>
          <p:cNvPr id="4" name="Rechteck 3">
            <a:extLst>
              <a:ext uri="{FF2B5EF4-FFF2-40B4-BE49-F238E27FC236}">
                <a16:creationId xmlns:a16="http://schemas.microsoft.com/office/drawing/2014/main" id="{6B5E4514-10D2-480E-B786-BC0AF6E536D0}"/>
              </a:ext>
            </a:extLst>
          </p:cNvPr>
          <p:cNvSpPr/>
          <p:nvPr/>
        </p:nvSpPr>
        <p:spPr>
          <a:xfrm>
            <a:off x="6201104" y="1877635"/>
            <a:ext cx="5110654" cy="424731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de-DE" dirty="0"/>
              <a:t>Wenn wir bei stürmischem Wetter einen umgeknickten Baum sehen, dann ist die einfachste Erklärung die, dass der Wind den Baum geknickt hat. Es könnte aber auch ein Meteor oder ein Elefant gewesen sein. Aber Meteore und Elefanten sind selten. (Elefanten jedenfalls in Europa.) Es könnten auch gerade 200 Meter große außerirdische Wesen gelandet sein, die den Baum geknickt haben. Die Annahme setzt aber diverse andere Annahmen voraus. Die Existenz Außerirdischer, ihre Landung auf der Erde etc. Die Erklärung, dass der Wind den Baum geknickt hat, ist einfacherer, naheliegender. Deshalb werden die komplizierteren Erklärungen mit Ockhams Rasiermesser weggeschnitten.</a:t>
            </a:r>
          </a:p>
        </p:txBody>
      </p:sp>
      <p:sp>
        <p:nvSpPr>
          <p:cNvPr id="6" name="Rechteck 5">
            <a:extLst>
              <a:ext uri="{FF2B5EF4-FFF2-40B4-BE49-F238E27FC236}">
                <a16:creationId xmlns:a16="http://schemas.microsoft.com/office/drawing/2014/main" id="{7A99FA2D-A46B-4C25-BBC9-2F4F5E498C4B}"/>
              </a:ext>
            </a:extLst>
          </p:cNvPr>
          <p:cNvSpPr/>
          <p:nvPr/>
        </p:nvSpPr>
        <p:spPr>
          <a:xfrm>
            <a:off x="793531" y="1877635"/>
            <a:ext cx="4882055" cy="397031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de-DE" dirty="0">
                <a:solidFill>
                  <a:schemeClr val="bg1"/>
                </a:solidFill>
                <a:latin typeface="Arial" panose="020B0604020202020204" pitchFamily="34" charset="0"/>
              </a:rPr>
              <a:t>Der praktische Vorteil dieses Prinzips für die Theoriefindung ist, dass Theorien mit wenigen und einfachen Annahmen leichter </a:t>
            </a:r>
            <a:r>
              <a:rPr lang="de-DE" dirty="0">
                <a:solidFill>
                  <a:schemeClr val="bg1"/>
                </a:solidFill>
                <a:latin typeface="Arial" panose="020B0604020202020204" pitchFamily="34" charset="0"/>
                <a:hlinkClick r:id="rId2" tooltip="Falsifikationismus">
                  <a:extLst>
                    <a:ext uri="{A12FA001-AC4F-418D-AE19-62706E023703}">
                      <ahyp:hlinkClr xmlns:ahyp="http://schemas.microsoft.com/office/drawing/2018/hyperlinkcolor" val="tx"/>
                    </a:ext>
                  </a:extLst>
                </a:hlinkClick>
              </a:rPr>
              <a:t>falsifizierbar</a:t>
            </a:r>
            <a:r>
              <a:rPr lang="de-DE" dirty="0">
                <a:solidFill>
                  <a:schemeClr val="bg1"/>
                </a:solidFill>
                <a:latin typeface="Arial" panose="020B0604020202020204" pitchFamily="34" charset="0"/>
              </a:rPr>
              <a:t> sind als solche mit vielen und komplizierten Annahmen. Ockhams Rasiermesser ist aber nur eines von mehreren Kriterien für die </a:t>
            </a:r>
            <a:r>
              <a:rPr lang="de-DE" dirty="0">
                <a:solidFill>
                  <a:schemeClr val="bg1"/>
                </a:solidFill>
                <a:latin typeface="Arial" panose="020B0604020202020204" pitchFamily="34" charset="0"/>
                <a:hlinkClick r:id="rId3" tooltip="Theorie">
                  <a:extLst>
                    <a:ext uri="{A12FA001-AC4F-418D-AE19-62706E023703}">
                      <ahyp:hlinkClr xmlns:ahyp="http://schemas.microsoft.com/office/drawing/2018/hyperlinkcolor" val="tx"/>
                    </a:ext>
                  </a:extLst>
                </a:hlinkClick>
              </a:rPr>
              <a:t>Qualität von Theorien</a:t>
            </a:r>
            <a:r>
              <a:rPr lang="de-DE" dirty="0">
                <a:solidFill>
                  <a:schemeClr val="bg1"/>
                </a:solidFill>
                <a:latin typeface="Arial" panose="020B0604020202020204" pitchFamily="34" charset="0"/>
              </a:rPr>
              <a:t>. Mit ihm lässt sich kein Urteil über die Gültigkeit von Erklärungsmodellen fällen, wohl aber lassen sich unnötige Annahmen aussondern. Ein moderner </a:t>
            </a:r>
            <a:r>
              <a:rPr lang="de-DE" dirty="0">
                <a:solidFill>
                  <a:schemeClr val="bg1"/>
                </a:solidFill>
                <a:latin typeface="Arial" panose="020B0604020202020204" pitchFamily="34" charset="0"/>
                <a:hlinkClick r:id="rId4" tooltip="Reduktionismus">
                  <a:extLst>
                    <a:ext uri="{A12FA001-AC4F-418D-AE19-62706E023703}">
                      <ahyp:hlinkClr xmlns:ahyp="http://schemas.microsoft.com/office/drawing/2018/hyperlinkcolor" val="tx"/>
                    </a:ext>
                  </a:extLst>
                </a:hlinkClick>
              </a:rPr>
              <a:t>reduktionistischer</a:t>
            </a:r>
            <a:r>
              <a:rPr lang="de-DE" dirty="0">
                <a:solidFill>
                  <a:schemeClr val="bg1"/>
                </a:solidFill>
                <a:latin typeface="Arial" panose="020B0604020202020204" pitchFamily="34" charset="0"/>
              </a:rPr>
              <a:t> Ansatz ist das </a:t>
            </a:r>
            <a:r>
              <a:rPr lang="de-DE" dirty="0">
                <a:solidFill>
                  <a:schemeClr val="bg1"/>
                </a:solidFill>
                <a:latin typeface="Arial" panose="020B0604020202020204" pitchFamily="34" charset="0"/>
                <a:hlinkClick r:id="rId5" tooltip="KISS-Prinzip">
                  <a:extLst>
                    <a:ext uri="{A12FA001-AC4F-418D-AE19-62706E023703}">
                      <ahyp:hlinkClr xmlns:ahyp="http://schemas.microsoft.com/office/drawing/2018/hyperlinkcolor" val="tx"/>
                    </a:ext>
                  </a:extLst>
                </a:hlinkClick>
              </a:rPr>
              <a:t>KISS-Prinzip</a:t>
            </a:r>
            <a:r>
              <a:rPr lang="de-DE" dirty="0">
                <a:solidFill>
                  <a:schemeClr val="bg1"/>
                </a:solidFill>
                <a:latin typeface="Arial" panose="020B0604020202020204" pitchFamily="34" charset="0"/>
              </a:rPr>
              <a:t>.</a:t>
            </a:r>
          </a:p>
          <a:p>
            <a:endParaRPr lang="de-DE" dirty="0">
              <a:solidFill>
                <a:schemeClr val="bg1"/>
              </a:solidFill>
              <a:latin typeface="Arial" panose="020B0604020202020204" pitchFamily="34" charset="0"/>
            </a:endParaRPr>
          </a:p>
          <a:p>
            <a:endParaRPr lang="de-DE" dirty="0">
              <a:solidFill>
                <a:schemeClr val="bg1"/>
              </a:solidFill>
            </a:endParaRPr>
          </a:p>
        </p:txBody>
      </p:sp>
      <p:sp>
        <p:nvSpPr>
          <p:cNvPr id="3" name="Fußzeilenplatzhalter 2">
            <a:extLst>
              <a:ext uri="{FF2B5EF4-FFF2-40B4-BE49-F238E27FC236}">
                <a16:creationId xmlns:a16="http://schemas.microsoft.com/office/drawing/2014/main" id="{B8C20B64-77A2-4523-90C5-0C54A84044D4}"/>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65565DEF-5AD5-4928-AD4A-A9D370D82677}"/>
              </a:ext>
            </a:extLst>
          </p:cNvPr>
          <p:cNvSpPr>
            <a:spLocks noGrp="1"/>
          </p:cNvSpPr>
          <p:nvPr>
            <p:ph type="sldNum" sz="quarter" idx="12"/>
          </p:nvPr>
        </p:nvSpPr>
        <p:spPr/>
        <p:txBody>
          <a:bodyPr/>
          <a:lstStyle/>
          <a:p>
            <a:fld id="{BAFF30EA-0E8F-4029-98E4-BCB635AEA523}" type="slidenum">
              <a:rPr lang="de-DE" smtClean="0"/>
              <a:pPr/>
              <a:t>74</a:t>
            </a:fld>
            <a:endParaRPr lang="de-DE" dirty="0"/>
          </a:p>
        </p:txBody>
      </p:sp>
    </p:spTree>
    <p:extLst>
      <p:ext uri="{BB962C8B-B14F-4D97-AF65-F5344CB8AC3E}">
        <p14:creationId xmlns:p14="http://schemas.microsoft.com/office/powerpoint/2010/main" val="30509385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A617-AE31-4651-9C07-5EDD07502EBA}"/>
              </a:ext>
            </a:extLst>
          </p:cNvPr>
          <p:cNvSpPr>
            <a:spLocks noGrp="1"/>
          </p:cNvSpPr>
          <p:nvPr>
            <p:ph type="title"/>
          </p:nvPr>
        </p:nvSpPr>
        <p:spPr/>
        <p:txBody>
          <a:bodyPr/>
          <a:lstStyle/>
          <a:p>
            <a:r>
              <a:rPr lang="de-DE" dirty="0"/>
              <a:t>Pause...</a:t>
            </a:r>
          </a:p>
        </p:txBody>
      </p:sp>
      <p:sp>
        <p:nvSpPr>
          <p:cNvPr id="3" name="Textplatzhalter 2">
            <a:extLst>
              <a:ext uri="{FF2B5EF4-FFF2-40B4-BE49-F238E27FC236}">
                <a16:creationId xmlns:a16="http://schemas.microsoft.com/office/drawing/2014/main" id="{F4B1D515-4C4B-4BE8-A03B-04BBB6B7A52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1291229-543D-4980-BF55-0E3150CFAEC8}"/>
              </a:ext>
            </a:extLst>
          </p:cNvPr>
          <p:cNvSpPr>
            <a:spLocks noGrp="1"/>
          </p:cNvSpPr>
          <p:nvPr>
            <p:ph type="sldNum" sz="quarter" idx="12"/>
          </p:nvPr>
        </p:nvSpPr>
        <p:spPr/>
        <p:txBody>
          <a:bodyPr/>
          <a:lstStyle/>
          <a:p>
            <a:fld id="{BAFF30EA-0E8F-4029-98E4-BCB635AEA523}" type="slidenum">
              <a:rPr lang="de-DE" smtClean="0"/>
              <a:pPr/>
              <a:t>75</a:t>
            </a:fld>
            <a:endParaRPr lang="de-DE" dirty="0"/>
          </a:p>
        </p:txBody>
      </p:sp>
      <p:sp>
        <p:nvSpPr>
          <p:cNvPr id="5" name="Fußzeilenplatzhalter 4">
            <a:extLst>
              <a:ext uri="{FF2B5EF4-FFF2-40B4-BE49-F238E27FC236}">
                <a16:creationId xmlns:a16="http://schemas.microsoft.com/office/drawing/2014/main" id="{CBE0971D-1E92-497C-AEA6-0AA5F10A441E}"/>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25482925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51FA9-89E1-44EA-A9CA-12263077D2AF}"/>
              </a:ext>
            </a:extLst>
          </p:cNvPr>
          <p:cNvSpPr>
            <a:spLocks noGrp="1"/>
          </p:cNvSpPr>
          <p:nvPr>
            <p:ph type="title"/>
          </p:nvPr>
        </p:nvSpPr>
        <p:spPr/>
        <p:txBody>
          <a:bodyPr/>
          <a:lstStyle/>
          <a:p>
            <a:r>
              <a:rPr lang="de-DE" dirty="0"/>
              <a:t>Agenda Setting</a:t>
            </a:r>
          </a:p>
        </p:txBody>
      </p:sp>
      <p:sp>
        <p:nvSpPr>
          <p:cNvPr id="3" name="Textplatzhalter 2">
            <a:extLst>
              <a:ext uri="{FF2B5EF4-FFF2-40B4-BE49-F238E27FC236}">
                <a16:creationId xmlns:a16="http://schemas.microsoft.com/office/drawing/2014/main" id="{9FF30BE4-67F4-4398-AEB9-74B189F20AD7}"/>
              </a:ext>
            </a:extLst>
          </p:cNvPr>
          <p:cNvSpPr>
            <a:spLocks noGrp="1"/>
          </p:cNvSpPr>
          <p:nvPr>
            <p:ph type="body" idx="1"/>
          </p:nvPr>
        </p:nvSpPr>
        <p:spPr/>
        <p:txBody>
          <a:bodyPr/>
          <a:lstStyle/>
          <a:p>
            <a:r>
              <a:rPr lang="de-DE" dirty="0"/>
              <a:t>Wie bringe ich meine Themen in die öffentliche Diskussion?</a:t>
            </a:r>
          </a:p>
        </p:txBody>
      </p:sp>
      <p:sp>
        <p:nvSpPr>
          <p:cNvPr id="7" name="Fußzeilenplatzhalter 6">
            <a:extLst>
              <a:ext uri="{FF2B5EF4-FFF2-40B4-BE49-F238E27FC236}">
                <a16:creationId xmlns:a16="http://schemas.microsoft.com/office/drawing/2014/main" id="{F4FF7D04-63E4-495E-99CE-D15A41CCA9E3}"/>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AD0BF1B3-8274-44A5-BBAA-64C899D7FC9C}"/>
              </a:ext>
            </a:extLst>
          </p:cNvPr>
          <p:cNvSpPr>
            <a:spLocks noGrp="1"/>
          </p:cNvSpPr>
          <p:nvPr>
            <p:ph type="sldNum" sz="quarter" idx="12"/>
          </p:nvPr>
        </p:nvSpPr>
        <p:spPr/>
        <p:txBody>
          <a:bodyPr/>
          <a:lstStyle/>
          <a:p>
            <a:fld id="{BAFF30EA-0E8F-4029-98E4-BCB635AEA523}" type="slidenum">
              <a:rPr lang="de-DE" smtClean="0"/>
              <a:pPr/>
              <a:t>76</a:t>
            </a:fld>
            <a:endParaRPr lang="de-DE" dirty="0"/>
          </a:p>
        </p:txBody>
      </p:sp>
    </p:spTree>
    <p:extLst>
      <p:ext uri="{BB962C8B-B14F-4D97-AF65-F5344CB8AC3E}">
        <p14:creationId xmlns:p14="http://schemas.microsoft.com/office/powerpoint/2010/main" val="41871367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F2DDC-DA65-4237-B1DE-A8894D90836B}"/>
              </a:ext>
            </a:extLst>
          </p:cNvPr>
          <p:cNvSpPr>
            <a:spLocks noGrp="1"/>
          </p:cNvSpPr>
          <p:nvPr>
            <p:ph type="title"/>
          </p:nvPr>
        </p:nvSpPr>
        <p:spPr/>
        <p:txBody>
          <a:bodyPr/>
          <a:lstStyle/>
          <a:p>
            <a:r>
              <a:rPr lang="de-DE" dirty="0"/>
              <a:t>Was ist Agenda Setting?</a:t>
            </a:r>
          </a:p>
        </p:txBody>
      </p:sp>
      <p:sp>
        <p:nvSpPr>
          <p:cNvPr id="3" name="Inhaltsplatzhalter 2">
            <a:extLst>
              <a:ext uri="{FF2B5EF4-FFF2-40B4-BE49-F238E27FC236}">
                <a16:creationId xmlns:a16="http://schemas.microsoft.com/office/drawing/2014/main" id="{F3A8AF67-8970-4E3B-AA5E-5904A277C01D}"/>
              </a:ext>
            </a:extLst>
          </p:cNvPr>
          <p:cNvSpPr>
            <a:spLocks noGrp="1"/>
          </p:cNvSpPr>
          <p:nvPr>
            <p:ph idx="1"/>
          </p:nvPr>
        </p:nvSpPr>
        <p:spPr/>
        <p:txBody>
          <a:bodyPr>
            <a:normAutofit fontScale="92500"/>
          </a:bodyPr>
          <a:lstStyle/>
          <a:p>
            <a:r>
              <a:rPr lang="de-DE" dirty="0"/>
              <a:t>Massenmedien können die Realität niemals vollständig abbilden, sondern müssen gezielt auswählen, worüber sie berichten.</a:t>
            </a:r>
          </a:p>
          <a:p>
            <a:r>
              <a:rPr lang="de-DE" dirty="0"/>
              <a:t>Wie Medien die Themen platzieren und wie häufig und wie umfangreich sie berichten, weist diesen Themen „Wichtigkeit“ zu.</a:t>
            </a:r>
          </a:p>
          <a:p>
            <a:r>
              <a:rPr lang="de-DE" dirty="0"/>
              <a:t>Weil unterschiedliche Medien ähnliche Kriterien anlegen, entscheiden sie sich auch für ähnliche Themen (Konsistenz).</a:t>
            </a:r>
          </a:p>
          <a:p>
            <a:r>
              <a:rPr lang="de-DE" dirty="0"/>
              <a:t>Themen, die häufig in den Medien vorkommen, werden so als relevant und wichtig empfunden. Das Publikum übernimmt sie.</a:t>
            </a:r>
          </a:p>
          <a:p>
            <a:r>
              <a:rPr lang="de-DE" dirty="0"/>
              <a:t>„Belohnung“ für das Publikum: Soziale Integration („Mitreden können“) und Kontrolle der Umwelt („Bescheid wissen“).</a:t>
            </a:r>
          </a:p>
        </p:txBody>
      </p:sp>
      <p:sp>
        <p:nvSpPr>
          <p:cNvPr id="5" name="Ellipse 4">
            <a:hlinkClick r:id="rId2"/>
            <a:extLst>
              <a:ext uri="{FF2B5EF4-FFF2-40B4-BE49-F238E27FC236}">
                <a16:creationId xmlns:a16="http://schemas.microsoft.com/office/drawing/2014/main" id="{737B818C-8EF0-4367-BB36-638FA280CAE0}"/>
              </a:ext>
            </a:extLst>
          </p:cNvPr>
          <p:cNvSpPr/>
          <p:nvPr/>
        </p:nvSpPr>
        <p:spPr>
          <a:xfrm>
            <a:off x="10966200" y="5676644"/>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Pfeil: Leichte Kurve">
            <a:extLst>
              <a:ext uri="{FF2B5EF4-FFF2-40B4-BE49-F238E27FC236}">
                <a16:creationId xmlns:a16="http://schemas.microsoft.com/office/drawing/2014/main" id="{4887445F-DC6C-4842-8960-80E17FD823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38474">
            <a:off x="11049000" y="5812852"/>
            <a:ext cx="914400" cy="914400"/>
          </a:xfrm>
          <a:prstGeom prst="rect">
            <a:avLst/>
          </a:prstGeom>
        </p:spPr>
      </p:pic>
      <p:sp>
        <p:nvSpPr>
          <p:cNvPr id="8" name="Textfeld 7">
            <a:extLst>
              <a:ext uri="{FF2B5EF4-FFF2-40B4-BE49-F238E27FC236}">
                <a16:creationId xmlns:a16="http://schemas.microsoft.com/office/drawing/2014/main" id="{2AE7F502-2C06-44D4-A89D-8C609DCB8357}"/>
              </a:ext>
            </a:extLst>
          </p:cNvPr>
          <p:cNvSpPr txBox="1"/>
          <p:nvPr/>
        </p:nvSpPr>
        <p:spPr>
          <a:xfrm>
            <a:off x="6096000" y="6270052"/>
            <a:ext cx="5155323" cy="646331"/>
          </a:xfrm>
          <a:prstGeom prst="rect">
            <a:avLst/>
          </a:prstGeom>
          <a:noFill/>
        </p:spPr>
        <p:txBody>
          <a:bodyPr wrap="square" rtlCol="0">
            <a:spAutoFit/>
          </a:bodyPr>
          <a:lstStyle/>
          <a:p>
            <a:r>
              <a:rPr lang="de-DE" dirty="0"/>
              <a:t>Uli Gleich: Agenda Setting in der digitalen Medienwelt, in Media Perspektiven 3/2019, S. 126ff.</a:t>
            </a:r>
          </a:p>
        </p:txBody>
      </p:sp>
      <p:sp>
        <p:nvSpPr>
          <p:cNvPr id="12" name="Fußzeilenplatzhalter 11">
            <a:extLst>
              <a:ext uri="{FF2B5EF4-FFF2-40B4-BE49-F238E27FC236}">
                <a16:creationId xmlns:a16="http://schemas.microsoft.com/office/drawing/2014/main" id="{B4310208-4D14-4A7E-AC94-CA25ABFA1CF9}"/>
              </a:ext>
            </a:extLst>
          </p:cNvPr>
          <p:cNvSpPr>
            <a:spLocks noGrp="1"/>
          </p:cNvSpPr>
          <p:nvPr>
            <p:ph type="ftr" sz="quarter" idx="11"/>
          </p:nvPr>
        </p:nvSpPr>
        <p:spPr/>
        <p:txBody>
          <a:bodyPr/>
          <a:lstStyle/>
          <a:p>
            <a:pPr algn="l"/>
            <a:r>
              <a:rPr lang="de-DE"/>
              <a:t>Digital Enthusiast Harald Ille</a:t>
            </a:r>
            <a:endParaRPr lang="de-DE" dirty="0"/>
          </a:p>
        </p:txBody>
      </p:sp>
      <p:sp>
        <p:nvSpPr>
          <p:cNvPr id="13" name="Foliennummernplatzhalter 12">
            <a:extLst>
              <a:ext uri="{FF2B5EF4-FFF2-40B4-BE49-F238E27FC236}">
                <a16:creationId xmlns:a16="http://schemas.microsoft.com/office/drawing/2014/main" id="{02572E73-FAAB-42E4-BB4B-A2642295620F}"/>
              </a:ext>
            </a:extLst>
          </p:cNvPr>
          <p:cNvSpPr>
            <a:spLocks noGrp="1"/>
          </p:cNvSpPr>
          <p:nvPr>
            <p:ph type="sldNum" sz="quarter" idx="12"/>
          </p:nvPr>
        </p:nvSpPr>
        <p:spPr/>
        <p:txBody>
          <a:bodyPr/>
          <a:lstStyle/>
          <a:p>
            <a:fld id="{BAFF30EA-0E8F-4029-98E4-BCB635AEA523}" type="slidenum">
              <a:rPr lang="de-DE" smtClean="0"/>
              <a:pPr/>
              <a:t>77</a:t>
            </a:fld>
            <a:endParaRPr lang="de-DE" dirty="0"/>
          </a:p>
        </p:txBody>
      </p:sp>
    </p:spTree>
    <p:extLst>
      <p:ext uri="{BB962C8B-B14F-4D97-AF65-F5344CB8AC3E}">
        <p14:creationId xmlns:p14="http://schemas.microsoft.com/office/powerpoint/2010/main" val="40926556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CCEFB-FFF4-46C7-87F1-6E9076415342}"/>
              </a:ext>
            </a:extLst>
          </p:cNvPr>
          <p:cNvSpPr>
            <a:spLocks noGrp="1"/>
          </p:cNvSpPr>
          <p:nvPr>
            <p:ph type="title"/>
          </p:nvPr>
        </p:nvSpPr>
        <p:spPr/>
        <p:txBody>
          <a:bodyPr/>
          <a:lstStyle/>
          <a:p>
            <a:r>
              <a:rPr lang="de-DE" dirty="0"/>
              <a:t>Medien- und Publikumsagenda</a:t>
            </a:r>
          </a:p>
        </p:txBody>
      </p:sp>
      <p:sp>
        <p:nvSpPr>
          <p:cNvPr id="4" name="Ellipse 3">
            <a:extLst>
              <a:ext uri="{FF2B5EF4-FFF2-40B4-BE49-F238E27FC236}">
                <a16:creationId xmlns:a16="http://schemas.microsoft.com/office/drawing/2014/main" id="{6A67ADB7-56F2-4F92-8E9C-C4D2BFD9BD6F}"/>
              </a:ext>
            </a:extLst>
          </p:cNvPr>
          <p:cNvSpPr/>
          <p:nvPr/>
        </p:nvSpPr>
        <p:spPr>
          <a:xfrm>
            <a:off x="772511" y="1629103"/>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DIE WIRKLICHE ECHTE REALE REALITÄT</a:t>
            </a:r>
          </a:p>
        </p:txBody>
      </p:sp>
      <p:sp>
        <p:nvSpPr>
          <p:cNvPr id="6" name="Ellipse 5">
            <a:extLst>
              <a:ext uri="{FF2B5EF4-FFF2-40B4-BE49-F238E27FC236}">
                <a16:creationId xmlns:a16="http://schemas.microsoft.com/office/drawing/2014/main" id="{752A8DF1-340C-43B4-8ADF-1D9C9C980CDB}"/>
              </a:ext>
            </a:extLst>
          </p:cNvPr>
          <p:cNvSpPr/>
          <p:nvPr/>
        </p:nvSpPr>
        <p:spPr>
          <a:xfrm>
            <a:off x="3972911" y="1659896"/>
            <a:ext cx="2520000" cy="2520000"/>
          </a:xfrm>
          <a:prstGeom prst="ellipse">
            <a:avLst/>
          </a:prstGeom>
          <a:solidFill>
            <a:srgbClr val="F29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MEDIEN REALITÄT SCHAFFEN</a:t>
            </a:r>
          </a:p>
        </p:txBody>
      </p:sp>
      <p:sp>
        <p:nvSpPr>
          <p:cNvPr id="8" name="Ellipse 7">
            <a:extLst>
              <a:ext uri="{FF2B5EF4-FFF2-40B4-BE49-F238E27FC236}">
                <a16:creationId xmlns:a16="http://schemas.microsoft.com/office/drawing/2014/main" id="{7BEC2FFB-36AC-4727-B72C-240DACDCA6E6}"/>
              </a:ext>
            </a:extLst>
          </p:cNvPr>
          <p:cNvSpPr/>
          <p:nvPr/>
        </p:nvSpPr>
        <p:spPr>
          <a:xfrm>
            <a:off x="2372711" y="4072758"/>
            <a:ext cx="2520000" cy="2520000"/>
          </a:xfrm>
          <a:prstGeom prst="ellipse">
            <a:avLst/>
          </a:prstGeom>
          <a:solidFill>
            <a:srgbClr val="AF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DAS PUBLIKUM REALITÄT SIEHT</a:t>
            </a:r>
          </a:p>
        </p:txBody>
      </p:sp>
      <p:sp>
        <p:nvSpPr>
          <p:cNvPr id="9" name="Pfeil: nach rechts 8">
            <a:extLst>
              <a:ext uri="{FF2B5EF4-FFF2-40B4-BE49-F238E27FC236}">
                <a16:creationId xmlns:a16="http://schemas.microsoft.com/office/drawing/2014/main" id="{B3BF2C21-FA5E-44EA-B5A7-0C714B2AB65A}"/>
              </a:ext>
            </a:extLst>
          </p:cNvPr>
          <p:cNvSpPr/>
          <p:nvPr/>
        </p:nvSpPr>
        <p:spPr>
          <a:xfrm rot="3583254">
            <a:off x="2195158" y="3640255"/>
            <a:ext cx="1140372" cy="1031377"/>
          </a:xfrm>
          <a:prstGeom prst="right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7299E3E6-EB00-49E9-BD3D-C712D6A57B43}"/>
              </a:ext>
            </a:extLst>
          </p:cNvPr>
          <p:cNvSpPr/>
          <p:nvPr/>
        </p:nvSpPr>
        <p:spPr>
          <a:xfrm rot="7800000">
            <a:off x="3899563" y="3640254"/>
            <a:ext cx="1140372" cy="1031377"/>
          </a:xfrm>
          <a:prstGeom prst="right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rechts 12">
            <a:extLst>
              <a:ext uri="{FF2B5EF4-FFF2-40B4-BE49-F238E27FC236}">
                <a16:creationId xmlns:a16="http://schemas.microsoft.com/office/drawing/2014/main" id="{C4F0F627-E520-49AF-B78E-5765A7D67FC9}"/>
              </a:ext>
            </a:extLst>
          </p:cNvPr>
          <p:cNvSpPr/>
          <p:nvPr/>
        </p:nvSpPr>
        <p:spPr>
          <a:xfrm>
            <a:off x="3062525" y="2628417"/>
            <a:ext cx="1140372" cy="465521"/>
          </a:xfrm>
          <a:prstGeom prst="right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5C8733CD-B897-45DD-AF4D-2B5744322200}"/>
              </a:ext>
            </a:extLst>
          </p:cNvPr>
          <p:cNvSpPr/>
          <p:nvPr/>
        </p:nvSpPr>
        <p:spPr>
          <a:xfrm>
            <a:off x="7243354" y="3519103"/>
            <a:ext cx="2160000" cy="126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2000" dirty="0"/>
              <a:t>THEMEN IN </a:t>
            </a:r>
            <a:br>
              <a:rPr lang="de-DE" sz="2000" dirty="0"/>
            </a:br>
            <a:r>
              <a:rPr lang="de-DE" sz="2000" dirty="0"/>
              <a:t>DEN MEDIEN</a:t>
            </a:r>
          </a:p>
        </p:txBody>
      </p:sp>
      <p:sp>
        <p:nvSpPr>
          <p:cNvPr id="16" name="Rechteck 15">
            <a:extLst>
              <a:ext uri="{FF2B5EF4-FFF2-40B4-BE49-F238E27FC236}">
                <a16:creationId xmlns:a16="http://schemas.microsoft.com/office/drawing/2014/main" id="{295D0F44-F8BA-4348-B95F-B88D5DFC8292}"/>
              </a:ext>
            </a:extLst>
          </p:cNvPr>
          <p:cNvSpPr/>
          <p:nvPr/>
        </p:nvSpPr>
        <p:spPr>
          <a:xfrm>
            <a:off x="9594668" y="3525942"/>
            <a:ext cx="2160000" cy="1260000"/>
          </a:xfrm>
          <a:prstGeom prst="rect">
            <a:avLst/>
          </a:prstGeom>
          <a:solidFill>
            <a:srgbClr val="AFBCC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2000" dirty="0"/>
              <a:t>THEMEN IN</a:t>
            </a:r>
            <a:br>
              <a:rPr lang="de-DE" sz="2000" dirty="0"/>
            </a:br>
            <a:r>
              <a:rPr lang="de-DE" sz="2000" dirty="0"/>
              <a:t>DEN KÖPFEN</a:t>
            </a:r>
          </a:p>
        </p:txBody>
      </p:sp>
      <p:sp>
        <p:nvSpPr>
          <p:cNvPr id="17" name="Pfeil: nach rechts 16">
            <a:extLst>
              <a:ext uri="{FF2B5EF4-FFF2-40B4-BE49-F238E27FC236}">
                <a16:creationId xmlns:a16="http://schemas.microsoft.com/office/drawing/2014/main" id="{0A61AC7A-1667-4013-97A7-9C2FF7CDB456}"/>
              </a:ext>
            </a:extLst>
          </p:cNvPr>
          <p:cNvSpPr/>
          <p:nvPr/>
        </p:nvSpPr>
        <p:spPr>
          <a:xfrm>
            <a:off x="7243353" y="4904616"/>
            <a:ext cx="4702629" cy="43809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B02BD8E1-0185-460A-B989-EB7DBE2DBE7A}"/>
              </a:ext>
            </a:extLst>
          </p:cNvPr>
          <p:cNvSpPr txBox="1"/>
          <p:nvPr/>
        </p:nvSpPr>
        <p:spPr>
          <a:xfrm>
            <a:off x="7791994" y="4931048"/>
            <a:ext cx="2351315" cy="369332"/>
          </a:xfrm>
          <a:prstGeom prst="rect">
            <a:avLst/>
          </a:prstGeom>
          <a:noFill/>
        </p:spPr>
        <p:txBody>
          <a:bodyPr wrap="square" rtlCol="0">
            <a:spAutoFit/>
          </a:bodyPr>
          <a:lstStyle/>
          <a:p>
            <a:r>
              <a:rPr lang="de-DE" dirty="0">
                <a:solidFill>
                  <a:schemeClr val="bg1"/>
                </a:solidFill>
              </a:rPr>
              <a:t>Zeit</a:t>
            </a:r>
          </a:p>
        </p:txBody>
      </p:sp>
      <p:sp>
        <p:nvSpPr>
          <p:cNvPr id="21" name="Textfeld 20">
            <a:extLst>
              <a:ext uri="{FF2B5EF4-FFF2-40B4-BE49-F238E27FC236}">
                <a16:creationId xmlns:a16="http://schemas.microsoft.com/office/drawing/2014/main" id="{EECD85FF-B835-4B4A-B15D-DB3909C7A4DB}"/>
              </a:ext>
            </a:extLst>
          </p:cNvPr>
          <p:cNvSpPr txBox="1"/>
          <p:nvPr/>
        </p:nvSpPr>
        <p:spPr>
          <a:xfrm>
            <a:off x="7243353" y="3187337"/>
            <a:ext cx="2160001" cy="369332"/>
          </a:xfrm>
          <a:prstGeom prst="rect">
            <a:avLst/>
          </a:prstGeom>
          <a:noFill/>
        </p:spPr>
        <p:txBody>
          <a:bodyPr wrap="square" rtlCol="0">
            <a:spAutoFit/>
          </a:bodyPr>
          <a:lstStyle/>
          <a:p>
            <a:pPr algn="ctr"/>
            <a:r>
              <a:rPr lang="de-DE" b="1" dirty="0"/>
              <a:t>MEDIENAGENDA</a:t>
            </a:r>
          </a:p>
        </p:txBody>
      </p:sp>
      <p:sp>
        <p:nvSpPr>
          <p:cNvPr id="23" name="Textfeld 22">
            <a:extLst>
              <a:ext uri="{FF2B5EF4-FFF2-40B4-BE49-F238E27FC236}">
                <a16:creationId xmlns:a16="http://schemas.microsoft.com/office/drawing/2014/main" id="{9ED5E941-3FF2-40B2-8A11-41806B9FC398}"/>
              </a:ext>
            </a:extLst>
          </p:cNvPr>
          <p:cNvSpPr txBox="1"/>
          <p:nvPr/>
        </p:nvSpPr>
        <p:spPr>
          <a:xfrm>
            <a:off x="9407982" y="3203010"/>
            <a:ext cx="2453092" cy="369332"/>
          </a:xfrm>
          <a:prstGeom prst="rect">
            <a:avLst/>
          </a:prstGeom>
          <a:noFill/>
        </p:spPr>
        <p:txBody>
          <a:bodyPr wrap="square" rtlCol="0">
            <a:spAutoFit/>
          </a:bodyPr>
          <a:lstStyle/>
          <a:p>
            <a:pPr algn="ctr"/>
            <a:r>
              <a:rPr lang="de-DE" b="1" dirty="0"/>
              <a:t>PUBLIKUMSAGENDA</a:t>
            </a:r>
          </a:p>
        </p:txBody>
      </p:sp>
      <p:sp>
        <p:nvSpPr>
          <p:cNvPr id="27" name="Fußzeilenplatzhalter 26">
            <a:extLst>
              <a:ext uri="{FF2B5EF4-FFF2-40B4-BE49-F238E27FC236}">
                <a16:creationId xmlns:a16="http://schemas.microsoft.com/office/drawing/2014/main" id="{43A2D9A6-5512-47F8-A392-B92609434812}"/>
              </a:ext>
            </a:extLst>
          </p:cNvPr>
          <p:cNvSpPr>
            <a:spLocks noGrp="1"/>
          </p:cNvSpPr>
          <p:nvPr>
            <p:ph type="ftr" sz="quarter" idx="11"/>
          </p:nvPr>
        </p:nvSpPr>
        <p:spPr/>
        <p:txBody>
          <a:bodyPr/>
          <a:lstStyle/>
          <a:p>
            <a:pPr algn="l"/>
            <a:r>
              <a:rPr lang="de-DE"/>
              <a:t>Digital Enthusiast Harald Ille</a:t>
            </a:r>
            <a:endParaRPr lang="de-DE" dirty="0"/>
          </a:p>
        </p:txBody>
      </p:sp>
      <p:sp>
        <p:nvSpPr>
          <p:cNvPr id="28" name="Foliennummernplatzhalter 27">
            <a:extLst>
              <a:ext uri="{FF2B5EF4-FFF2-40B4-BE49-F238E27FC236}">
                <a16:creationId xmlns:a16="http://schemas.microsoft.com/office/drawing/2014/main" id="{CCE95A42-9118-4022-A894-D4EA9BFB9D3D}"/>
              </a:ext>
            </a:extLst>
          </p:cNvPr>
          <p:cNvSpPr>
            <a:spLocks noGrp="1"/>
          </p:cNvSpPr>
          <p:nvPr>
            <p:ph type="sldNum" sz="quarter" idx="12"/>
          </p:nvPr>
        </p:nvSpPr>
        <p:spPr/>
        <p:txBody>
          <a:bodyPr/>
          <a:lstStyle/>
          <a:p>
            <a:fld id="{BAFF30EA-0E8F-4029-98E4-BCB635AEA523}" type="slidenum">
              <a:rPr lang="de-DE" smtClean="0"/>
              <a:pPr/>
              <a:t>78</a:t>
            </a:fld>
            <a:endParaRPr lang="de-DE" dirty="0"/>
          </a:p>
        </p:txBody>
      </p:sp>
    </p:spTree>
    <p:extLst>
      <p:ext uri="{BB962C8B-B14F-4D97-AF65-F5344CB8AC3E}">
        <p14:creationId xmlns:p14="http://schemas.microsoft.com/office/powerpoint/2010/main" val="38743348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421D7E-FC28-420C-B321-6226BB8B8E39}"/>
              </a:ext>
            </a:extLst>
          </p:cNvPr>
          <p:cNvSpPr>
            <a:spLocks noGrp="1"/>
          </p:cNvSpPr>
          <p:nvPr>
            <p:ph type="title"/>
          </p:nvPr>
        </p:nvSpPr>
        <p:spPr/>
        <p:txBody>
          <a:bodyPr/>
          <a:lstStyle/>
          <a:p>
            <a:r>
              <a:rPr lang="de-DE" dirty="0"/>
              <a:t>Drei Arten von Agenda Setting</a:t>
            </a:r>
          </a:p>
        </p:txBody>
      </p:sp>
      <p:sp>
        <p:nvSpPr>
          <p:cNvPr id="3" name="Inhaltsplatzhalter 2">
            <a:extLst>
              <a:ext uri="{FF2B5EF4-FFF2-40B4-BE49-F238E27FC236}">
                <a16:creationId xmlns:a16="http://schemas.microsoft.com/office/drawing/2014/main" id="{F5B2FBB5-BC3E-46EC-ABBE-48B36B3A8331}"/>
              </a:ext>
            </a:extLst>
          </p:cNvPr>
          <p:cNvSpPr>
            <a:spLocks noGrp="1"/>
          </p:cNvSpPr>
          <p:nvPr>
            <p:ph idx="1"/>
          </p:nvPr>
        </p:nvSpPr>
        <p:spPr/>
        <p:txBody>
          <a:bodyPr>
            <a:normAutofit/>
          </a:bodyPr>
          <a:lstStyle/>
          <a:p>
            <a:pPr marL="285750" indent="-285750"/>
            <a:r>
              <a:rPr lang="de-DE" b="1" dirty="0">
                <a:latin typeface="Calibri" panose="020F0502020204030204" pitchFamily="34" charset="0"/>
              </a:rPr>
              <a:t>Aufmerksamkeitsmodell</a:t>
            </a:r>
            <a:r>
              <a:rPr lang="de-DE" dirty="0">
                <a:latin typeface="Calibri" panose="020F0502020204030204" pitchFamily="34" charset="0"/>
              </a:rPr>
              <a:t> (engl. </a:t>
            </a:r>
            <a:r>
              <a:rPr lang="de-DE" dirty="0" err="1">
                <a:latin typeface="Calibri" panose="020F0502020204030204" pitchFamily="34" charset="0"/>
              </a:rPr>
              <a:t>awareness</a:t>
            </a:r>
            <a:r>
              <a:rPr lang="de-DE" dirty="0">
                <a:latin typeface="Calibri" panose="020F0502020204030204" pitchFamily="34" charset="0"/>
              </a:rPr>
              <a:t> </a:t>
            </a:r>
            <a:r>
              <a:rPr lang="de-DE" dirty="0" err="1">
                <a:latin typeface="Calibri" panose="020F0502020204030204" pitchFamily="34" charset="0"/>
              </a:rPr>
              <a:t>model</a:t>
            </a:r>
            <a:r>
              <a:rPr lang="de-DE" dirty="0">
                <a:latin typeface="Calibri" panose="020F0502020204030204" pitchFamily="34" charset="0"/>
              </a:rPr>
              <a:t>)</a:t>
            </a:r>
            <a:br>
              <a:rPr lang="de-DE" dirty="0">
                <a:latin typeface="Calibri" panose="020F0502020204030204" pitchFamily="34" charset="0"/>
              </a:rPr>
            </a:br>
            <a:r>
              <a:rPr lang="de-DE" dirty="0">
                <a:latin typeface="Calibri" panose="020F0502020204030204" pitchFamily="34" charset="0"/>
              </a:rPr>
              <a:t>Das Publikum wird erst über die Medien auf Themen aufmerksam, </a:t>
            </a:r>
            <a:br>
              <a:rPr lang="de-DE" dirty="0">
                <a:latin typeface="Calibri" panose="020F0502020204030204" pitchFamily="34" charset="0"/>
              </a:rPr>
            </a:br>
            <a:r>
              <a:rPr lang="de-DE" dirty="0">
                <a:latin typeface="Calibri" panose="020F0502020204030204" pitchFamily="34" charset="0"/>
              </a:rPr>
              <a:t>die dort besonders betont werden.</a:t>
            </a:r>
          </a:p>
          <a:p>
            <a:pPr marL="285750" indent="-285750"/>
            <a:r>
              <a:rPr lang="de-DE" b="1" dirty="0">
                <a:latin typeface="Calibri" panose="020F0502020204030204" pitchFamily="34" charset="0"/>
              </a:rPr>
              <a:t>Hervorhebungsmodell </a:t>
            </a:r>
            <a:r>
              <a:rPr lang="de-DE" dirty="0">
                <a:latin typeface="Calibri" panose="020F0502020204030204" pitchFamily="34" charset="0"/>
              </a:rPr>
              <a:t>(engl. </a:t>
            </a:r>
            <a:r>
              <a:rPr lang="de-DE" dirty="0" err="1">
                <a:latin typeface="Calibri" panose="020F0502020204030204" pitchFamily="34" charset="0"/>
              </a:rPr>
              <a:t>salience</a:t>
            </a:r>
            <a:r>
              <a:rPr lang="de-DE" dirty="0">
                <a:latin typeface="Calibri" panose="020F0502020204030204" pitchFamily="34" charset="0"/>
              </a:rPr>
              <a:t> </a:t>
            </a:r>
            <a:r>
              <a:rPr lang="de-DE" dirty="0" err="1">
                <a:latin typeface="Calibri" panose="020F0502020204030204" pitchFamily="34" charset="0"/>
              </a:rPr>
              <a:t>model</a:t>
            </a:r>
            <a:r>
              <a:rPr lang="de-DE" dirty="0">
                <a:latin typeface="Calibri" panose="020F0502020204030204" pitchFamily="34" charset="0"/>
              </a:rPr>
              <a:t>)</a:t>
            </a:r>
            <a:br>
              <a:rPr lang="de-DE" dirty="0">
                <a:latin typeface="Calibri" panose="020F0502020204030204" pitchFamily="34" charset="0"/>
              </a:rPr>
            </a:br>
            <a:r>
              <a:rPr lang="de-DE" dirty="0"/>
              <a:t>Medien schenken bestimmten  Themen größere Beachtung und berichten häufiger über sie, das Publikum hält sie für wichtiger. </a:t>
            </a:r>
          </a:p>
          <a:p>
            <a:pPr marL="285750" indent="-285750"/>
            <a:r>
              <a:rPr lang="de-DE" b="1" dirty="0">
                <a:latin typeface="Calibri" panose="020F0502020204030204" pitchFamily="34" charset="0"/>
              </a:rPr>
              <a:t>Themenselektionsmodell </a:t>
            </a:r>
            <a:r>
              <a:rPr lang="de-DE" dirty="0">
                <a:latin typeface="Calibri" panose="020F0502020204030204" pitchFamily="34" charset="0"/>
              </a:rPr>
              <a:t>(engl. </a:t>
            </a:r>
            <a:r>
              <a:rPr lang="de-DE" dirty="0" err="1">
                <a:latin typeface="Calibri" panose="020F0502020204030204" pitchFamily="34" charset="0"/>
              </a:rPr>
              <a:t>priorities</a:t>
            </a:r>
            <a:r>
              <a:rPr lang="de-DE" dirty="0">
                <a:latin typeface="Calibri" panose="020F0502020204030204" pitchFamily="34" charset="0"/>
              </a:rPr>
              <a:t> </a:t>
            </a:r>
            <a:r>
              <a:rPr lang="de-DE" dirty="0" err="1">
                <a:latin typeface="Calibri" panose="020F0502020204030204" pitchFamily="34" charset="0"/>
              </a:rPr>
              <a:t>model</a:t>
            </a:r>
            <a:r>
              <a:rPr lang="de-DE" dirty="0">
                <a:latin typeface="Calibri" panose="020F0502020204030204" pitchFamily="34" charset="0"/>
              </a:rPr>
              <a:t>)</a:t>
            </a:r>
            <a:br>
              <a:rPr lang="de-DE" dirty="0">
                <a:latin typeface="Calibri" panose="020F0502020204030204" pitchFamily="34" charset="0"/>
              </a:rPr>
            </a:br>
            <a:r>
              <a:rPr lang="de-DE" dirty="0"/>
              <a:t>Rangfolge der Themen entsteht durch die Medien, </a:t>
            </a:r>
            <a:br>
              <a:rPr lang="de-DE" dirty="0"/>
            </a:br>
            <a:r>
              <a:rPr lang="de-DE" dirty="0"/>
              <a:t>das Publikum übernimmt diese Rangfolge 1:1.</a:t>
            </a:r>
            <a:endParaRPr lang="de-DE" dirty="0">
              <a:latin typeface="Calibri" panose="020F0502020204030204" pitchFamily="34" charset="0"/>
            </a:endParaRPr>
          </a:p>
        </p:txBody>
      </p:sp>
      <p:sp>
        <p:nvSpPr>
          <p:cNvPr id="7" name="Fußzeilenplatzhalter 6">
            <a:extLst>
              <a:ext uri="{FF2B5EF4-FFF2-40B4-BE49-F238E27FC236}">
                <a16:creationId xmlns:a16="http://schemas.microsoft.com/office/drawing/2014/main" id="{6D9D5E48-93EA-4C1A-8A31-0BE6967FB6CA}"/>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2A949039-B9BA-444A-A389-5BF68991D98C}"/>
              </a:ext>
            </a:extLst>
          </p:cNvPr>
          <p:cNvSpPr>
            <a:spLocks noGrp="1"/>
          </p:cNvSpPr>
          <p:nvPr>
            <p:ph type="sldNum" sz="quarter" idx="12"/>
          </p:nvPr>
        </p:nvSpPr>
        <p:spPr/>
        <p:txBody>
          <a:bodyPr/>
          <a:lstStyle/>
          <a:p>
            <a:fld id="{BAFF30EA-0E8F-4029-98E4-BCB635AEA523}" type="slidenum">
              <a:rPr lang="de-DE" smtClean="0"/>
              <a:pPr/>
              <a:t>79</a:t>
            </a:fld>
            <a:endParaRPr lang="de-DE" dirty="0"/>
          </a:p>
        </p:txBody>
      </p:sp>
    </p:spTree>
    <p:extLst>
      <p:ext uri="{BB962C8B-B14F-4D97-AF65-F5344CB8AC3E}">
        <p14:creationId xmlns:p14="http://schemas.microsoft.com/office/powerpoint/2010/main" val="420352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Clr>
                <a:srgbClr val="92D050"/>
              </a:buClr>
            </a:pPr>
            <a:r>
              <a:rPr lang="de-DE" dirty="0"/>
              <a:t>Gruppenarbeit: Was ist PR?</a:t>
            </a:r>
          </a:p>
        </p:txBody>
      </p:sp>
      <p:sp>
        <p:nvSpPr>
          <p:cNvPr id="4" name="Textplatzhalter 3"/>
          <p:cNvSpPr>
            <a:spLocks noGrp="1"/>
          </p:cNvSpPr>
          <p:nvPr>
            <p:ph type="body" sz="half" idx="4294967295"/>
          </p:nvPr>
        </p:nvSpPr>
        <p:spPr>
          <a:xfrm>
            <a:off x="349199" y="5585028"/>
            <a:ext cx="11704256" cy="2247900"/>
          </a:xfrm>
        </p:spPr>
        <p:txBody>
          <a:bodyPr/>
          <a:lstStyle/>
          <a:p>
            <a:pPr marL="0" indent="0">
              <a:buNone/>
            </a:pPr>
            <a:r>
              <a:rPr lang="de-DE" dirty="0"/>
              <a:t>Arbeitet in mehreren Gruppen die Unterschiede heraus. 20 Minuten Zeit.</a:t>
            </a:r>
          </a:p>
        </p:txBody>
      </p:sp>
      <p:sp>
        <p:nvSpPr>
          <p:cNvPr id="9" name="Inhaltsplatzhalter 5">
            <a:extLst>
              <a:ext uri="{FF2B5EF4-FFF2-40B4-BE49-F238E27FC236}">
                <a16:creationId xmlns:a16="http://schemas.microsoft.com/office/drawing/2014/main" id="{31A714EF-BE69-449A-8ECD-A0B3DE3FE8AD}"/>
              </a:ext>
            </a:extLst>
          </p:cNvPr>
          <p:cNvSpPr txBox="1">
            <a:spLocks/>
          </p:cNvSpPr>
          <p:nvPr/>
        </p:nvSpPr>
        <p:spPr>
          <a:xfrm>
            <a:off x="4296000" y="2713627"/>
            <a:ext cx="3600000" cy="2502931"/>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buClr>
                <a:srgbClr val="F29715"/>
              </a:buClr>
              <a:buFont typeface="Wingdings" panose="05000000000000000000" pitchFamily="2" charset="2"/>
              <a:buChar char="§"/>
            </a:pPr>
            <a:r>
              <a:rPr lang="de-DE" sz="2200" dirty="0"/>
              <a:t>Welche Ziele hat sie?</a:t>
            </a:r>
          </a:p>
          <a:p>
            <a:pPr>
              <a:buClr>
                <a:srgbClr val="F29715"/>
              </a:buClr>
              <a:buFont typeface="Wingdings" panose="05000000000000000000" pitchFamily="2" charset="2"/>
              <a:buChar char="§"/>
            </a:pPr>
            <a:r>
              <a:rPr lang="de-DE" sz="2200" dirty="0"/>
              <a:t>Wer ist Auftraggeber?</a:t>
            </a:r>
          </a:p>
          <a:p>
            <a:pPr>
              <a:buClr>
                <a:srgbClr val="F29715"/>
              </a:buClr>
              <a:buFont typeface="Wingdings" panose="05000000000000000000" pitchFamily="2" charset="2"/>
              <a:buChar char="§"/>
            </a:pPr>
            <a:r>
              <a:rPr lang="de-DE" sz="2200" dirty="0"/>
              <a:t>Welche Mittel setzen PR-Menschen ein?</a:t>
            </a:r>
          </a:p>
          <a:p>
            <a:pPr>
              <a:buClr>
                <a:srgbClr val="F29715"/>
              </a:buClr>
              <a:buFont typeface="Wingdings" panose="05000000000000000000" pitchFamily="2" charset="2"/>
              <a:buChar char="§"/>
            </a:pPr>
            <a:r>
              <a:rPr lang="de-DE" sz="2200" dirty="0"/>
              <a:t>Wer wird erreicht?</a:t>
            </a:r>
          </a:p>
        </p:txBody>
      </p:sp>
      <p:sp>
        <p:nvSpPr>
          <p:cNvPr id="10" name="Inhaltsplatzhalter 5">
            <a:extLst>
              <a:ext uri="{FF2B5EF4-FFF2-40B4-BE49-F238E27FC236}">
                <a16:creationId xmlns:a16="http://schemas.microsoft.com/office/drawing/2014/main" id="{51EE4B5C-3542-4A0A-A82E-9FD832D1DEC4}"/>
              </a:ext>
            </a:extLst>
          </p:cNvPr>
          <p:cNvSpPr txBox="1">
            <a:spLocks/>
          </p:cNvSpPr>
          <p:nvPr/>
        </p:nvSpPr>
        <p:spPr>
          <a:xfrm>
            <a:off x="4296000" y="1964468"/>
            <a:ext cx="3600000" cy="720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chorCtr="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de-DE" sz="1800" dirty="0">
                <a:solidFill>
                  <a:schemeClr val="bg1"/>
                </a:solidFill>
              </a:rPr>
              <a:t>WAS IST PR?</a:t>
            </a:r>
          </a:p>
        </p:txBody>
      </p:sp>
      <p:sp>
        <p:nvSpPr>
          <p:cNvPr id="12" name="Inhaltsplatzhalter 5">
            <a:extLst>
              <a:ext uri="{FF2B5EF4-FFF2-40B4-BE49-F238E27FC236}">
                <a16:creationId xmlns:a16="http://schemas.microsoft.com/office/drawing/2014/main" id="{3F16B470-1605-44D8-9BCC-567E9A645212}"/>
              </a:ext>
            </a:extLst>
          </p:cNvPr>
          <p:cNvSpPr txBox="1">
            <a:spLocks/>
          </p:cNvSpPr>
          <p:nvPr/>
        </p:nvSpPr>
        <p:spPr>
          <a:xfrm>
            <a:off x="349199" y="2713627"/>
            <a:ext cx="3600000" cy="2502931"/>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buFont typeface="Wingdings" panose="05000000000000000000" pitchFamily="2" charset="2"/>
              <a:buChar char="§"/>
            </a:pPr>
            <a:r>
              <a:rPr lang="de-DE" sz="2200" dirty="0"/>
              <a:t>Welche Ziele hat er?</a:t>
            </a:r>
          </a:p>
          <a:p>
            <a:pPr>
              <a:buFont typeface="Wingdings" panose="05000000000000000000" pitchFamily="2" charset="2"/>
              <a:buChar char="§"/>
            </a:pPr>
            <a:r>
              <a:rPr lang="de-DE" sz="2200" dirty="0"/>
              <a:t>Wer ist Auftraggeber?</a:t>
            </a:r>
          </a:p>
          <a:p>
            <a:pPr>
              <a:buFont typeface="Wingdings" panose="05000000000000000000" pitchFamily="2" charset="2"/>
              <a:buChar char="§"/>
            </a:pPr>
            <a:r>
              <a:rPr lang="de-DE" sz="2200" dirty="0"/>
              <a:t>Welche Mittel setzen Journalisten ein?</a:t>
            </a:r>
          </a:p>
          <a:p>
            <a:pPr>
              <a:buFont typeface="Wingdings" panose="05000000000000000000" pitchFamily="2" charset="2"/>
              <a:buChar char="§"/>
            </a:pPr>
            <a:r>
              <a:rPr lang="de-DE" sz="2200" dirty="0"/>
              <a:t>Wer wird erreicht?</a:t>
            </a:r>
          </a:p>
        </p:txBody>
      </p:sp>
      <p:sp>
        <p:nvSpPr>
          <p:cNvPr id="13" name="Inhaltsplatzhalter 5">
            <a:extLst>
              <a:ext uri="{FF2B5EF4-FFF2-40B4-BE49-F238E27FC236}">
                <a16:creationId xmlns:a16="http://schemas.microsoft.com/office/drawing/2014/main" id="{29727E58-39D9-4B61-837C-ADFD3DFC3B0F}"/>
              </a:ext>
            </a:extLst>
          </p:cNvPr>
          <p:cNvSpPr txBox="1">
            <a:spLocks/>
          </p:cNvSpPr>
          <p:nvPr/>
        </p:nvSpPr>
        <p:spPr>
          <a:xfrm>
            <a:off x="349199" y="1964468"/>
            <a:ext cx="3600000" cy="7200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de-DE" sz="1800" dirty="0">
                <a:solidFill>
                  <a:schemeClr val="bg1"/>
                </a:solidFill>
              </a:rPr>
              <a:t>WAS IST JOURNALISMUS</a:t>
            </a:r>
          </a:p>
        </p:txBody>
      </p:sp>
      <p:sp>
        <p:nvSpPr>
          <p:cNvPr id="14" name="Inhaltsplatzhalter 5">
            <a:extLst>
              <a:ext uri="{FF2B5EF4-FFF2-40B4-BE49-F238E27FC236}">
                <a16:creationId xmlns:a16="http://schemas.microsoft.com/office/drawing/2014/main" id="{6645126D-8DBB-4B9F-8207-AA817D342C4F}"/>
              </a:ext>
            </a:extLst>
          </p:cNvPr>
          <p:cNvSpPr txBox="1">
            <a:spLocks/>
          </p:cNvSpPr>
          <p:nvPr/>
        </p:nvSpPr>
        <p:spPr>
          <a:xfrm>
            <a:off x="8242801" y="2713627"/>
            <a:ext cx="3600000" cy="2502931"/>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buClr>
                <a:schemeClr val="accent3">
                  <a:lumMod val="75000"/>
                </a:schemeClr>
              </a:buClr>
              <a:buFont typeface="Wingdings" panose="05000000000000000000" pitchFamily="2" charset="2"/>
              <a:buChar char="§"/>
            </a:pPr>
            <a:r>
              <a:rPr lang="de-DE" sz="2200" dirty="0"/>
              <a:t>Welche Ziele hat sie?</a:t>
            </a:r>
          </a:p>
          <a:p>
            <a:pPr>
              <a:buClr>
                <a:schemeClr val="accent3">
                  <a:lumMod val="75000"/>
                </a:schemeClr>
              </a:buClr>
              <a:buFont typeface="Wingdings" panose="05000000000000000000" pitchFamily="2" charset="2"/>
              <a:buChar char="§"/>
            </a:pPr>
            <a:r>
              <a:rPr lang="de-DE" sz="2200" dirty="0"/>
              <a:t>Wer ist Auftraggeber?</a:t>
            </a:r>
          </a:p>
          <a:p>
            <a:pPr>
              <a:buClr>
                <a:schemeClr val="accent3">
                  <a:lumMod val="75000"/>
                </a:schemeClr>
              </a:buClr>
              <a:buFont typeface="Wingdings" panose="05000000000000000000" pitchFamily="2" charset="2"/>
              <a:buChar char="§"/>
            </a:pPr>
            <a:r>
              <a:rPr lang="de-DE" sz="2200" dirty="0"/>
              <a:t>Welche Mittel setzen Werber ein?</a:t>
            </a:r>
          </a:p>
          <a:p>
            <a:pPr>
              <a:buClr>
                <a:schemeClr val="accent3">
                  <a:lumMod val="75000"/>
                </a:schemeClr>
              </a:buClr>
              <a:buFont typeface="Wingdings" panose="05000000000000000000" pitchFamily="2" charset="2"/>
              <a:buChar char="§"/>
            </a:pPr>
            <a:r>
              <a:rPr lang="de-DE" sz="2200" dirty="0"/>
              <a:t>Wer wird erreicht?</a:t>
            </a:r>
          </a:p>
        </p:txBody>
      </p:sp>
      <p:sp>
        <p:nvSpPr>
          <p:cNvPr id="15" name="Inhaltsplatzhalter 5">
            <a:extLst>
              <a:ext uri="{FF2B5EF4-FFF2-40B4-BE49-F238E27FC236}">
                <a16:creationId xmlns:a16="http://schemas.microsoft.com/office/drawing/2014/main" id="{B66481B1-9B9A-48F8-895C-34449982AE52}"/>
              </a:ext>
            </a:extLst>
          </p:cNvPr>
          <p:cNvSpPr txBox="1">
            <a:spLocks/>
          </p:cNvSpPr>
          <p:nvPr/>
        </p:nvSpPr>
        <p:spPr>
          <a:xfrm>
            <a:off x="8242801" y="1964468"/>
            <a:ext cx="3600000" cy="720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chorCtr="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de-DE" sz="1800" dirty="0">
                <a:solidFill>
                  <a:schemeClr val="bg1"/>
                </a:solidFill>
              </a:rPr>
              <a:t>WAS IST WERBUNG?</a:t>
            </a:r>
          </a:p>
        </p:txBody>
      </p:sp>
      <p:sp>
        <p:nvSpPr>
          <p:cNvPr id="3" name="Fußzeilenplatzhalter 2">
            <a:extLst>
              <a:ext uri="{FF2B5EF4-FFF2-40B4-BE49-F238E27FC236}">
                <a16:creationId xmlns:a16="http://schemas.microsoft.com/office/drawing/2014/main" id="{033ED3D1-D524-4A9D-9D27-6EE5D3717967}"/>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15353E16-7130-4ACD-A391-0F534D8BE943}"/>
              </a:ext>
            </a:extLst>
          </p:cNvPr>
          <p:cNvSpPr>
            <a:spLocks noGrp="1"/>
          </p:cNvSpPr>
          <p:nvPr>
            <p:ph type="sldNum" sz="quarter" idx="12"/>
          </p:nvPr>
        </p:nvSpPr>
        <p:spPr/>
        <p:txBody>
          <a:bodyPr/>
          <a:lstStyle/>
          <a:p>
            <a:fld id="{BAFF30EA-0E8F-4029-98E4-BCB635AEA523}" type="slidenum">
              <a:rPr lang="de-DE" smtClean="0"/>
              <a:pPr/>
              <a:t>8</a:t>
            </a:fld>
            <a:endParaRPr lang="de-DE" dirty="0"/>
          </a:p>
        </p:txBody>
      </p:sp>
    </p:spTree>
    <p:extLst>
      <p:ext uri="{BB962C8B-B14F-4D97-AF65-F5344CB8AC3E}">
        <p14:creationId xmlns:p14="http://schemas.microsoft.com/office/powerpoint/2010/main" val="3824259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C5B489-7BAD-47AA-9ED2-B9193C42631D}"/>
              </a:ext>
            </a:extLst>
          </p:cNvPr>
          <p:cNvSpPr>
            <a:spLocks noGrp="1"/>
          </p:cNvSpPr>
          <p:nvPr>
            <p:ph type="title"/>
          </p:nvPr>
        </p:nvSpPr>
        <p:spPr/>
        <p:txBody>
          <a:bodyPr/>
          <a:lstStyle/>
          <a:p>
            <a:r>
              <a:rPr lang="de-DE" dirty="0"/>
              <a:t>Themenkarriere</a:t>
            </a:r>
          </a:p>
        </p:txBody>
      </p:sp>
      <p:sp>
        <p:nvSpPr>
          <p:cNvPr id="4" name="Fußzeilenplatzhalter 3">
            <a:extLst>
              <a:ext uri="{FF2B5EF4-FFF2-40B4-BE49-F238E27FC236}">
                <a16:creationId xmlns:a16="http://schemas.microsoft.com/office/drawing/2014/main" id="{90622174-9B84-4887-81A8-892D3564D831}"/>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F030DF43-55F0-427C-A4F6-D3351C269D27}"/>
              </a:ext>
            </a:extLst>
          </p:cNvPr>
          <p:cNvSpPr>
            <a:spLocks noGrp="1"/>
          </p:cNvSpPr>
          <p:nvPr>
            <p:ph type="sldNum" sz="quarter" idx="12"/>
          </p:nvPr>
        </p:nvSpPr>
        <p:spPr/>
        <p:txBody>
          <a:bodyPr/>
          <a:lstStyle/>
          <a:p>
            <a:fld id="{BAFF30EA-0E8F-4029-98E4-BCB635AEA523}" type="slidenum">
              <a:rPr lang="de-DE" smtClean="0"/>
              <a:pPr/>
              <a:t>80</a:t>
            </a:fld>
            <a:endParaRPr lang="de-DE" dirty="0"/>
          </a:p>
        </p:txBody>
      </p:sp>
      <p:graphicFrame>
        <p:nvGraphicFramePr>
          <p:cNvPr id="6" name="Inhaltsplatzhalter 2">
            <a:extLst>
              <a:ext uri="{FF2B5EF4-FFF2-40B4-BE49-F238E27FC236}">
                <a16:creationId xmlns:a16="http://schemas.microsoft.com/office/drawing/2014/main" id="{FBF12FED-51CC-4A58-BFD8-8EDC4E39B8A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a:extLst>
              <a:ext uri="{FF2B5EF4-FFF2-40B4-BE49-F238E27FC236}">
                <a16:creationId xmlns:a16="http://schemas.microsoft.com/office/drawing/2014/main" id="{AE65912A-49A6-489A-A97E-E0931F02D99F}"/>
              </a:ext>
            </a:extLst>
          </p:cNvPr>
          <p:cNvSpPr txBox="1"/>
          <p:nvPr/>
        </p:nvSpPr>
        <p:spPr>
          <a:xfrm>
            <a:off x="6687209" y="6361383"/>
            <a:ext cx="5504791" cy="523220"/>
          </a:xfrm>
          <a:prstGeom prst="rect">
            <a:avLst/>
          </a:prstGeom>
          <a:noFill/>
        </p:spPr>
        <p:txBody>
          <a:bodyPr wrap="square" rtlCol="0">
            <a:spAutoFit/>
          </a:bodyPr>
          <a:lstStyle/>
          <a:p>
            <a:r>
              <a:rPr lang="de-DE" sz="1400" dirty="0"/>
              <a:t>Patrick Rössler: Thematisierung und </a:t>
            </a:r>
            <a:r>
              <a:rPr lang="de-DE" sz="1400" dirty="0" err="1"/>
              <a:t>Issues</a:t>
            </a:r>
            <a:r>
              <a:rPr lang="de-DE" sz="1400" dirty="0"/>
              <a:t> Framing, in: Fröhlich, Szyszka, Bentele (</a:t>
            </a:r>
            <a:r>
              <a:rPr lang="de-DE" sz="1400" dirty="0" err="1"/>
              <a:t>hg</a:t>
            </a:r>
            <a:r>
              <a:rPr lang="de-DE" sz="1400" dirty="0"/>
              <a:t>.): Handbuch der Public Relations, S. 461-478, S. 463.</a:t>
            </a:r>
          </a:p>
        </p:txBody>
      </p:sp>
    </p:spTree>
    <p:extLst>
      <p:ext uri="{BB962C8B-B14F-4D97-AF65-F5344CB8AC3E}">
        <p14:creationId xmlns:p14="http://schemas.microsoft.com/office/powerpoint/2010/main" val="33262676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45E9A-1E12-4EAB-9336-BCD70CEED714}"/>
              </a:ext>
            </a:extLst>
          </p:cNvPr>
          <p:cNvSpPr>
            <a:spLocks noGrp="1"/>
          </p:cNvSpPr>
          <p:nvPr>
            <p:ph type="title"/>
          </p:nvPr>
        </p:nvSpPr>
        <p:spPr/>
        <p:txBody>
          <a:bodyPr/>
          <a:lstStyle/>
          <a:p>
            <a:r>
              <a:rPr lang="de-DE" dirty="0"/>
              <a:t>Spin </a:t>
            </a:r>
            <a:r>
              <a:rPr lang="de-DE" dirty="0" err="1"/>
              <a:t>Doctor</a:t>
            </a:r>
            <a:r>
              <a:rPr lang="de-DE" dirty="0"/>
              <a:t>-Themen</a:t>
            </a:r>
          </a:p>
        </p:txBody>
      </p:sp>
      <p:sp>
        <p:nvSpPr>
          <p:cNvPr id="4" name="Fußzeilenplatzhalter 3">
            <a:extLst>
              <a:ext uri="{FF2B5EF4-FFF2-40B4-BE49-F238E27FC236}">
                <a16:creationId xmlns:a16="http://schemas.microsoft.com/office/drawing/2014/main" id="{FE127B2F-DA7B-4896-AD1C-4003C28F40BA}"/>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1FCA1E7C-4264-4BF5-8F83-D8278A48ED0C}"/>
              </a:ext>
            </a:extLst>
          </p:cNvPr>
          <p:cNvSpPr>
            <a:spLocks noGrp="1"/>
          </p:cNvSpPr>
          <p:nvPr>
            <p:ph type="sldNum" sz="quarter" idx="12"/>
          </p:nvPr>
        </p:nvSpPr>
        <p:spPr/>
        <p:txBody>
          <a:bodyPr/>
          <a:lstStyle/>
          <a:p>
            <a:fld id="{BAFF30EA-0E8F-4029-98E4-BCB635AEA523}" type="slidenum">
              <a:rPr lang="de-DE" smtClean="0"/>
              <a:pPr/>
              <a:t>81</a:t>
            </a:fld>
            <a:endParaRPr lang="de-DE" dirty="0"/>
          </a:p>
        </p:txBody>
      </p:sp>
      <p:graphicFrame>
        <p:nvGraphicFramePr>
          <p:cNvPr id="13" name="Tabelle 12">
            <a:extLst>
              <a:ext uri="{FF2B5EF4-FFF2-40B4-BE49-F238E27FC236}">
                <a16:creationId xmlns:a16="http://schemas.microsoft.com/office/drawing/2014/main" id="{1774EFC1-F599-4283-AB0D-487B7CFE3B79}"/>
              </a:ext>
            </a:extLst>
          </p:cNvPr>
          <p:cNvGraphicFramePr>
            <a:graphicFrameLocks/>
          </p:cNvGraphicFramePr>
          <p:nvPr/>
        </p:nvGraphicFramePr>
        <p:xfrm>
          <a:off x="921543" y="1742280"/>
          <a:ext cx="10515599" cy="4552598"/>
        </p:xfrm>
        <a:graphic>
          <a:graphicData uri="http://schemas.openxmlformats.org/drawingml/2006/table">
            <a:tbl>
              <a:tblPr firstRow="1" bandRow="1">
                <a:tableStyleId>{2D5ABB26-0587-4C30-8999-92F81FD0307C}</a:tableStyleId>
              </a:tblPr>
              <a:tblGrid>
                <a:gridCol w="561623">
                  <a:extLst>
                    <a:ext uri="{9D8B030D-6E8A-4147-A177-3AD203B41FA5}">
                      <a16:colId xmlns:a16="http://schemas.microsoft.com/office/drawing/2014/main" val="3396069117"/>
                    </a:ext>
                  </a:extLst>
                </a:gridCol>
                <a:gridCol w="722489">
                  <a:extLst>
                    <a:ext uri="{9D8B030D-6E8A-4147-A177-3AD203B41FA5}">
                      <a16:colId xmlns:a16="http://schemas.microsoft.com/office/drawing/2014/main" val="816465833"/>
                    </a:ext>
                  </a:extLst>
                </a:gridCol>
                <a:gridCol w="4921956">
                  <a:extLst>
                    <a:ext uri="{9D8B030D-6E8A-4147-A177-3AD203B41FA5}">
                      <a16:colId xmlns:a16="http://schemas.microsoft.com/office/drawing/2014/main" val="824338353"/>
                    </a:ext>
                  </a:extLst>
                </a:gridCol>
                <a:gridCol w="4309531">
                  <a:extLst>
                    <a:ext uri="{9D8B030D-6E8A-4147-A177-3AD203B41FA5}">
                      <a16:colId xmlns:a16="http://schemas.microsoft.com/office/drawing/2014/main" val="30761650"/>
                    </a:ext>
                  </a:extLst>
                </a:gridCol>
              </a:tblGrid>
              <a:tr h="460305">
                <a:tc>
                  <a:txBody>
                    <a:bodyPr/>
                    <a:lstStyle/>
                    <a:p>
                      <a:pPr algn="ctr"/>
                      <a:endParaRPr lang="de-DE" dirty="0"/>
                    </a:p>
                  </a:txBody>
                  <a:tcPr/>
                </a:tc>
                <a:tc>
                  <a:txBody>
                    <a:bodyPr/>
                    <a:lstStyle/>
                    <a:p>
                      <a:pPr algn="ctr"/>
                      <a:endParaRPr lang="de-DE"/>
                    </a:p>
                  </a:txBody>
                  <a:tcPr/>
                </a:tc>
                <a:tc gridSpan="2">
                  <a:txBody>
                    <a:bodyPr/>
                    <a:lstStyle/>
                    <a:p>
                      <a:pPr algn="ctr"/>
                      <a:r>
                        <a:rPr lang="de-DE" dirty="0"/>
                        <a:t>Eigene Organisation</a:t>
                      </a:r>
                    </a:p>
                  </a:txBody>
                  <a:tcPr>
                    <a:solidFill>
                      <a:srgbClr val="D8DDE3"/>
                    </a:solidFill>
                  </a:tcPr>
                </a:tc>
                <a:tc hMerge="1">
                  <a:txBody>
                    <a:bodyPr/>
                    <a:lstStyle/>
                    <a:p>
                      <a:endParaRPr lang="de-DE"/>
                    </a:p>
                  </a:txBody>
                  <a:tcPr/>
                </a:tc>
                <a:extLst>
                  <a:ext uri="{0D108BD9-81ED-4DB2-BD59-A6C34878D82A}">
                    <a16:rowId xmlns:a16="http://schemas.microsoft.com/office/drawing/2014/main" val="4107363461"/>
                  </a:ext>
                </a:extLst>
              </a:tr>
              <a:tr h="460305">
                <a:tc>
                  <a:txBody>
                    <a:bodyPr/>
                    <a:lstStyle/>
                    <a:p>
                      <a:pPr algn="ctr"/>
                      <a:endParaRPr lang="de-DE"/>
                    </a:p>
                  </a:txBody>
                  <a:tcPr/>
                </a:tc>
                <a:tc>
                  <a:txBody>
                    <a:bodyPr/>
                    <a:lstStyle/>
                    <a:p>
                      <a:pPr algn="ctr"/>
                      <a:endParaRPr lang="de-DE"/>
                    </a:p>
                  </a:txBody>
                  <a:tcPr/>
                </a:tc>
                <a:tc>
                  <a:txBody>
                    <a:bodyPr/>
                    <a:lstStyle/>
                    <a:p>
                      <a:pPr algn="ctr"/>
                      <a:r>
                        <a:rPr lang="de-DE" dirty="0">
                          <a:solidFill>
                            <a:schemeClr val="bg1"/>
                          </a:solidFill>
                        </a:rPr>
                        <a:t>Stärken</a:t>
                      </a:r>
                    </a:p>
                  </a:txBody>
                  <a:tcP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de-DE">
                          <a:solidFill>
                            <a:schemeClr val="bg1"/>
                          </a:solidFill>
                        </a:rPr>
                        <a:t>Schwächen</a:t>
                      </a:r>
                    </a:p>
                  </a:txBody>
                  <a:tcPr>
                    <a:lnB w="381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09304549"/>
                  </a:ext>
                </a:extLst>
              </a:tr>
              <a:tr h="1815994">
                <a:tc rowSpan="2">
                  <a:txBody>
                    <a:bodyPr/>
                    <a:lstStyle/>
                    <a:p>
                      <a:pPr algn="ctr"/>
                      <a:r>
                        <a:rPr lang="de-DE" dirty="0">
                          <a:solidFill>
                            <a:schemeClr val="tx1"/>
                          </a:solidFill>
                        </a:rPr>
                        <a:t>Gegnerische Organisation</a:t>
                      </a:r>
                    </a:p>
                  </a:txBody>
                  <a:tcPr vert="vert270">
                    <a:solidFill>
                      <a:schemeClr val="bg2"/>
                    </a:solidFill>
                  </a:tcPr>
                </a:tc>
                <a:tc>
                  <a:txBody>
                    <a:bodyPr/>
                    <a:lstStyle/>
                    <a:p>
                      <a:pPr algn="ctr"/>
                      <a:r>
                        <a:rPr lang="de-DE" dirty="0">
                          <a:solidFill>
                            <a:schemeClr val="bg1"/>
                          </a:solidFill>
                        </a:rPr>
                        <a:t>Stärken</a:t>
                      </a:r>
                    </a:p>
                  </a:txBody>
                  <a:tcPr vert="vert270">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a:r>
                        <a:rPr lang="de-DE" sz="1800" b="1" i="0" u="none" strike="noStrike" kern="1200" dirty="0">
                          <a:solidFill>
                            <a:schemeClr val="tx1"/>
                          </a:solidFill>
                          <a:effectLst/>
                          <a:latin typeface="+mn-lt"/>
                          <a:ea typeface="+mn-ea"/>
                          <a:cs typeface="+mn-cs"/>
                        </a:rPr>
                        <a:t>HOCH-KONFLIKT-THEMEN:</a:t>
                      </a:r>
                      <a:r>
                        <a:rPr lang="de-DE" sz="1800" b="0" i="0" u="none" strike="noStrike" kern="1200" dirty="0">
                          <a:solidFill>
                            <a:schemeClr val="tx1"/>
                          </a:solidFill>
                          <a:effectLst/>
                          <a:latin typeface="+mn-lt"/>
                          <a:ea typeface="+mn-ea"/>
                          <a:cs typeface="+mn-cs"/>
                        </a:rPr>
                        <a:t> Alle Seiten haben hier Stärken und spielen diese aus. Zentrum der politischen Auseinandersetzung.</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de-DE" sz="1800" b="1" i="0" u="none" strike="noStrike" kern="1200" dirty="0">
                          <a:solidFill>
                            <a:schemeClr val="tx1"/>
                          </a:solidFill>
                          <a:effectLst/>
                          <a:latin typeface="+mn-lt"/>
                          <a:ea typeface="+mn-ea"/>
                          <a:cs typeface="+mn-cs"/>
                        </a:rPr>
                        <a:t>POSITIONSTHEMEN: </a:t>
                      </a:r>
                      <a:r>
                        <a:rPr lang="de-DE" sz="1800" b="0" i="0" u="none" strike="noStrike" kern="1200" dirty="0">
                          <a:solidFill>
                            <a:schemeClr val="tx1"/>
                          </a:solidFill>
                          <a:effectLst/>
                          <a:latin typeface="+mn-lt"/>
                          <a:ea typeface="+mn-ea"/>
                          <a:cs typeface="+mn-cs"/>
                        </a:rPr>
                        <a:t>Eigene Verluste möglichst gering halten und die eigenen Gewinnerthemen zu platzieren versuchen.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3765082"/>
                  </a:ext>
                </a:extLst>
              </a:tr>
              <a:tr h="1815994">
                <a:tc vMerge="1">
                  <a:txBody>
                    <a:bodyPr/>
                    <a:lstStyle/>
                    <a:p>
                      <a:pPr algn="r"/>
                      <a:endParaRPr lang="de-DE">
                        <a:solidFill>
                          <a:schemeClr val="bg1"/>
                        </a:solidFill>
                      </a:endParaRPr>
                    </a:p>
                  </a:txBody>
                  <a:tcPr>
                    <a:solidFill>
                      <a:schemeClr val="accent1">
                        <a:lumMod val="75000"/>
                      </a:schemeClr>
                    </a:solidFill>
                  </a:tcPr>
                </a:tc>
                <a:tc>
                  <a:txBody>
                    <a:bodyPr/>
                    <a:lstStyle/>
                    <a:p>
                      <a:pPr algn="ctr"/>
                      <a:r>
                        <a:rPr lang="de-DE" dirty="0">
                          <a:solidFill>
                            <a:schemeClr val="bg1"/>
                          </a:solidFill>
                        </a:rPr>
                        <a:t>Schwächen</a:t>
                      </a:r>
                    </a:p>
                  </a:txBody>
                  <a:tcPr vert="vert270">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a:r>
                        <a:rPr lang="de-DE" sz="1800" b="1" i="0" u="none" strike="noStrike" kern="1200" dirty="0">
                          <a:solidFill>
                            <a:schemeClr val="tx1"/>
                          </a:solidFill>
                          <a:effectLst/>
                          <a:latin typeface="+mn-lt"/>
                          <a:ea typeface="+mn-ea"/>
                          <a:cs typeface="+mn-cs"/>
                        </a:rPr>
                        <a:t>GEWINNERTHEMEN:</a:t>
                      </a:r>
                      <a:r>
                        <a:rPr lang="de-DE" sz="1800" b="0" i="0" u="none" strike="noStrike" kern="1200" dirty="0">
                          <a:solidFill>
                            <a:schemeClr val="tx1"/>
                          </a:solidFill>
                          <a:effectLst/>
                          <a:latin typeface="+mn-lt"/>
                          <a:ea typeface="+mn-ea"/>
                          <a:cs typeface="+mn-cs"/>
                        </a:rPr>
                        <a:t> Wir sind stark, der Gegner schwach. Unsere Themen müssen wir daher </a:t>
                      </a:r>
                      <a:br>
                        <a:rPr lang="de-DE" sz="1800" b="0" i="0" u="none" strike="noStrike" kern="1200" dirty="0">
                          <a:solidFill>
                            <a:schemeClr val="tx1"/>
                          </a:solidFill>
                          <a:effectLst/>
                          <a:latin typeface="+mn-lt"/>
                          <a:ea typeface="+mn-ea"/>
                          <a:cs typeface="+mn-cs"/>
                        </a:rPr>
                      </a:br>
                      <a:r>
                        <a:rPr lang="de-DE" sz="1800" b="0" i="0" u="none" strike="noStrike" kern="1200" dirty="0">
                          <a:solidFill>
                            <a:schemeClr val="tx1"/>
                          </a:solidFill>
                          <a:effectLst/>
                          <a:latin typeface="+mn-lt"/>
                          <a:ea typeface="+mn-ea"/>
                          <a:cs typeface="+mn-cs"/>
                        </a:rPr>
                        <a:t>in der öffentlichen Debatte durchsetzen.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de-DE" sz="1800" b="1" i="0" u="none" strike="noStrike" kern="1200" dirty="0">
                          <a:solidFill>
                            <a:schemeClr val="tx1"/>
                          </a:solidFill>
                          <a:effectLst/>
                          <a:latin typeface="+mn-lt"/>
                          <a:ea typeface="+mn-ea"/>
                          <a:cs typeface="+mn-cs"/>
                        </a:rPr>
                        <a:t>NIEMANDSLAND:</a:t>
                      </a:r>
                      <a:r>
                        <a:rPr lang="de-DE" sz="1800" b="0" i="0" u="none" strike="noStrike" kern="1200" dirty="0">
                          <a:solidFill>
                            <a:schemeClr val="tx1"/>
                          </a:solidFill>
                          <a:effectLst/>
                          <a:latin typeface="+mn-lt"/>
                          <a:ea typeface="+mn-ea"/>
                          <a:cs typeface="+mn-cs"/>
                        </a:rPr>
                        <a:t> Alle Seiten sind bei diesen Themen schwach besetzt. Chancen für eigene Überraschungsangriffe.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4453824"/>
                  </a:ext>
                </a:extLst>
              </a:tr>
            </a:tbl>
          </a:graphicData>
        </a:graphic>
      </p:graphicFrame>
      <p:sp>
        <p:nvSpPr>
          <p:cNvPr id="14" name="Textfeld 13">
            <a:extLst>
              <a:ext uri="{FF2B5EF4-FFF2-40B4-BE49-F238E27FC236}">
                <a16:creationId xmlns:a16="http://schemas.microsoft.com/office/drawing/2014/main" id="{B4F7848C-6735-4A35-A21B-327C4F9E8C25}"/>
              </a:ext>
            </a:extLst>
          </p:cNvPr>
          <p:cNvSpPr txBox="1"/>
          <p:nvPr/>
        </p:nvSpPr>
        <p:spPr>
          <a:xfrm>
            <a:off x="6574221" y="6361383"/>
            <a:ext cx="5617779" cy="523220"/>
          </a:xfrm>
          <a:prstGeom prst="rect">
            <a:avLst/>
          </a:prstGeom>
          <a:noFill/>
        </p:spPr>
        <p:txBody>
          <a:bodyPr wrap="square" rtlCol="0">
            <a:spAutoFit/>
          </a:bodyPr>
          <a:lstStyle/>
          <a:p>
            <a:r>
              <a:rPr lang="de-DE" sz="1400" dirty="0"/>
              <a:t>Patrick Rössler: Thematisierung und </a:t>
            </a:r>
            <a:r>
              <a:rPr lang="de-DE" sz="1400" dirty="0" err="1"/>
              <a:t>Issues</a:t>
            </a:r>
            <a:r>
              <a:rPr lang="de-DE" sz="1400" dirty="0"/>
              <a:t> Framing, in: Fröhlich, Szyszka, Bentele (</a:t>
            </a:r>
            <a:r>
              <a:rPr lang="de-DE" sz="1400" dirty="0" err="1"/>
              <a:t>hg</a:t>
            </a:r>
            <a:r>
              <a:rPr lang="de-DE" sz="1400" dirty="0"/>
              <a:t>.): Handbuch der Public Relations, S. 461-478, S. 472. Grafik: Ille</a:t>
            </a:r>
          </a:p>
        </p:txBody>
      </p:sp>
    </p:spTree>
    <p:extLst>
      <p:ext uri="{BB962C8B-B14F-4D97-AF65-F5344CB8AC3E}">
        <p14:creationId xmlns:p14="http://schemas.microsoft.com/office/powerpoint/2010/main" val="14581961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6A28B-19B4-44ED-A3AF-694CF084932B}"/>
              </a:ext>
            </a:extLst>
          </p:cNvPr>
          <p:cNvSpPr>
            <a:spLocks noGrp="1"/>
          </p:cNvSpPr>
          <p:nvPr>
            <p:ph type="title"/>
          </p:nvPr>
        </p:nvSpPr>
        <p:spPr/>
        <p:txBody>
          <a:bodyPr/>
          <a:lstStyle/>
          <a:p>
            <a:r>
              <a:rPr lang="de-DE" dirty="0"/>
              <a:t>Framing und Priming</a:t>
            </a:r>
          </a:p>
        </p:txBody>
      </p:sp>
      <p:sp>
        <p:nvSpPr>
          <p:cNvPr id="5" name="Rechteck 4">
            <a:extLst>
              <a:ext uri="{FF2B5EF4-FFF2-40B4-BE49-F238E27FC236}">
                <a16:creationId xmlns:a16="http://schemas.microsoft.com/office/drawing/2014/main" id="{D16D90A9-A58F-46D2-B7B2-E3B9C889D02B}"/>
              </a:ext>
            </a:extLst>
          </p:cNvPr>
          <p:cNvSpPr/>
          <p:nvPr/>
        </p:nvSpPr>
        <p:spPr>
          <a:xfrm>
            <a:off x="733096" y="2100232"/>
            <a:ext cx="3636000" cy="216000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de-DE" sz="2400" dirty="0"/>
              <a:t>Medien lenken die Aufmerksamkeit durch </a:t>
            </a:r>
          </a:p>
          <a:p>
            <a:pPr marL="342900" indent="-342900">
              <a:buFont typeface="Arial" panose="020B0604020202020204" pitchFamily="34" charset="0"/>
              <a:buChar char="•"/>
            </a:pPr>
            <a:r>
              <a:rPr lang="de-DE" sz="2400" dirty="0"/>
              <a:t>Selektion</a:t>
            </a:r>
          </a:p>
          <a:p>
            <a:pPr marL="342900" indent="-342900">
              <a:buFont typeface="Arial" panose="020B0604020202020204" pitchFamily="34" charset="0"/>
              <a:buChar char="•"/>
            </a:pPr>
            <a:r>
              <a:rPr lang="de-DE" sz="2400" dirty="0"/>
              <a:t>Hervorhebung</a:t>
            </a:r>
          </a:p>
          <a:p>
            <a:pPr marL="342900" indent="-342900">
              <a:buFont typeface="Arial" panose="020B0604020202020204" pitchFamily="34" charset="0"/>
              <a:buChar char="•"/>
            </a:pPr>
            <a:r>
              <a:rPr lang="de-DE" sz="2400" dirty="0"/>
              <a:t>Auslassung</a:t>
            </a:r>
          </a:p>
        </p:txBody>
      </p:sp>
      <p:sp>
        <p:nvSpPr>
          <p:cNvPr id="6" name="Rechteck 5">
            <a:extLst>
              <a:ext uri="{FF2B5EF4-FFF2-40B4-BE49-F238E27FC236}">
                <a16:creationId xmlns:a16="http://schemas.microsoft.com/office/drawing/2014/main" id="{8E2B7A04-057C-4CE8-B00E-D0A95901E30C}"/>
              </a:ext>
            </a:extLst>
          </p:cNvPr>
          <p:cNvSpPr/>
          <p:nvPr/>
        </p:nvSpPr>
        <p:spPr>
          <a:xfrm>
            <a:off x="4545331" y="2100232"/>
            <a:ext cx="3600000" cy="216000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de-DE" sz="2400" dirty="0"/>
              <a:t>auf bestimmte Themen.</a:t>
            </a:r>
          </a:p>
          <a:p>
            <a:r>
              <a:rPr lang="de-DE" sz="2400" dirty="0"/>
              <a:t>Dadurch geben sie den Informationen einen bestimmten Rahmen </a:t>
            </a:r>
            <a:r>
              <a:rPr lang="de-DE" sz="2400" dirty="0">
                <a:highlight>
                  <a:srgbClr val="4F707B"/>
                </a:highlight>
              </a:rPr>
              <a:t>(</a:t>
            </a:r>
            <a:r>
              <a:rPr lang="de-DE" sz="2400" i="1" dirty="0">
                <a:highlight>
                  <a:srgbClr val="4F707B"/>
                </a:highlight>
              </a:rPr>
              <a:t>Framing</a:t>
            </a:r>
            <a:r>
              <a:rPr lang="de-DE" sz="2400" dirty="0">
                <a:highlight>
                  <a:srgbClr val="4F707B"/>
                </a:highlight>
              </a:rPr>
              <a:t>).</a:t>
            </a:r>
          </a:p>
        </p:txBody>
      </p:sp>
      <p:sp>
        <p:nvSpPr>
          <p:cNvPr id="7" name="Rechteck 6">
            <a:extLst>
              <a:ext uri="{FF2B5EF4-FFF2-40B4-BE49-F238E27FC236}">
                <a16:creationId xmlns:a16="http://schemas.microsoft.com/office/drawing/2014/main" id="{1FE53DB2-C9FA-4C2E-AF35-2CDDFDC05CCE}"/>
              </a:ext>
            </a:extLst>
          </p:cNvPr>
          <p:cNvSpPr/>
          <p:nvPr/>
        </p:nvSpPr>
        <p:spPr>
          <a:xfrm>
            <a:off x="8321565" y="2098395"/>
            <a:ext cx="3600000" cy="216000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de-DE" sz="2400" dirty="0"/>
              <a:t>Bereits länger bekannte Informationen rücken im Gedächtnis des Publikums wieder an die erste Stelle. </a:t>
            </a:r>
            <a:r>
              <a:rPr lang="de-DE" sz="2400" i="1" dirty="0">
                <a:highlight>
                  <a:srgbClr val="4F707B"/>
                </a:highlight>
              </a:rPr>
              <a:t>(Priming)</a:t>
            </a:r>
            <a:endParaRPr lang="de-DE" sz="2400" dirty="0">
              <a:highlight>
                <a:srgbClr val="4F707B"/>
              </a:highlight>
            </a:endParaRPr>
          </a:p>
        </p:txBody>
      </p:sp>
      <p:sp>
        <p:nvSpPr>
          <p:cNvPr id="13" name="Fußzeilenplatzhalter 12">
            <a:extLst>
              <a:ext uri="{FF2B5EF4-FFF2-40B4-BE49-F238E27FC236}">
                <a16:creationId xmlns:a16="http://schemas.microsoft.com/office/drawing/2014/main" id="{749420DA-71CD-47A8-98B8-4E66575E7674}"/>
              </a:ext>
            </a:extLst>
          </p:cNvPr>
          <p:cNvSpPr>
            <a:spLocks noGrp="1"/>
          </p:cNvSpPr>
          <p:nvPr>
            <p:ph type="ftr" sz="quarter" idx="11"/>
          </p:nvPr>
        </p:nvSpPr>
        <p:spPr/>
        <p:txBody>
          <a:bodyPr/>
          <a:lstStyle/>
          <a:p>
            <a:pPr algn="l"/>
            <a:r>
              <a:rPr lang="de-DE"/>
              <a:t>Digital Enthusiast Harald Ille</a:t>
            </a:r>
            <a:endParaRPr lang="de-DE" dirty="0"/>
          </a:p>
        </p:txBody>
      </p:sp>
      <p:sp>
        <p:nvSpPr>
          <p:cNvPr id="14" name="Foliennummernplatzhalter 13">
            <a:extLst>
              <a:ext uri="{FF2B5EF4-FFF2-40B4-BE49-F238E27FC236}">
                <a16:creationId xmlns:a16="http://schemas.microsoft.com/office/drawing/2014/main" id="{F260432B-61FC-4DC3-8304-0877CD9154C5}"/>
              </a:ext>
            </a:extLst>
          </p:cNvPr>
          <p:cNvSpPr>
            <a:spLocks noGrp="1"/>
          </p:cNvSpPr>
          <p:nvPr>
            <p:ph type="sldNum" sz="quarter" idx="12"/>
          </p:nvPr>
        </p:nvSpPr>
        <p:spPr/>
        <p:txBody>
          <a:bodyPr/>
          <a:lstStyle/>
          <a:p>
            <a:fld id="{BAFF30EA-0E8F-4029-98E4-BCB635AEA523}" type="slidenum">
              <a:rPr lang="de-DE" smtClean="0"/>
              <a:pPr/>
              <a:t>82</a:t>
            </a:fld>
            <a:endParaRPr lang="de-DE" dirty="0"/>
          </a:p>
        </p:txBody>
      </p:sp>
      <p:sp>
        <p:nvSpPr>
          <p:cNvPr id="4" name="Ellipse 3">
            <a:hlinkClick r:id="rId2"/>
            <a:extLst>
              <a:ext uri="{FF2B5EF4-FFF2-40B4-BE49-F238E27FC236}">
                <a16:creationId xmlns:a16="http://schemas.microsoft.com/office/drawing/2014/main" id="{BCEDEB32-6B77-4296-BCEF-C1A3AD241D33}"/>
              </a:ext>
            </a:extLst>
          </p:cNvPr>
          <p:cNvSpPr/>
          <p:nvPr/>
        </p:nvSpPr>
        <p:spPr>
          <a:xfrm>
            <a:off x="5653212" y="4845957"/>
            <a:ext cx="1080000" cy="1080000"/>
          </a:xfrm>
          <a:prstGeom prst="ellipse">
            <a:avLst/>
          </a:prstGeom>
          <a:solidFill>
            <a:srgbClr val="F29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Pfeil: Leichte Kurve">
            <a:extLst>
              <a:ext uri="{FF2B5EF4-FFF2-40B4-BE49-F238E27FC236}">
                <a16:creationId xmlns:a16="http://schemas.microsoft.com/office/drawing/2014/main" id="{31D645DD-9DFD-4D98-B653-C8137134E3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38474">
            <a:off x="5726544" y="4948053"/>
            <a:ext cx="914400" cy="951140"/>
          </a:xfrm>
          <a:prstGeom prst="rect">
            <a:avLst/>
          </a:prstGeom>
        </p:spPr>
      </p:pic>
      <p:sp>
        <p:nvSpPr>
          <p:cNvPr id="12" name="Ellipse 11">
            <a:hlinkClick r:id="rId5"/>
            <a:extLst>
              <a:ext uri="{FF2B5EF4-FFF2-40B4-BE49-F238E27FC236}">
                <a16:creationId xmlns:a16="http://schemas.microsoft.com/office/drawing/2014/main" id="{62423AA3-D166-4170-95E8-33C50EEC2C72}"/>
              </a:ext>
            </a:extLst>
          </p:cNvPr>
          <p:cNvSpPr/>
          <p:nvPr/>
        </p:nvSpPr>
        <p:spPr>
          <a:xfrm>
            <a:off x="9690667" y="4780439"/>
            <a:ext cx="1080000" cy="1080000"/>
          </a:xfrm>
          <a:prstGeom prst="ellipse">
            <a:avLst/>
          </a:prstGeom>
          <a:solidFill>
            <a:srgbClr val="65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Pfeil: Leichte Kurve">
            <a:extLst>
              <a:ext uri="{FF2B5EF4-FFF2-40B4-BE49-F238E27FC236}">
                <a16:creationId xmlns:a16="http://schemas.microsoft.com/office/drawing/2014/main" id="{4219862C-5DC7-4956-9862-22F48751F4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38474">
            <a:off x="9773467" y="4833716"/>
            <a:ext cx="914400" cy="951140"/>
          </a:xfrm>
          <a:prstGeom prst="rect">
            <a:avLst/>
          </a:prstGeom>
        </p:spPr>
      </p:pic>
    </p:spTree>
    <p:extLst>
      <p:ext uri="{BB962C8B-B14F-4D97-AF65-F5344CB8AC3E}">
        <p14:creationId xmlns:p14="http://schemas.microsoft.com/office/powerpoint/2010/main" val="6516972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34D34-FACC-4CE7-8CF7-E7145245AE70}"/>
              </a:ext>
            </a:extLst>
          </p:cNvPr>
          <p:cNvSpPr>
            <a:spLocks noGrp="1"/>
          </p:cNvSpPr>
          <p:nvPr>
            <p:ph type="title"/>
          </p:nvPr>
        </p:nvSpPr>
        <p:spPr/>
        <p:txBody>
          <a:bodyPr/>
          <a:lstStyle/>
          <a:p>
            <a:r>
              <a:rPr lang="de-DE" dirty="0"/>
              <a:t>Framing</a:t>
            </a:r>
          </a:p>
        </p:txBody>
      </p:sp>
      <p:sp>
        <p:nvSpPr>
          <p:cNvPr id="3" name="Inhaltsplatzhalter 2">
            <a:extLst>
              <a:ext uri="{FF2B5EF4-FFF2-40B4-BE49-F238E27FC236}">
                <a16:creationId xmlns:a16="http://schemas.microsoft.com/office/drawing/2014/main" id="{FB3A1B84-D6B1-452F-B144-F32FC7FD5023}"/>
              </a:ext>
            </a:extLst>
          </p:cNvPr>
          <p:cNvSpPr>
            <a:spLocks noGrp="1"/>
          </p:cNvSpPr>
          <p:nvPr>
            <p:ph idx="1"/>
          </p:nvPr>
        </p:nvSpPr>
        <p:spPr>
          <a:xfrm>
            <a:off x="825321" y="1825625"/>
            <a:ext cx="10515600" cy="4351338"/>
          </a:xfrm>
        </p:spPr>
        <p:txBody>
          <a:bodyPr>
            <a:normAutofit fontScale="92500"/>
          </a:bodyPr>
          <a:lstStyle/>
          <a:p>
            <a:r>
              <a:rPr lang="de-DE" dirty="0"/>
              <a:t>Framing setzt einen „Denkrahmen“ über Assoziationen, Begriffe, Gefühle, Musik, Farben, etc.</a:t>
            </a:r>
          </a:p>
          <a:p>
            <a:r>
              <a:rPr lang="de-DE" dirty="0"/>
              <a:t>Dieser Rahmen bestimmt dann, wie wir über das ganze Thema denken, was wir dabei fühlen, wie wir es bewerten.</a:t>
            </a:r>
          </a:p>
          <a:p>
            <a:r>
              <a:rPr lang="de-DE" b="1" dirty="0"/>
              <a:t>Fakten werden für uns Menschen erst über Frames greifbar. Ohne Frames sind Fakten bedeutungslos.</a:t>
            </a:r>
            <a:endParaRPr lang="de-DE" dirty="0"/>
          </a:p>
          <a:p>
            <a:r>
              <a:rPr lang="de-DE" dirty="0"/>
              <a:t>Frames sind sprachliche Rahmen. Sie geben einer Information, einer Zahl, einem Fakt, einem Motiv erst einen Sinn, sie ordnen die Welt.</a:t>
            </a:r>
          </a:p>
          <a:p>
            <a:r>
              <a:rPr lang="de-DE" dirty="0"/>
              <a:t>2019 hat das „</a:t>
            </a:r>
            <a:r>
              <a:rPr lang="de-DE" dirty="0">
                <a:hlinkClick r:id="rId2"/>
              </a:rPr>
              <a:t>Framing Manual der ARD</a:t>
            </a:r>
            <a:r>
              <a:rPr lang="de-DE" dirty="0"/>
              <a:t>“ für Schlagzeilen gesorgt.</a:t>
            </a:r>
          </a:p>
          <a:p>
            <a:endParaRPr lang="de-DE" dirty="0"/>
          </a:p>
        </p:txBody>
      </p:sp>
      <p:sp>
        <p:nvSpPr>
          <p:cNvPr id="5" name="Ellipse 4">
            <a:hlinkClick r:id="rId3"/>
            <a:extLst>
              <a:ext uri="{FF2B5EF4-FFF2-40B4-BE49-F238E27FC236}">
                <a16:creationId xmlns:a16="http://schemas.microsoft.com/office/drawing/2014/main" id="{8586C7ED-6B97-477D-915E-7422CCBD01D1}"/>
              </a:ext>
            </a:extLst>
          </p:cNvPr>
          <p:cNvSpPr/>
          <p:nvPr/>
        </p:nvSpPr>
        <p:spPr>
          <a:xfrm>
            <a:off x="10966200" y="5676644"/>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Pfeil: Leichte Kurve">
            <a:extLst>
              <a:ext uri="{FF2B5EF4-FFF2-40B4-BE49-F238E27FC236}">
                <a16:creationId xmlns:a16="http://schemas.microsoft.com/office/drawing/2014/main" id="{B1D6A71F-4440-4E4E-8B0C-2EDB399E64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738474">
            <a:off x="11039532" y="5778740"/>
            <a:ext cx="914400" cy="951140"/>
          </a:xfrm>
          <a:prstGeom prst="rect">
            <a:avLst/>
          </a:prstGeom>
        </p:spPr>
      </p:pic>
      <p:sp>
        <p:nvSpPr>
          <p:cNvPr id="8" name="Textfeld 7">
            <a:extLst>
              <a:ext uri="{FF2B5EF4-FFF2-40B4-BE49-F238E27FC236}">
                <a16:creationId xmlns:a16="http://schemas.microsoft.com/office/drawing/2014/main" id="{D8C73931-E675-421B-BDEF-69432D92E117}"/>
              </a:ext>
            </a:extLst>
          </p:cNvPr>
          <p:cNvSpPr txBox="1"/>
          <p:nvPr/>
        </p:nvSpPr>
        <p:spPr>
          <a:xfrm>
            <a:off x="8166538" y="6270052"/>
            <a:ext cx="3394841" cy="646331"/>
          </a:xfrm>
          <a:prstGeom prst="rect">
            <a:avLst/>
          </a:prstGeom>
          <a:noFill/>
        </p:spPr>
        <p:txBody>
          <a:bodyPr wrap="square" rtlCol="0">
            <a:spAutoFit/>
          </a:bodyPr>
          <a:lstStyle/>
          <a:p>
            <a:r>
              <a:rPr lang="de-DE" dirty="0">
                <a:hlinkClick r:id="rId3"/>
              </a:rPr>
              <a:t>spektrum.de:</a:t>
            </a:r>
            <a:r>
              <a:rPr lang="de-DE" dirty="0"/>
              <a:t> Wie mächtig Framing wirklich ist</a:t>
            </a:r>
          </a:p>
        </p:txBody>
      </p:sp>
      <p:sp>
        <p:nvSpPr>
          <p:cNvPr id="12" name="Fußzeilenplatzhalter 11">
            <a:extLst>
              <a:ext uri="{FF2B5EF4-FFF2-40B4-BE49-F238E27FC236}">
                <a16:creationId xmlns:a16="http://schemas.microsoft.com/office/drawing/2014/main" id="{916E7805-D9FF-42DE-B426-09E14B7BFD7C}"/>
              </a:ext>
            </a:extLst>
          </p:cNvPr>
          <p:cNvSpPr>
            <a:spLocks noGrp="1"/>
          </p:cNvSpPr>
          <p:nvPr>
            <p:ph type="ftr" sz="quarter" idx="11"/>
          </p:nvPr>
        </p:nvSpPr>
        <p:spPr/>
        <p:txBody>
          <a:bodyPr/>
          <a:lstStyle/>
          <a:p>
            <a:pPr algn="l"/>
            <a:r>
              <a:rPr lang="de-DE"/>
              <a:t>Digital Enthusiast Harald Ille</a:t>
            </a:r>
            <a:endParaRPr lang="de-DE" dirty="0"/>
          </a:p>
        </p:txBody>
      </p:sp>
      <p:sp>
        <p:nvSpPr>
          <p:cNvPr id="13" name="Foliennummernplatzhalter 12">
            <a:extLst>
              <a:ext uri="{FF2B5EF4-FFF2-40B4-BE49-F238E27FC236}">
                <a16:creationId xmlns:a16="http://schemas.microsoft.com/office/drawing/2014/main" id="{CE347FE9-D863-42EC-B309-ACDEBC5E7D50}"/>
              </a:ext>
            </a:extLst>
          </p:cNvPr>
          <p:cNvSpPr>
            <a:spLocks noGrp="1"/>
          </p:cNvSpPr>
          <p:nvPr>
            <p:ph type="sldNum" sz="quarter" idx="12"/>
          </p:nvPr>
        </p:nvSpPr>
        <p:spPr/>
        <p:txBody>
          <a:bodyPr/>
          <a:lstStyle/>
          <a:p>
            <a:fld id="{BAFF30EA-0E8F-4029-98E4-BCB635AEA523}" type="slidenum">
              <a:rPr lang="de-DE" smtClean="0"/>
              <a:pPr/>
              <a:t>83</a:t>
            </a:fld>
            <a:endParaRPr lang="de-DE" dirty="0"/>
          </a:p>
        </p:txBody>
      </p:sp>
    </p:spTree>
    <p:extLst>
      <p:ext uri="{BB962C8B-B14F-4D97-AF65-F5344CB8AC3E}">
        <p14:creationId xmlns:p14="http://schemas.microsoft.com/office/powerpoint/2010/main" val="33524813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Macht der Worte: Framing in 3 Minuten erklￃﾤrt">
            <a:hlinkClick r:id="" action="ppaction://media"/>
            <a:extLst>
              <a:ext uri="{FF2B5EF4-FFF2-40B4-BE49-F238E27FC236}">
                <a16:creationId xmlns:a16="http://schemas.microsoft.com/office/drawing/2014/main" id="{CE5360EC-82D1-4B49-BAFA-5A49DD6E6840}"/>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
        <p:nvSpPr>
          <p:cNvPr id="6" name="Fußzeilenplatzhalter 5">
            <a:extLst>
              <a:ext uri="{FF2B5EF4-FFF2-40B4-BE49-F238E27FC236}">
                <a16:creationId xmlns:a16="http://schemas.microsoft.com/office/drawing/2014/main" id="{5C4AB9F0-B7FD-4FE5-8376-DEAB99ACF7BD}"/>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101997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E28C03-A9BF-4254-98AE-32B00E42CF42}"/>
              </a:ext>
            </a:extLst>
          </p:cNvPr>
          <p:cNvSpPr>
            <a:spLocks noGrp="1"/>
          </p:cNvSpPr>
          <p:nvPr>
            <p:ph type="title"/>
          </p:nvPr>
        </p:nvSpPr>
        <p:spPr/>
        <p:txBody>
          <a:bodyPr/>
          <a:lstStyle/>
          <a:p>
            <a:r>
              <a:rPr lang="de-DE" dirty="0"/>
              <a:t>Priming</a:t>
            </a:r>
          </a:p>
        </p:txBody>
      </p:sp>
      <p:sp>
        <p:nvSpPr>
          <p:cNvPr id="3" name="Inhaltsplatzhalter 2">
            <a:extLst>
              <a:ext uri="{FF2B5EF4-FFF2-40B4-BE49-F238E27FC236}">
                <a16:creationId xmlns:a16="http://schemas.microsoft.com/office/drawing/2014/main" id="{ECEA7EAE-3D06-4A32-AE03-05CBF3FE17EE}"/>
              </a:ext>
            </a:extLst>
          </p:cNvPr>
          <p:cNvSpPr>
            <a:spLocks noGrp="1"/>
          </p:cNvSpPr>
          <p:nvPr>
            <p:ph idx="1"/>
          </p:nvPr>
        </p:nvSpPr>
        <p:spPr/>
        <p:txBody>
          <a:bodyPr>
            <a:noAutofit/>
          </a:bodyPr>
          <a:lstStyle/>
          <a:p>
            <a:r>
              <a:rPr lang="de-DE" sz="2400" dirty="0"/>
              <a:t>Als </a:t>
            </a:r>
            <a:r>
              <a:rPr lang="de-DE" sz="2400" b="1" dirty="0"/>
              <a:t>Priming-Effekt</a:t>
            </a:r>
            <a:r>
              <a:rPr lang="de-DE" sz="2400" dirty="0"/>
              <a:t> wird in der Psychologie das Vorbereiten eines Reiz-Reaktions-Schema bezeichnet, wobei der Eingangsreiz bestimmte Assoziationen und Reaktionen zur Folge hat. </a:t>
            </a:r>
          </a:p>
          <a:p>
            <a:r>
              <a:rPr lang="de-DE" sz="2400" dirty="0"/>
              <a:t>Priming kann mit „Bahnung” oder „Vorbereitung“ übersetzt werden.</a:t>
            </a:r>
          </a:p>
          <a:p>
            <a:r>
              <a:rPr lang="de-DE" sz="2400" dirty="0"/>
              <a:t>Durch </a:t>
            </a:r>
            <a:r>
              <a:rPr lang="de-DE" sz="2400" b="1" dirty="0"/>
              <a:t>Priming</a:t>
            </a:r>
            <a:r>
              <a:rPr lang="de-DE" sz="2400" dirty="0"/>
              <a:t> lässt sich die </a:t>
            </a:r>
            <a:r>
              <a:rPr lang="de-DE" sz="2400" b="1" dirty="0"/>
              <a:t>eigene Leistung steigern: Wer an den eigenen Erfolg glaubt, erreicht mehr.</a:t>
            </a:r>
            <a:endParaRPr lang="de-DE" sz="2400" dirty="0"/>
          </a:p>
          <a:p>
            <a:r>
              <a:rPr lang="de-DE" sz="2400" dirty="0"/>
              <a:t>Die </a:t>
            </a:r>
            <a:r>
              <a:rPr lang="de-DE" sz="2400" b="1" dirty="0"/>
              <a:t>Filterblase</a:t>
            </a:r>
            <a:r>
              <a:rPr lang="de-DE" sz="2400" dirty="0"/>
              <a:t> ist Priming: Durch die Auswahl unserer Informations-quellen und die permanente Wiederholung derselben Botschaften werden unsere Einstellung, unser Weltbild und unser Verhalten verändert.</a:t>
            </a:r>
          </a:p>
          <a:p>
            <a:r>
              <a:rPr lang="de-DE" sz="2400" dirty="0"/>
              <a:t>Beim affektiven Priming werden Gefühlszustände aktiviert: </a:t>
            </a:r>
            <a:r>
              <a:rPr lang="de-DE" sz="2400" b="1" dirty="0"/>
              <a:t>Musik oder Bilder wecken starke emotionale Erinnerungen</a:t>
            </a:r>
            <a:r>
              <a:rPr lang="de-DE" sz="2400" dirty="0"/>
              <a:t>, deren „</a:t>
            </a:r>
            <a:r>
              <a:rPr lang="de-DE" sz="2400" dirty="0" err="1"/>
              <a:t>primenden</a:t>
            </a:r>
            <a:r>
              <a:rPr lang="de-DE" sz="2400" dirty="0"/>
              <a:t>“ Reiz wir auf eine unabhängige Situation übertragen.</a:t>
            </a:r>
          </a:p>
          <a:p>
            <a:endParaRPr lang="de-DE" sz="2400" dirty="0"/>
          </a:p>
        </p:txBody>
      </p:sp>
      <p:sp>
        <p:nvSpPr>
          <p:cNvPr id="7" name="Fußzeilenplatzhalter 6">
            <a:extLst>
              <a:ext uri="{FF2B5EF4-FFF2-40B4-BE49-F238E27FC236}">
                <a16:creationId xmlns:a16="http://schemas.microsoft.com/office/drawing/2014/main" id="{D61760DF-873B-49A7-B0E7-E23FC50AB08D}"/>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0FAD3E86-6D30-4CEF-8D19-A767F31B1EB0}"/>
              </a:ext>
            </a:extLst>
          </p:cNvPr>
          <p:cNvSpPr>
            <a:spLocks noGrp="1"/>
          </p:cNvSpPr>
          <p:nvPr>
            <p:ph type="sldNum" sz="quarter" idx="12"/>
          </p:nvPr>
        </p:nvSpPr>
        <p:spPr/>
        <p:txBody>
          <a:bodyPr/>
          <a:lstStyle/>
          <a:p>
            <a:fld id="{BAFF30EA-0E8F-4029-98E4-BCB635AEA523}" type="slidenum">
              <a:rPr lang="de-DE" smtClean="0"/>
              <a:pPr/>
              <a:t>85</a:t>
            </a:fld>
            <a:endParaRPr lang="de-DE" dirty="0"/>
          </a:p>
        </p:txBody>
      </p:sp>
    </p:spTree>
    <p:extLst>
      <p:ext uri="{BB962C8B-B14F-4D97-AF65-F5344CB8AC3E}">
        <p14:creationId xmlns:p14="http://schemas.microsoft.com/office/powerpoint/2010/main" val="37341083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Priming - Die Manipulation durch Reize">
            <a:hlinkClick r:id="" action="ppaction://media"/>
            <a:extLst>
              <a:ext uri="{FF2B5EF4-FFF2-40B4-BE49-F238E27FC236}">
                <a16:creationId xmlns:a16="http://schemas.microsoft.com/office/drawing/2014/main" id="{3C5ABDDC-45B8-49F2-BCAA-AB0C3C73E3C0}"/>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
        <p:nvSpPr>
          <p:cNvPr id="6" name="Fußzeilenplatzhalter 5">
            <a:extLst>
              <a:ext uri="{FF2B5EF4-FFF2-40B4-BE49-F238E27FC236}">
                <a16:creationId xmlns:a16="http://schemas.microsoft.com/office/drawing/2014/main" id="{4BC29427-189E-44F2-AE67-4B7EBDD9F942}"/>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309550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004C333-2082-4380-9560-9DE3072293EE}"/>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39CDC63B-3118-4321-98DE-860BBB597128}"/>
              </a:ext>
            </a:extLst>
          </p:cNvPr>
          <p:cNvSpPr>
            <a:spLocks noGrp="1"/>
          </p:cNvSpPr>
          <p:nvPr>
            <p:ph type="sldNum" sz="quarter" idx="12"/>
          </p:nvPr>
        </p:nvSpPr>
        <p:spPr/>
        <p:txBody>
          <a:bodyPr/>
          <a:lstStyle/>
          <a:p>
            <a:fld id="{BAFF30EA-0E8F-4029-98E4-BCB635AEA523}" type="slidenum">
              <a:rPr lang="de-DE" smtClean="0"/>
              <a:pPr/>
              <a:t>87</a:t>
            </a:fld>
            <a:endParaRPr lang="de-DE" dirty="0"/>
          </a:p>
        </p:txBody>
      </p:sp>
      <p:graphicFrame>
        <p:nvGraphicFramePr>
          <p:cNvPr id="6" name="Inhaltsplatzhalter 3">
            <a:extLst>
              <a:ext uri="{FF2B5EF4-FFF2-40B4-BE49-F238E27FC236}">
                <a16:creationId xmlns:a16="http://schemas.microsoft.com/office/drawing/2014/main" id="{DC4664C5-B977-4C19-8751-87E8FE522A07}"/>
              </a:ext>
            </a:extLst>
          </p:cNvPr>
          <p:cNvGraphicFramePr>
            <a:graphicFrameLocks/>
          </p:cNvGraphicFramePr>
          <p:nvPr/>
        </p:nvGraphicFramePr>
        <p:xfrm>
          <a:off x="1451578" y="168166"/>
          <a:ext cx="9603275" cy="6621487"/>
        </p:xfrm>
        <a:graphic>
          <a:graphicData uri="http://schemas.openxmlformats.org/drawingml/2006/table">
            <a:tbl>
              <a:tblPr firstRow="1" bandRow="1">
                <a:tableStyleId>{0660B408-B3CF-4A94-85FC-2B1E0A45F4A2}</a:tableStyleId>
              </a:tblPr>
              <a:tblGrid>
                <a:gridCol w="4969549">
                  <a:extLst>
                    <a:ext uri="{9D8B030D-6E8A-4147-A177-3AD203B41FA5}">
                      <a16:colId xmlns:a16="http://schemas.microsoft.com/office/drawing/2014/main" val="1251504605"/>
                    </a:ext>
                  </a:extLst>
                </a:gridCol>
                <a:gridCol w="4633726">
                  <a:extLst>
                    <a:ext uri="{9D8B030D-6E8A-4147-A177-3AD203B41FA5}">
                      <a16:colId xmlns:a16="http://schemas.microsoft.com/office/drawing/2014/main" val="1021964217"/>
                    </a:ext>
                  </a:extLst>
                </a:gridCol>
              </a:tblGrid>
              <a:tr h="339097">
                <a:tc>
                  <a:txBody>
                    <a:bodyPr/>
                    <a:lstStyle/>
                    <a:p>
                      <a:pPr>
                        <a:lnSpc>
                          <a:spcPct val="107000"/>
                        </a:lnSpc>
                        <a:spcAft>
                          <a:spcPts val="1800"/>
                        </a:spcAft>
                      </a:pPr>
                      <a:r>
                        <a:rPr lang="de-DE" sz="1600" dirty="0">
                          <a:effectLst/>
                        </a:rPr>
                        <a:t>statt negativ zu sagen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besser positiv formulieren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916046588"/>
                  </a:ext>
                </a:extLst>
              </a:tr>
              <a:tr h="339097">
                <a:tc>
                  <a:txBody>
                    <a:bodyPr/>
                    <a:lstStyle/>
                    <a:p>
                      <a:pPr>
                        <a:lnSpc>
                          <a:spcPct val="107000"/>
                        </a:lnSpc>
                        <a:spcAft>
                          <a:spcPts val="1800"/>
                        </a:spcAft>
                      </a:pPr>
                      <a:r>
                        <a:rPr lang="de-DE" sz="1600" b="0" dirty="0">
                          <a:effectLst/>
                        </a:rPr>
                        <a:t>das ist nicht unrealistisch</a:t>
                      </a:r>
                      <a:endParaRPr lang="de-D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ist gut möglich</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260021932"/>
                  </a:ext>
                </a:extLst>
              </a:tr>
              <a:tr h="339097">
                <a:tc>
                  <a:txBody>
                    <a:bodyPr/>
                    <a:lstStyle/>
                    <a:p>
                      <a:pPr>
                        <a:lnSpc>
                          <a:spcPct val="107000"/>
                        </a:lnSpc>
                        <a:spcAft>
                          <a:spcPts val="1800"/>
                        </a:spcAft>
                      </a:pPr>
                      <a:r>
                        <a:rPr lang="de-DE" sz="1600" b="0">
                          <a:effectLst/>
                        </a:rPr>
                        <a:t>das ist eine nicht geringe Menge</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ist viel</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3911569134"/>
                  </a:ext>
                </a:extLst>
              </a:tr>
              <a:tr h="339097">
                <a:tc>
                  <a:txBody>
                    <a:bodyPr/>
                    <a:lstStyle/>
                    <a:p>
                      <a:pPr>
                        <a:lnSpc>
                          <a:spcPct val="107000"/>
                        </a:lnSpc>
                        <a:spcAft>
                          <a:spcPts val="1800"/>
                        </a:spcAft>
                      </a:pPr>
                      <a:r>
                        <a:rPr lang="de-DE" sz="1600" b="0" dirty="0">
                          <a:effectLst/>
                        </a:rPr>
                        <a:t>das ist nicht gerade groß</a:t>
                      </a:r>
                      <a:endParaRPr lang="de-D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ist klein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226122134"/>
                  </a:ext>
                </a:extLst>
              </a:tr>
              <a:tr h="339097">
                <a:tc>
                  <a:txBody>
                    <a:bodyPr/>
                    <a:lstStyle/>
                    <a:p>
                      <a:pPr>
                        <a:lnSpc>
                          <a:spcPct val="107000"/>
                        </a:lnSpc>
                        <a:spcAft>
                          <a:spcPts val="1800"/>
                        </a:spcAft>
                      </a:pPr>
                      <a:r>
                        <a:rPr lang="de-DE" sz="1600" b="0">
                          <a:effectLst/>
                        </a:rPr>
                        <a:t>das kommt unverhofft/unerwartet</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kommt überraschend/plötzlich</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88511326"/>
                  </a:ext>
                </a:extLst>
              </a:tr>
              <a:tr h="339097">
                <a:tc>
                  <a:txBody>
                    <a:bodyPr/>
                    <a:lstStyle/>
                    <a:p>
                      <a:pPr>
                        <a:lnSpc>
                          <a:spcPct val="107000"/>
                        </a:lnSpc>
                        <a:spcAft>
                          <a:spcPts val="1800"/>
                        </a:spcAft>
                      </a:pPr>
                      <a:r>
                        <a:rPr lang="de-DE" sz="1600" b="0">
                          <a:effectLst/>
                        </a:rPr>
                        <a:t>hier war ich unvorsichtig</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hier war ich leichtfertig</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2855694015"/>
                  </a:ext>
                </a:extLst>
              </a:tr>
              <a:tr h="339097">
                <a:tc>
                  <a:txBody>
                    <a:bodyPr/>
                    <a:lstStyle/>
                    <a:p>
                      <a:pPr>
                        <a:lnSpc>
                          <a:spcPct val="107000"/>
                        </a:lnSpc>
                        <a:spcAft>
                          <a:spcPts val="1800"/>
                        </a:spcAft>
                      </a:pPr>
                      <a:r>
                        <a:rPr lang="de-DE" sz="1600" b="0" dirty="0">
                          <a:effectLst/>
                        </a:rPr>
                        <a:t>das ist unwahr</a:t>
                      </a:r>
                      <a:endParaRPr lang="de-D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ist falsch/gelogen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2537013612"/>
                  </a:ext>
                </a:extLst>
              </a:tr>
              <a:tr h="339097">
                <a:tc>
                  <a:txBody>
                    <a:bodyPr/>
                    <a:lstStyle/>
                    <a:p>
                      <a:pPr>
                        <a:lnSpc>
                          <a:spcPct val="107000"/>
                        </a:lnSpc>
                        <a:spcAft>
                          <a:spcPts val="1800"/>
                        </a:spcAft>
                      </a:pPr>
                      <a:r>
                        <a:rPr lang="de-DE" sz="1600" b="0">
                          <a:effectLst/>
                        </a:rPr>
                        <a:t>dafür habe ich mich unbewusst entschieden</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habe ich instinktiv so gemacht</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670693629"/>
                  </a:ext>
                </a:extLst>
              </a:tr>
              <a:tr h="339097">
                <a:tc>
                  <a:txBody>
                    <a:bodyPr/>
                    <a:lstStyle/>
                    <a:p>
                      <a:pPr>
                        <a:lnSpc>
                          <a:spcPct val="107000"/>
                        </a:lnSpc>
                        <a:spcAft>
                          <a:spcPts val="1800"/>
                        </a:spcAft>
                      </a:pPr>
                      <a:r>
                        <a:rPr lang="de-DE" sz="1600" b="0" dirty="0">
                          <a:effectLst/>
                        </a:rPr>
                        <a:t>wir sind uneins</a:t>
                      </a:r>
                      <a:endParaRPr lang="de-D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wir sind anderer Meinung</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239586847"/>
                  </a:ext>
                </a:extLst>
              </a:tr>
              <a:tr h="339097">
                <a:tc>
                  <a:txBody>
                    <a:bodyPr/>
                    <a:lstStyle/>
                    <a:p>
                      <a:pPr>
                        <a:lnSpc>
                          <a:spcPct val="107000"/>
                        </a:lnSpc>
                        <a:spcAft>
                          <a:spcPts val="1800"/>
                        </a:spcAft>
                      </a:pPr>
                      <a:r>
                        <a:rPr lang="de-DE" sz="1600" b="0">
                          <a:effectLst/>
                        </a:rPr>
                        <a:t>der Kaiser ist unbekleidet</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der Kaiser ist nackt</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620890973"/>
                  </a:ext>
                </a:extLst>
              </a:tr>
              <a:tr h="339097">
                <a:tc>
                  <a:txBody>
                    <a:bodyPr/>
                    <a:lstStyle/>
                    <a:p>
                      <a:pPr>
                        <a:lnSpc>
                          <a:spcPct val="107000"/>
                        </a:lnSpc>
                        <a:spcAft>
                          <a:spcPts val="1800"/>
                        </a:spcAft>
                      </a:pPr>
                      <a:r>
                        <a:rPr lang="de-DE" sz="1600" b="0">
                          <a:effectLst/>
                        </a:rPr>
                        <a:t>das Schiff fährt über eine Untiefe</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Schiff fährt über eine seichte Stelle</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543492010"/>
                  </a:ext>
                </a:extLst>
              </a:tr>
              <a:tr h="339097">
                <a:tc>
                  <a:txBody>
                    <a:bodyPr/>
                    <a:lstStyle/>
                    <a:p>
                      <a:pPr>
                        <a:lnSpc>
                          <a:spcPct val="107000"/>
                        </a:lnSpc>
                        <a:spcAft>
                          <a:spcPts val="1800"/>
                        </a:spcAft>
                      </a:pPr>
                      <a:r>
                        <a:rPr lang="de-DE" sz="1600" b="0">
                          <a:effectLst/>
                        </a:rPr>
                        <a:t>wir sind unzertrennlich</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wir sind eng miteinander verbunden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666975001"/>
                  </a:ext>
                </a:extLst>
              </a:tr>
              <a:tr h="339097">
                <a:tc>
                  <a:txBody>
                    <a:bodyPr/>
                    <a:lstStyle/>
                    <a:p>
                      <a:pPr>
                        <a:lnSpc>
                          <a:spcPct val="107000"/>
                        </a:lnSpc>
                        <a:spcAft>
                          <a:spcPts val="1800"/>
                        </a:spcAft>
                      </a:pPr>
                      <a:r>
                        <a:rPr lang="de-DE" sz="1600" b="0">
                          <a:effectLst/>
                        </a:rPr>
                        <a:t>daran glaube ich nicht</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ich zweifele daran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94915694"/>
                  </a:ext>
                </a:extLst>
              </a:tr>
              <a:tr h="339097">
                <a:tc>
                  <a:txBody>
                    <a:bodyPr/>
                    <a:lstStyle/>
                    <a:p>
                      <a:pPr>
                        <a:lnSpc>
                          <a:spcPct val="107000"/>
                        </a:lnSpc>
                        <a:spcAft>
                          <a:spcPts val="1800"/>
                        </a:spcAft>
                      </a:pPr>
                      <a:r>
                        <a:rPr lang="de-DE" sz="1600" b="0">
                          <a:effectLst/>
                        </a:rPr>
                        <a:t>daran kann ich mich nicht erinnern</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habe ich vergessen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901981740"/>
                  </a:ext>
                </a:extLst>
              </a:tr>
              <a:tr h="339097">
                <a:tc>
                  <a:txBody>
                    <a:bodyPr/>
                    <a:lstStyle/>
                    <a:p>
                      <a:pPr>
                        <a:lnSpc>
                          <a:spcPct val="107000"/>
                        </a:lnSpc>
                        <a:spcAft>
                          <a:spcPts val="1800"/>
                        </a:spcAft>
                      </a:pPr>
                      <a:r>
                        <a:rPr lang="de-DE" sz="1600" b="0">
                          <a:effectLst/>
                        </a:rPr>
                        <a:t>das kann ich nicht zulassen</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werde ich verhindern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2201913888"/>
                  </a:ext>
                </a:extLst>
              </a:tr>
              <a:tr h="339097">
                <a:tc>
                  <a:txBody>
                    <a:bodyPr/>
                    <a:lstStyle/>
                    <a:p>
                      <a:pPr>
                        <a:lnSpc>
                          <a:spcPct val="107000"/>
                        </a:lnSpc>
                        <a:spcAft>
                          <a:spcPts val="1800"/>
                        </a:spcAft>
                      </a:pPr>
                      <a:r>
                        <a:rPr lang="de-DE" sz="1600" b="0" dirty="0">
                          <a:effectLst/>
                        </a:rPr>
                        <a:t>es ist klar, dass wir das nicht wollen</a:t>
                      </a:r>
                      <a:endParaRPr lang="de-D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wir werden es ablehnen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380857111"/>
                  </a:ext>
                </a:extLst>
              </a:tr>
              <a:tr h="339097">
                <a:tc>
                  <a:txBody>
                    <a:bodyPr/>
                    <a:lstStyle/>
                    <a:p>
                      <a:pPr>
                        <a:lnSpc>
                          <a:spcPct val="107000"/>
                        </a:lnSpc>
                        <a:spcAft>
                          <a:spcPts val="1800"/>
                        </a:spcAft>
                      </a:pPr>
                      <a:r>
                        <a:rPr lang="de-DE" sz="1600" b="0">
                          <a:effectLst/>
                        </a:rPr>
                        <a:t>das ist nicht genug/das reicht nicht</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ist zu knapp, das reicht kaum</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3075366768"/>
                  </a:ext>
                </a:extLst>
              </a:tr>
              <a:tr h="339097">
                <a:tc>
                  <a:txBody>
                    <a:bodyPr/>
                    <a:lstStyle/>
                    <a:p>
                      <a:pPr>
                        <a:lnSpc>
                          <a:spcPct val="107000"/>
                        </a:lnSpc>
                        <a:spcAft>
                          <a:spcPts val="1800"/>
                        </a:spcAft>
                      </a:pPr>
                      <a:r>
                        <a:rPr lang="de-DE" sz="1600" b="0">
                          <a:effectLst/>
                        </a:rPr>
                        <a:t>Der Zug fährt geräuschlos</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Der Zug fährt vollkommen leise</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404379314"/>
                  </a:ext>
                </a:extLst>
              </a:tr>
              <a:tr h="339097">
                <a:tc>
                  <a:txBody>
                    <a:bodyPr/>
                    <a:lstStyle/>
                    <a:p>
                      <a:pPr>
                        <a:lnSpc>
                          <a:spcPct val="107000"/>
                        </a:lnSpc>
                        <a:spcAft>
                          <a:spcPts val="1800"/>
                        </a:spcAft>
                      </a:pPr>
                      <a:r>
                        <a:rPr lang="de-DE" sz="1600" b="0" dirty="0">
                          <a:effectLst/>
                        </a:rPr>
                        <a:t>Das E-Auto fährt schadstoffarm</a:t>
                      </a:r>
                      <a:endParaRPr lang="de-D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dirty="0">
                          <a:effectLst/>
                        </a:rPr>
                        <a:t>Das E-Auto schont Lunge und Umwelt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125116011"/>
                  </a:ext>
                </a:extLst>
              </a:tr>
            </a:tbl>
          </a:graphicData>
        </a:graphic>
      </p:graphicFrame>
    </p:spTree>
    <p:extLst>
      <p:ext uri="{BB962C8B-B14F-4D97-AF65-F5344CB8AC3E}">
        <p14:creationId xmlns:p14="http://schemas.microsoft.com/office/powerpoint/2010/main" val="35146567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85480-C3A2-4105-A35E-CA9621E634E3}"/>
              </a:ext>
            </a:extLst>
          </p:cNvPr>
          <p:cNvSpPr>
            <a:spLocks noGrp="1"/>
          </p:cNvSpPr>
          <p:nvPr>
            <p:ph type="title"/>
          </p:nvPr>
        </p:nvSpPr>
        <p:spPr/>
        <p:txBody>
          <a:bodyPr/>
          <a:lstStyle/>
          <a:p>
            <a:r>
              <a:rPr lang="de-DE" dirty="0" err="1"/>
              <a:t>Overton</a:t>
            </a:r>
            <a:r>
              <a:rPr lang="de-DE" dirty="0"/>
              <a:t>-Fenster</a:t>
            </a:r>
          </a:p>
        </p:txBody>
      </p:sp>
      <p:sp>
        <p:nvSpPr>
          <p:cNvPr id="3" name="Inhaltsplatzhalter 2">
            <a:extLst>
              <a:ext uri="{FF2B5EF4-FFF2-40B4-BE49-F238E27FC236}">
                <a16:creationId xmlns:a16="http://schemas.microsoft.com/office/drawing/2014/main" id="{464FD57E-1BED-41FD-A704-48EEC1A46F3C}"/>
              </a:ext>
            </a:extLst>
          </p:cNvPr>
          <p:cNvSpPr>
            <a:spLocks noGrp="1"/>
          </p:cNvSpPr>
          <p:nvPr>
            <p:ph idx="1"/>
          </p:nvPr>
        </p:nvSpPr>
        <p:spPr/>
        <p:txBody>
          <a:bodyPr>
            <a:normAutofit fontScale="92500"/>
          </a:bodyPr>
          <a:lstStyle/>
          <a:p>
            <a:r>
              <a:rPr lang="de-DE" dirty="0">
                <a:latin typeface="Calibri" panose="020F0502020204030204" pitchFamily="34" charset="0"/>
              </a:rPr>
              <a:t>Es gibt Dinge, die sind „</a:t>
            </a:r>
            <a:r>
              <a:rPr lang="de-DE" dirty="0" err="1">
                <a:latin typeface="Calibri" panose="020F0502020204030204" pitchFamily="34" charset="0"/>
              </a:rPr>
              <a:t>common</a:t>
            </a:r>
            <a:r>
              <a:rPr lang="de-DE" dirty="0">
                <a:latin typeface="Calibri" panose="020F0502020204030204" pitchFamily="34" charset="0"/>
              </a:rPr>
              <a:t> sense“. Andere gelten als progressiv, wieder andere sind etwas konservativer grundiert. </a:t>
            </a:r>
          </a:p>
          <a:p>
            <a:r>
              <a:rPr lang="de-DE" dirty="0">
                <a:latin typeface="Calibri" panose="020F0502020204030204" pitchFamily="34" charset="0"/>
              </a:rPr>
              <a:t>Meinungen, die die aktuelle Politik eines Staates repräsentieren, befinden sich im „</a:t>
            </a:r>
            <a:r>
              <a:rPr lang="de-DE" dirty="0" err="1">
                <a:latin typeface="Calibri" panose="020F0502020204030204" pitchFamily="34" charset="0"/>
              </a:rPr>
              <a:t>Overton-Fenster“nach</a:t>
            </a:r>
            <a:r>
              <a:rPr lang="de-DE" dirty="0">
                <a:latin typeface="Calibri" panose="020F0502020204030204" pitchFamily="34" charset="0"/>
              </a:rPr>
              <a:t>  Joseph P. </a:t>
            </a:r>
            <a:r>
              <a:rPr lang="de-DE" dirty="0" err="1">
                <a:latin typeface="Calibri" panose="020F0502020204030204" pitchFamily="34" charset="0"/>
              </a:rPr>
              <a:t>Overton</a:t>
            </a:r>
            <a:r>
              <a:rPr lang="de-DE" dirty="0">
                <a:latin typeface="Calibri" panose="020F0502020204030204" pitchFamily="34" charset="0"/>
              </a:rPr>
              <a:t> (1960–2003).</a:t>
            </a:r>
          </a:p>
          <a:p>
            <a:r>
              <a:rPr lang="de-DE" dirty="0">
                <a:latin typeface="Calibri" panose="020F0502020204030204" pitchFamily="34" charset="0"/>
              </a:rPr>
              <a:t>Meinungen, die nicht von der aktuellen Politik repräsentiert werden, können aber trotzdem als vernünftig und akzeptabel gelten. </a:t>
            </a:r>
          </a:p>
          <a:p>
            <a:r>
              <a:rPr lang="de-DE" dirty="0">
                <a:latin typeface="Calibri" panose="020F0502020204030204" pitchFamily="34" charset="0"/>
              </a:rPr>
              <a:t>Diese befinden sich außerhalb des </a:t>
            </a:r>
            <a:r>
              <a:rPr lang="de-DE" dirty="0" err="1">
                <a:latin typeface="Calibri" panose="020F0502020204030204" pitchFamily="34" charset="0"/>
              </a:rPr>
              <a:t>Overton</a:t>
            </a:r>
            <a:r>
              <a:rPr lang="de-DE" dirty="0">
                <a:latin typeface="Calibri" panose="020F0502020204030204" pitchFamily="34" charset="0"/>
              </a:rPr>
              <a:t>-Fensters.</a:t>
            </a:r>
          </a:p>
          <a:p>
            <a:r>
              <a:rPr lang="de-DE" dirty="0">
                <a:latin typeface="Calibri" panose="020F0502020204030204" pitchFamily="34" charset="0"/>
              </a:rPr>
              <a:t>Das Bestreben von Meinungsführern ist nun, dieses </a:t>
            </a:r>
            <a:r>
              <a:rPr lang="de-DE" dirty="0" err="1">
                <a:latin typeface="Calibri" panose="020F0502020204030204" pitchFamily="34" charset="0"/>
              </a:rPr>
              <a:t>Overton</a:t>
            </a:r>
            <a:r>
              <a:rPr lang="de-DE" dirty="0">
                <a:latin typeface="Calibri" panose="020F0502020204030204" pitchFamily="34" charset="0"/>
              </a:rPr>
              <a:t>-Fenster des Vernünftigen, Akzeptablen und Sagbaren in ihre Richtung zu verschieben. </a:t>
            </a:r>
          </a:p>
          <a:p>
            <a:r>
              <a:rPr lang="de-DE" dirty="0">
                <a:latin typeface="Calibri" panose="020F0502020204030204" pitchFamily="34" charset="0"/>
              </a:rPr>
              <a:t>Ziel: Aus bisher undenkbaren nun akzeptierte Ansichten zu machen.</a:t>
            </a:r>
          </a:p>
          <a:p>
            <a:endParaRPr lang="de-DE" dirty="0">
              <a:latin typeface="Calibri" panose="020F0502020204030204" pitchFamily="34" charset="0"/>
            </a:endParaRPr>
          </a:p>
          <a:p>
            <a:endParaRPr lang="de-DE" dirty="0">
              <a:latin typeface="Calibri" panose="020F0502020204030204" pitchFamily="34" charset="0"/>
            </a:endParaRPr>
          </a:p>
          <a:p>
            <a:endParaRPr lang="de-DE" dirty="0"/>
          </a:p>
        </p:txBody>
      </p:sp>
      <p:sp>
        <p:nvSpPr>
          <p:cNvPr id="7" name="Fußzeilenplatzhalter 6">
            <a:extLst>
              <a:ext uri="{FF2B5EF4-FFF2-40B4-BE49-F238E27FC236}">
                <a16:creationId xmlns:a16="http://schemas.microsoft.com/office/drawing/2014/main" id="{F7AC8023-BC82-4D5C-9C42-BF8D6215AF0F}"/>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9C2232DA-EF05-4AE8-807C-F54401D761BF}"/>
              </a:ext>
            </a:extLst>
          </p:cNvPr>
          <p:cNvSpPr>
            <a:spLocks noGrp="1"/>
          </p:cNvSpPr>
          <p:nvPr>
            <p:ph type="sldNum" sz="quarter" idx="12"/>
          </p:nvPr>
        </p:nvSpPr>
        <p:spPr/>
        <p:txBody>
          <a:bodyPr/>
          <a:lstStyle/>
          <a:p>
            <a:fld id="{BAFF30EA-0E8F-4029-98E4-BCB635AEA523}" type="slidenum">
              <a:rPr lang="de-DE" smtClean="0"/>
              <a:pPr/>
              <a:t>88</a:t>
            </a:fld>
            <a:endParaRPr lang="de-DE" dirty="0"/>
          </a:p>
        </p:txBody>
      </p:sp>
    </p:spTree>
    <p:extLst>
      <p:ext uri="{BB962C8B-B14F-4D97-AF65-F5344CB8AC3E}">
        <p14:creationId xmlns:p14="http://schemas.microsoft.com/office/powerpoint/2010/main" val="31804538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C55E46FA-7A0A-425A-9E88-9D264CDBBE09}"/>
              </a:ext>
            </a:extLst>
          </p:cNvPr>
          <p:cNvSpPr/>
          <p:nvPr/>
        </p:nvSpPr>
        <p:spPr>
          <a:xfrm>
            <a:off x="4911634" y="2050353"/>
            <a:ext cx="2305596" cy="4317124"/>
          </a:xfrm>
          <a:prstGeom prst="rect">
            <a:avLst/>
          </a:prstGeom>
          <a:solidFill>
            <a:schemeClr val="bg2"/>
          </a:solidFill>
          <a:ln w="50800" cmpd="thickThin">
            <a:solidFill>
              <a:schemeClr val="tx1"/>
            </a:solidFill>
            <a:extLst>
              <a:ext uri="{C807C97D-BFC1-408E-A445-0C87EB9F89A2}">
                <ask:lineSketchStyleProps xmlns:ask="http://schemas.microsoft.com/office/drawing/2018/sketchyshapes" sd="1007475747">
                  <a:custGeom>
                    <a:avLst/>
                    <a:gdLst>
                      <a:gd name="connsiteX0" fmla="*/ 0 w 2585546"/>
                      <a:gd name="connsiteY0" fmla="*/ 0 h 4317124"/>
                      <a:gd name="connsiteX1" fmla="*/ 517109 w 2585546"/>
                      <a:gd name="connsiteY1" fmla="*/ 0 h 4317124"/>
                      <a:gd name="connsiteX2" fmla="*/ 1008363 w 2585546"/>
                      <a:gd name="connsiteY2" fmla="*/ 0 h 4317124"/>
                      <a:gd name="connsiteX3" fmla="*/ 1551328 w 2585546"/>
                      <a:gd name="connsiteY3" fmla="*/ 0 h 4317124"/>
                      <a:gd name="connsiteX4" fmla="*/ 2016726 w 2585546"/>
                      <a:gd name="connsiteY4" fmla="*/ 0 h 4317124"/>
                      <a:gd name="connsiteX5" fmla="*/ 2585546 w 2585546"/>
                      <a:gd name="connsiteY5" fmla="*/ 0 h 4317124"/>
                      <a:gd name="connsiteX6" fmla="*/ 2585546 w 2585546"/>
                      <a:gd name="connsiteY6" fmla="*/ 496469 h 4317124"/>
                      <a:gd name="connsiteX7" fmla="*/ 2585546 w 2585546"/>
                      <a:gd name="connsiteY7" fmla="*/ 1079281 h 4317124"/>
                      <a:gd name="connsiteX8" fmla="*/ 2585546 w 2585546"/>
                      <a:gd name="connsiteY8" fmla="*/ 1705264 h 4317124"/>
                      <a:gd name="connsiteX9" fmla="*/ 2585546 w 2585546"/>
                      <a:gd name="connsiteY9" fmla="*/ 2158562 h 4317124"/>
                      <a:gd name="connsiteX10" fmla="*/ 2585546 w 2585546"/>
                      <a:gd name="connsiteY10" fmla="*/ 2611860 h 4317124"/>
                      <a:gd name="connsiteX11" fmla="*/ 2585546 w 2585546"/>
                      <a:gd name="connsiteY11" fmla="*/ 3194672 h 4317124"/>
                      <a:gd name="connsiteX12" fmla="*/ 2585546 w 2585546"/>
                      <a:gd name="connsiteY12" fmla="*/ 3734312 h 4317124"/>
                      <a:gd name="connsiteX13" fmla="*/ 2585546 w 2585546"/>
                      <a:gd name="connsiteY13" fmla="*/ 4317124 h 4317124"/>
                      <a:gd name="connsiteX14" fmla="*/ 2068437 w 2585546"/>
                      <a:gd name="connsiteY14" fmla="*/ 4317124 h 4317124"/>
                      <a:gd name="connsiteX15" fmla="*/ 1577183 w 2585546"/>
                      <a:gd name="connsiteY15" fmla="*/ 4317124 h 4317124"/>
                      <a:gd name="connsiteX16" fmla="*/ 1060074 w 2585546"/>
                      <a:gd name="connsiteY16" fmla="*/ 4317124 h 4317124"/>
                      <a:gd name="connsiteX17" fmla="*/ 542965 w 2585546"/>
                      <a:gd name="connsiteY17" fmla="*/ 4317124 h 4317124"/>
                      <a:gd name="connsiteX18" fmla="*/ 0 w 2585546"/>
                      <a:gd name="connsiteY18" fmla="*/ 4317124 h 4317124"/>
                      <a:gd name="connsiteX19" fmla="*/ 0 w 2585546"/>
                      <a:gd name="connsiteY19" fmla="*/ 3906997 h 4317124"/>
                      <a:gd name="connsiteX20" fmla="*/ 0 w 2585546"/>
                      <a:gd name="connsiteY20" fmla="*/ 3496870 h 4317124"/>
                      <a:gd name="connsiteX21" fmla="*/ 0 w 2585546"/>
                      <a:gd name="connsiteY21" fmla="*/ 3043572 h 4317124"/>
                      <a:gd name="connsiteX22" fmla="*/ 0 w 2585546"/>
                      <a:gd name="connsiteY22" fmla="*/ 2590274 h 4317124"/>
                      <a:gd name="connsiteX23" fmla="*/ 0 w 2585546"/>
                      <a:gd name="connsiteY23" fmla="*/ 2093805 h 4317124"/>
                      <a:gd name="connsiteX24" fmla="*/ 0 w 2585546"/>
                      <a:gd name="connsiteY24" fmla="*/ 1640507 h 4317124"/>
                      <a:gd name="connsiteX25" fmla="*/ 0 w 2585546"/>
                      <a:gd name="connsiteY25" fmla="*/ 1230380 h 4317124"/>
                      <a:gd name="connsiteX26" fmla="*/ 0 w 2585546"/>
                      <a:gd name="connsiteY26" fmla="*/ 690740 h 4317124"/>
                      <a:gd name="connsiteX27" fmla="*/ 0 w 2585546"/>
                      <a:gd name="connsiteY27" fmla="*/ 0 h 43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85546" h="4317124" fill="none" extrusionOk="0">
                        <a:moveTo>
                          <a:pt x="0" y="0"/>
                        </a:moveTo>
                        <a:cubicBezTo>
                          <a:pt x="177592" y="-3370"/>
                          <a:pt x="305913" y="33285"/>
                          <a:pt x="517109" y="0"/>
                        </a:cubicBezTo>
                        <a:cubicBezTo>
                          <a:pt x="728305" y="-33285"/>
                          <a:pt x="826744" y="29472"/>
                          <a:pt x="1008363" y="0"/>
                        </a:cubicBezTo>
                        <a:cubicBezTo>
                          <a:pt x="1189982" y="-29472"/>
                          <a:pt x="1303774" y="51556"/>
                          <a:pt x="1551328" y="0"/>
                        </a:cubicBezTo>
                        <a:cubicBezTo>
                          <a:pt x="1798882" y="-51556"/>
                          <a:pt x="1868634" y="35161"/>
                          <a:pt x="2016726" y="0"/>
                        </a:cubicBezTo>
                        <a:cubicBezTo>
                          <a:pt x="2164818" y="-35161"/>
                          <a:pt x="2309973" y="48839"/>
                          <a:pt x="2585546" y="0"/>
                        </a:cubicBezTo>
                        <a:cubicBezTo>
                          <a:pt x="2622474" y="226211"/>
                          <a:pt x="2535707" y="268358"/>
                          <a:pt x="2585546" y="496469"/>
                        </a:cubicBezTo>
                        <a:cubicBezTo>
                          <a:pt x="2635385" y="724580"/>
                          <a:pt x="2557947" y="844347"/>
                          <a:pt x="2585546" y="1079281"/>
                        </a:cubicBezTo>
                        <a:cubicBezTo>
                          <a:pt x="2613145" y="1314215"/>
                          <a:pt x="2580650" y="1422961"/>
                          <a:pt x="2585546" y="1705264"/>
                        </a:cubicBezTo>
                        <a:cubicBezTo>
                          <a:pt x="2590442" y="1987567"/>
                          <a:pt x="2536754" y="1939477"/>
                          <a:pt x="2585546" y="2158562"/>
                        </a:cubicBezTo>
                        <a:cubicBezTo>
                          <a:pt x="2634338" y="2377647"/>
                          <a:pt x="2536886" y="2461303"/>
                          <a:pt x="2585546" y="2611860"/>
                        </a:cubicBezTo>
                        <a:cubicBezTo>
                          <a:pt x="2634206" y="2762417"/>
                          <a:pt x="2529476" y="3068521"/>
                          <a:pt x="2585546" y="3194672"/>
                        </a:cubicBezTo>
                        <a:cubicBezTo>
                          <a:pt x="2641616" y="3320823"/>
                          <a:pt x="2545576" y="3583929"/>
                          <a:pt x="2585546" y="3734312"/>
                        </a:cubicBezTo>
                        <a:cubicBezTo>
                          <a:pt x="2625516" y="3884695"/>
                          <a:pt x="2581200" y="4128285"/>
                          <a:pt x="2585546" y="4317124"/>
                        </a:cubicBezTo>
                        <a:cubicBezTo>
                          <a:pt x="2389501" y="4354041"/>
                          <a:pt x="2290974" y="4265483"/>
                          <a:pt x="2068437" y="4317124"/>
                        </a:cubicBezTo>
                        <a:cubicBezTo>
                          <a:pt x="1845900" y="4368765"/>
                          <a:pt x="1703534" y="4267942"/>
                          <a:pt x="1577183" y="4317124"/>
                        </a:cubicBezTo>
                        <a:cubicBezTo>
                          <a:pt x="1450832" y="4366306"/>
                          <a:pt x="1274119" y="4263171"/>
                          <a:pt x="1060074" y="4317124"/>
                        </a:cubicBezTo>
                        <a:cubicBezTo>
                          <a:pt x="846029" y="4371077"/>
                          <a:pt x="788679" y="4286397"/>
                          <a:pt x="542965" y="4317124"/>
                        </a:cubicBezTo>
                        <a:cubicBezTo>
                          <a:pt x="297251" y="4347851"/>
                          <a:pt x="129816" y="4290749"/>
                          <a:pt x="0" y="4317124"/>
                        </a:cubicBezTo>
                        <a:cubicBezTo>
                          <a:pt x="-13582" y="4148439"/>
                          <a:pt x="27784" y="4053522"/>
                          <a:pt x="0" y="3906997"/>
                        </a:cubicBezTo>
                        <a:cubicBezTo>
                          <a:pt x="-27784" y="3760472"/>
                          <a:pt x="5589" y="3647390"/>
                          <a:pt x="0" y="3496870"/>
                        </a:cubicBezTo>
                        <a:cubicBezTo>
                          <a:pt x="-5589" y="3346350"/>
                          <a:pt x="52389" y="3231051"/>
                          <a:pt x="0" y="3043572"/>
                        </a:cubicBezTo>
                        <a:cubicBezTo>
                          <a:pt x="-52389" y="2856093"/>
                          <a:pt x="38866" y="2733460"/>
                          <a:pt x="0" y="2590274"/>
                        </a:cubicBezTo>
                        <a:cubicBezTo>
                          <a:pt x="-38866" y="2447088"/>
                          <a:pt x="27558" y="2253371"/>
                          <a:pt x="0" y="2093805"/>
                        </a:cubicBezTo>
                        <a:cubicBezTo>
                          <a:pt x="-27558" y="1934239"/>
                          <a:pt x="15809" y="1759273"/>
                          <a:pt x="0" y="1640507"/>
                        </a:cubicBezTo>
                        <a:cubicBezTo>
                          <a:pt x="-15809" y="1521741"/>
                          <a:pt x="38568" y="1320013"/>
                          <a:pt x="0" y="1230380"/>
                        </a:cubicBezTo>
                        <a:cubicBezTo>
                          <a:pt x="-38568" y="1140747"/>
                          <a:pt x="42679" y="876572"/>
                          <a:pt x="0" y="690740"/>
                        </a:cubicBezTo>
                        <a:cubicBezTo>
                          <a:pt x="-42679" y="504908"/>
                          <a:pt x="63368" y="237555"/>
                          <a:pt x="0" y="0"/>
                        </a:cubicBezTo>
                        <a:close/>
                      </a:path>
                      <a:path w="2585546" h="4317124" stroke="0" extrusionOk="0">
                        <a:moveTo>
                          <a:pt x="0" y="0"/>
                        </a:moveTo>
                        <a:cubicBezTo>
                          <a:pt x="105312" y="-48955"/>
                          <a:pt x="341358" y="41837"/>
                          <a:pt x="465398" y="0"/>
                        </a:cubicBezTo>
                        <a:cubicBezTo>
                          <a:pt x="589438" y="-41837"/>
                          <a:pt x="771761" y="15008"/>
                          <a:pt x="904941" y="0"/>
                        </a:cubicBezTo>
                        <a:cubicBezTo>
                          <a:pt x="1038121" y="-15008"/>
                          <a:pt x="1238204" y="15565"/>
                          <a:pt x="1396195" y="0"/>
                        </a:cubicBezTo>
                        <a:cubicBezTo>
                          <a:pt x="1554186" y="-15565"/>
                          <a:pt x="1721216" y="38274"/>
                          <a:pt x="1913304" y="0"/>
                        </a:cubicBezTo>
                        <a:cubicBezTo>
                          <a:pt x="2105392" y="-38274"/>
                          <a:pt x="2258442" y="16397"/>
                          <a:pt x="2585546" y="0"/>
                        </a:cubicBezTo>
                        <a:cubicBezTo>
                          <a:pt x="2599234" y="131283"/>
                          <a:pt x="2567138" y="318289"/>
                          <a:pt x="2585546" y="453298"/>
                        </a:cubicBezTo>
                        <a:cubicBezTo>
                          <a:pt x="2603954" y="588307"/>
                          <a:pt x="2544505" y="749172"/>
                          <a:pt x="2585546" y="906596"/>
                        </a:cubicBezTo>
                        <a:cubicBezTo>
                          <a:pt x="2626587" y="1064020"/>
                          <a:pt x="2572082" y="1173539"/>
                          <a:pt x="2585546" y="1316723"/>
                        </a:cubicBezTo>
                        <a:cubicBezTo>
                          <a:pt x="2599010" y="1459907"/>
                          <a:pt x="2555297" y="1575904"/>
                          <a:pt x="2585546" y="1770021"/>
                        </a:cubicBezTo>
                        <a:cubicBezTo>
                          <a:pt x="2615795" y="1964138"/>
                          <a:pt x="2561180" y="2124521"/>
                          <a:pt x="2585546" y="2223319"/>
                        </a:cubicBezTo>
                        <a:cubicBezTo>
                          <a:pt x="2609912" y="2322117"/>
                          <a:pt x="2553493" y="2695728"/>
                          <a:pt x="2585546" y="2849302"/>
                        </a:cubicBezTo>
                        <a:cubicBezTo>
                          <a:pt x="2617599" y="3002876"/>
                          <a:pt x="2541301" y="3308824"/>
                          <a:pt x="2585546" y="3432114"/>
                        </a:cubicBezTo>
                        <a:cubicBezTo>
                          <a:pt x="2629791" y="3555404"/>
                          <a:pt x="2540236" y="4060207"/>
                          <a:pt x="2585546" y="4317124"/>
                        </a:cubicBezTo>
                        <a:cubicBezTo>
                          <a:pt x="2458848" y="4367536"/>
                          <a:pt x="2292036" y="4272324"/>
                          <a:pt x="2146003" y="4317124"/>
                        </a:cubicBezTo>
                        <a:cubicBezTo>
                          <a:pt x="1999970" y="4361924"/>
                          <a:pt x="1704731" y="4314510"/>
                          <a:pt x="1577183" y="4317124"/>
                        </a:cubicBezTo>
                        <a:cubicBezTo>
                          <a:pt x="1449635" y="4319738"/>
                          <a:pt x="1189192" y="4300596"/>
                          <a:pt x="1085929" y="4317124"/>
                        </a:cubicBezTo>
                        <a:cubicBezTo>
                          <a:pt x="982666" y="4333652"/>
                          <a:pt x="753614" y="4313473"/>
                          <a:pt x="620531" y="4317124"/>
                        </a:cubicBezTo>
                        <a:cubicBezTo>
                          <a:pt x="487448" y="4320775"/>
                          <a:pt x="187021" y="4256864"/>
                          <a:pt x="0" y="4317124"/>
                        </a:cubicBezTo>
                        <a:cubicBezTo>
                          <a:pt x="-6831" y="4196937"/>
                          <a:pt x="22772" y="4105133"/>
                          <a:pt x="0" y="3906997"/>
                        </a:cubicBezTo>
                        <a:cubicBezTo>
                          <a:pt x="-22772" y="3708861"/>
                          <a:pt x="46733" y="3591428"/>
                          <a:pt x="0" y="3281014"/>
                        </a:cubicBezTo>
                        <a:cubicBezTo>
                          <a:pt x="-46733" y="2970600"/>
                          <a:pt x="11971" y="2953266"/>
                          <a:pt x="0" y="2784545"/>
                        </a:cubicBezTo>
                        <a:cubicBezTo>
                          <a:pt x="-11971" y="2615824"/>
                          <a:pt x="40875" y="2498429"/>
                          <a:pt x="0" y="2288076"/>
                        </a:cubicBezTo>
                        <a:cubicBezTo>
                          <a:pt x="-40875" y="2077723"/>
                          <a:pt x="36448" y="1949521"/>
                          <a:pt x="0" y="1662093"/>
                        </a:cubicBezTo>
                        <a:cubicBezTo>
                          <a:pt x="-36448" y="1374665"/>
                          <a:pt x="52983" y="1337912"/>
                          <a:pt x="0" y="1122452"/>
                        </a:cubicBezTo>
                        <a:cubicBezTo>
                          <a:pt x="-52983" y="906992"/>
                          <a:pt x="53520" y="814371"/>
                          <a:pt x="0" y="582812"/>
                        </a:cubicBezTo>
                        <a:cubicBezTo>
                          <a:pt x="-53520" y="351253"/>
                          <a:pt x="59494" y="20873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6540D463-9115-4E5E-9DCC-D73D416CC245}"/>
              </a:ext>
            </a:extLst>
          </p:cNvPr>
          <p:cNvSpPr>
            <a:spLocks noGrp="1"/>
          </p:cNvSpPr>
          <p:nvPr>
            <p:ph type="title"/>
          </p:nvPr>
        </p:nvSpPr>
        <p:spPr/>
        <p:txBody>
          <a:bodyPr/>
          <a:lstStyle/>
          <a:p>
            <a:r>
              <a:rPr lang="de-DE" dirty="0" err="1"/>
              <a:t>Overton-Window</a:t>
            </a:r>
            <a:endParaRPr lang="de-DE" dirty="0"/>
          </a:p>
        </p:txBody>
      </p:sp>
      <p:sp>
        <p:nvSpPr>
          <p:cNvPr id="4" name="Textfeld 3">
            <a:extLst>
              <a:ext uri="{FF2B5EF4-FFF2-40B4-BE49-F238E27FC236}">
                <a16:creationId xmlns:a16="http://schemas.microsoft.com/office/drawing/2014/main" id="{12D6CC18-EBB8-492A-9F33-6DAFCD33CFF1}"/>
              </a:ext>
            </a:extLst>
          </p:cNvPr>
          <p:cNvSpPr txBox="1"/>
          <p:nvPr/>
        </p:nvSpPr>
        <p:spPr>
          <a:xfrm rot="5400000" flipH="1" flipV="1">
            <a:off x="1258482" y="5309592"/>
            <a:ext cx="1876096" cy="400110"/>
          </a:xfrm>
          <a:prstGeom prst="rect">
            <a:avLst/>
          </a:prstGeom>
          <a:noFill/>
        </p:spPr>
        <p:txBody>
          <a:bodyPr wrap="square" rtlCol="0">
            <a:spAutoFit/>
          </a:bodyPr>
          <a:lstStyle/>
          <a:p>
            <a:pPr algn="r"/>
            <a:r>
              <a:rPr lang="de-DE" sz="2000" b="1" dirty="0"/>
              <a:t>undenkbar</a:t>
            </a:r>
          </a:p>
        </p:txBody>
      </p:sp>
      <p:sp>
        <p:nvSpPr>
          <p:cNvPr id="6" name="Textfeld 5">
            <a:extLst>
              <a:ext uri="{FF2B5EF4-FFF2-40B4-BE49-F238E27FC236}">
                <a16:creationId xmlns:a16="http://schemas.microsoft.com/office/drawing/2014/main" id="{BAC11472-90DD-493D-BCC2-128B999F7D21}"/>
              </a:ext>
            </a:extLst>
          </p:cNvPr>
          <p:cNvSpPr txBox="1"/>
          <p:nvPr/>
        </p:nvSpPr>
        <p:spPr>
          <a:xfrm rot="5400000" flipH="1" flipV="1">
            <a:off x="8935374" y="5309592"/>
            <a:ext cx="1876096" cy="400110"/>
          </a:xfrm>
          <a:prstGeom prst="rect">
            <a:avLst/>
          </a:prstGeom>
          <a:noFill/>
        </p:spPr>
        <p:txBody>
          <a:bodyPr wrap="square" rtlCol="0">
            <a:spAutoFit/>
          </a:bodyPr>
          <a:lstStyle/>
          <a:p>
            <a:pPr algn="r"/>
            <a:r>
              <a:rPr lang="de-DE" sz="2000" b="1" dirty="0"/>
              <a:t>undenkbar</a:t>
            </a:r>
          </a:p>
        </p:txBody>
      </p:sp>
      <p:sp>
        <p:nvSpPr>
          <p:cNvPr id="8" name="Textfeld 7">
            <a:extLst>
              <a:ext uri="{FF2B5EF4-FFF2-40B4-BE49-F238E27FC236}">
                <a16:creationId xmlns:a16="http://schemas.microsoft.com/office/drawing/2014/main" id="{722AEC98-0B86-4DB5-B45E-22BF8FFF8778}"/>
              </a:ext>
            </a:extLst>
          </p:cNvPr>
          <p:cNvSpPr txBox="1"/>
          <p:nvPr/>
        </p:nvSpPr>
        <p:spPr>
          <a:xfrm rot="5400000" flipH="1" flipV="1">
            <a:off x="2026171" y="5309592"/>
            <a:ext cx="1876096" cy="400110"/>
          </a:xfrm>
          <a:prstGeom prst="rect">
            <a:avLst/>
          </a:prstGeom>
          <a:noFill/>
        </p:spPr>
        <p:txBody>
          <a:bodyPr wrap="square" rtlCol="0">
            <a:spAutoFit/>
          </a:bodyPr>
          <a:lstStyle/>
          <a:p>
            <a:pPr algn="r"/>
            <a:r>
              <a:rPr lang="de-DE" sz="2000" b="1" dirty="0"/>
              <a:t>radikal</a:t>
            </a:r>
          </a:p>
        </p:txBody>
      </p:sp>
      <p:sp>
        <p:nvSpPr>
          <p:cNvPr id="10" name="Textfeld 9">
            <a:extLst>
              <a:ext uri="{FF2B5EF4-FFF2-40B4-BE49-F238E27FC236}">
                <a16:creationId xmlns:a16="http://schemas.microsoft.com/office/drawing/2014/main" id="{55A4E783-3CF0-4376-9947-AFBB8003923A}"/>
              </a:ext>
            </a:extLst>
          </p:cNvPr>
          <p:cNvSpPr txBox="1"/>
          <p:nvPr/>
        </p:nvSpPr>
        <p:spPr>
          <a:xfrm rot="5400000" flipH="1" flipV="1">
            <a:off x="8167684" y="5309592"/>
            <a:ext cx="1876096" cy="400110"/>
          </a:xfrm>
          <a:prstGeom prst="rect">
            <a:avLst/>
          </a:prstGeom>
          <a:noFill/>
        </p:spPr>
        <p:txBody>
          <a:bodyPr wrap="square" rtlCol="0">
            <a:spAutoFit/>
          </a:bodyPr>
          <a:lstStyle/>
          <a:p>
            <a:pPr algn="r"/>
            <a:r>
              <a:rPr lang="de-DE" sz="2000" b="1" dirty="0"/>
              <a:t>radikal</a:t>
            </a:r>
          </a:p>
        </p:txBody>
      </p:sp>
      <p:sp>
        <p:nvSpPr>
          <p:cNvPr id="12" name="Textfeld 11">
            <a:extLst>
              <a:ext uri="{FF2B5EF4-FFF2-40B4-BE49-F238E27FC236}">
                <a16:creationId xmlns:a16="http://schemas.microsoft.com/office/drawing/2014/main" id="{E4D567E4-E894-4B60-BE0C-A372D2EE6708}"/>
              </a:ext>
            </a:extLst>
          </p:cNvPr>
          <p:cNvSpPr txBox="1"/>
          <p:nvPr/>
        </p:nvSpPr>
        <p:spPr>
          <a:xfrm rot="5400000" flipH="1" flipV="1">
            <a:off x="2793860" y="5309592"/>
            <a:ext cx="1876096" cy="400110"/>
          </a:xfrm>
          <a:prstGeom prst="rect">
            <a:avLst/>
          </a:prstGeom>
          <a:noFill/>
        </p:spPr>
        <p:txBody>
          <a:bodyPr wrap="square" rtlCol="0">
            <a:spAutoFit/>
          </a:bodyPr>
          <a:lstStyle/>
          <a:p>
            <a:pPr algn="r"/>
            <a:r>
              <a:rPr lang="de-DE" sz="2000" b="1" dirty="0"/>
              <a:t>akzeptabel</a:t>
            </a:r>
          </a:p>
        </p:txBody>
      </p:sp>
      <p:sp>
        <p:nvSpPr>
          <p:cNvPr id="14" name="Textfeld 13">
            <a:extLst>
              <a:ext uri="{FF2B5EF4-FFF2-40B4-BE49-F238E27FC236}">
                <a16:creationId xmlns:a16="http://schemas.microsoft.com/office/drawing/2014/main" id="{0501605C-725F-427A-8628-620F371908E4}"/>
              </a:ext>
            </a:extLst>
          </p:cNvPr>
          <p:cNvSpPr txBox="1"/>
          <p:nvPr/>
        </p:nvSpPr>
        <p:spPr>
          <a:xfrm rot="5400000" flipH="1" flipV="1">
            <a:off x="7399995" y="5309592"/>
            <a:ext cx="1876096" cy="400110"/>
          </a:xfrm>
          <a:prstGeom prst="rect">
            <a:avLst/>
          </a:prstGeom>
          <a:noFill/>
        </p:spPr>
        <p:txBody>
          <a:bodyPr wrap="square" rtlCol="0">
            <a:spAutoFit/>
          </a:bodyPr>
          <a:lstStyle/>
          <a:p>
            <a:pPr algn="r"/>
            <a:r>
              <a:rPr lang="de-DE" sz="2000" b="1" dirty="0"/>
              <a:t>akzeptabel</a:t>
            </a:r>
          </a:p>
        </p:txBody>
      </p:sp>
      <p:sp>
        <p:nvSpPr>
          <p:cNvPr id="16" name="Textfeld 15">
            <a:extLst>
              <a:ext uri="{FF2B5EF4-FFF2-40B4-BE49-F238E27FC236}">
                <a16:creationId xmlns:a16="http://schemas.microsoft.com/office/drawing/2014/main" id="{89B581A3-C335-4DE6-95B9-9998AB2B35CC}"/>
              </a:ext>
            </a:extLst>
          </p:cNvPr>
          <p:cNvSpPr txBox="1"/>
          <p:nvPr/>
        </p:nvSpPr>
        <p:spPr>
          <a:xfrm rot="5400000" flipH="1" flipV="1">
            <a:off x="3561549" y="5309592"/>
            <a:ext cx="1876096" cy="400110"/>
          </a:xfrm>
          <a:prstGeom prst="rect">
            <a:avLst/>
          </a:prstGeom>
          <a:noFill/>
        </p:spPr>
        <p:txBody>
          <a:bodyPr wrap="square" rtlCol="0">
            <a:spAutoFit/>
          </a:bodyPr>
          <a:lstStyle/>
          <a:p>
            <a:pPr algn="r"/>
            <a:r>
              <a:rPr lang="de-DE" sz="2000" b="1" dirty="0"/>
              <a:t>vernünftig</a:t>
            </a:r>
          </a:p>
        </p:txBody>
      </p:sp>
      <p:sp>
        <p:nvSpPr>
          <p:cNvPr id="18" name="Textfeld 17">
            <a:extLst>
              <a:ext uri="{FF2B5EF4-FFF2-40B4-BE49-F238E27FC236}">
                <a16:creationId xmlns:a16="http://schemas.microsoft.com/office/drawing/2014/main" id="{C99581D0-06E1-49FB-85F7-780263330CC3}"/>
              </a:ext>
            </a:extLst>
          </p:cNvPr>
          <p:cNvSpPr txBox="1"/>
          <p:nvPr/>
        </p:nvSpPr>
        <p:spPr>
          <a:xfrm rot="5400000" flipH="1" flipV="1">
            <a:off x="6632306" y="5309592"/>
            <a:ext cx="1876096" cy="400110"/>
          </a:xfrm>
          <a:prstGeom prst="rect">
            <a:avLst/>
          </a:prstGeom>
          <a:noFill/>
        </p:spPr>
        <p:txBody>
          <a:bodyPr wrap="square" rtlCol="0">
            <a:spAutoFit/>
          </a:bodyPr>
          <a:lstStyle/>
          <a:p>
            <a:pPr algn="r"/>
            <a:r>
              <a:rPr lang="de-DE" sz="2000" b="1" dirty="0"/>
              <a:t>vernünftig</a:t>
            </a:r>
          </a:p>
        </p:txBody>
      </p:sp>
      <p:sp>
        <p:nvSpPr>
          <p:cNvPr id="20" name="Textfeld 19">
            <a:extLst>
              <a:ext uri="{FF2B5EF4-FFF2-40B4-BE49-F238E27FC236}">
                <a16:creationId xmlns:a16="http://schemas.microsoft.com/office/drawing/2014/main" id="{D5CF4CDF-50A8-4015-9201-3F6F795B4605}"/>
              </a:ext>
            </a:extLst>
          </p:cNvPr>
          <p:cNvSpPr txBox="1"/>
          <p:nvPr/>
        </p:nvSpPr>
        <p:spPr>
          <a:xfrm rot="5400000" flipH="1" flipV="1">
            <a:off x="4329238" y="5309592"/>
            <a:ext cx="1876096" cy="400110"/>
          </a:xfrm>
          <a:prstGeom prst="rect">
            <a:avLst/>
          </a:prstGeom>
          <a:noFill/>
        </p:spPr>
        <p:txBody>
          <a:bodyPr wrap="square" rtlCol="0">
            <a:spAutoFit/>
          </a:bodyPr>
          <a:lstStyle/>
          <a:p>
            <a:pPr algn="r"/>
            <a:r>
              <a:rPr lang="de-DE" sz="2000" b="1" dirty="0"/>
              <a:t>aktuell</a:t>
            </a:r>
          </a:p>
        </p:txBody>
      </p:sp>
      <p:sp>
        <p:nvSpPr>
          <p:cNvPr id="22" name="Textfeld 21">
            <a:extLst>
              <a:ext uri="{FF2B5EF4-FFF2-40B4-BE49-F238E27FC236}">
                <a16:creationId xmlns:a16="http://schemas.microsoft.com/office/drawing/2014/main" id="{35117158-AE58-4A00-85D0-09D9AF09B21F}"/>
              </a:ext>
            </a:extLst>
          </p:cNvPr>
          <p:cNvSpPr txBox="1"/>
          <p:nvPr/>
        </p:nvSpPr>
        <p:spPr>
          <a:xfrm rot="5400000" flipH="1" flipV="1">
            <a:off x="5864617" y="5309592"/>
            <a:ext cx="1876096" cy="400110"/>
          </a:xfrm>
          <a:prstGeom prst="rect">
            <a:avLst/>
          </a:prstGeom>
          <a:noFill/>
        </p:spPr>
        <p:txBody>
          <a:bodyPr wrap="square" rtlCol="0">
            <a:spAutoFit/>
          </a:bodyPr>
          <a:lstStyle/>
          <a:p>
            <a:pPr algn="r"/>
            <a:r>
              <a:rPr lang="de-DE" sz="2000" b="1" dirty="0"/>
              <a:t>aktuell</a:t>
            </a:r>
          </a:p>
        </p:txBody>
      </p:sp>
      <p:sp>
        <p:nvSpPr>
          <p:cNvPr id="24" name="Textfeld 23">
            <a:extLst>
              <a:ext uri="{FF2B5EF4-FFF2-40B4-BE49-F238E27FC236}">
                <a16:creationId xmlns:a16="http://schemas.microsoft.com/office/drawing/2014/main" id="{3B37909B-B23E-45BA-A5E7-0094F090E850}"/>
              </a:ext>
            </a:extLst>
          </p:cNvPr>
          <p:cNvSpPr txBox="1"/>
          <p:nvPr/>
        </p:nvSpPr>
        <p:spPr>
          <a:xfrm rot="5400000" flipH="1" flipV="1">
            <a:off x="5096928" y="5309592"/>
            <a:ext cx="1876096" cy="400110"/>
          </a:xfrm>
          <a:prstGeom prst="rect">
            <a:avLst/>
          </a:prstGeom>
          <a:noFill/>
        </p:spPr>
        <p:txBody>
          <a:bodyPr wrap="square" rtlCol="0">
            <a:spAutoFit/>
          </a:bodyPr>
          <a:lstStyle/>
          <a:p>
            <a:pPr algn="r"/>
            <a:r>
              <a:rPr lang="de-DE" sz="2000" b="1" dirty="0"/>
              <a:t>Staatspolitik</a:t>
            </a:r>
          </a:p>
        </p:txBody>
      </p:sp>
      <p:sp>
        <p:nvSpPr>
          <p:cNvPr id="25" name="Pfeil: nach rechts 24">
            <a:extLst>
              <a:ext uri="{FF2B5EF4-FFF2-40B4-BE49-F238E27FC236}">
                <a16:creationId xmlns:a16="http://schemas.microsoft.com/office/drawing/2014/main" id="{4BA8BCB6-7E2D-40ED-AF6C-189A46CD10B7}"/>
              </a:ext>
            </a:extLst>
          </p:cNvPr>
          <p:cNvSpPr/>
          <p:nvPr/>
        </p:nvSpPr>
        <p:spPr>
          <a:xfrm>
            <a:off x="6057320" y="3420000"/>
            <a:ext cx="4320000" cy="720000"/>
          </a:xfrm>
          <a:prstGeom prst="rightArrow">
            <a:avLst/>
          </a:prstGeom>
          <a:solidFill>
            <a:srgbClr val="588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Pfeil: nach rechts 26">
            <a:extLst>
              <a:ext uri="{FF2B5EF4-FFF2-40B4-BE49-F238E27FC236}">
                <a16:creationId xmlns:a16="http://schemas.microsoft.com/office/drawing/2014/main" id="{C9961CF7-51BF-4557-A538-E387685F6D7D}"/>
              </a:ext>
            </a:extLst>
          </p:cNvPr>
          <p:cNvSpPr/>
          <p:nvPr/>
        </p:nvSpPr>
        <p:spPr>
          <a:xfrm rot="10800000">
            <a:off x="1737320" y="3420000"/>
            <a:ext cx="4320000" cy="720000"/>
          </a:xfrm>
          <a:prstGeom prst="rightArrow">
            <a:avLst/>
          </a:prstGeom>
          <a:solidFill>
            <a:srgbClr val="F29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1F6FB109-C61F-4B03-ABDC-5D1EF0C38CA0}"/>
              </a:ext>
            </a:extLst>
          </p:cNvPr>
          <p:cNvSpPr txBox="1"/>
          <p:nvPr/>
        </p:nvSpPr>
        <p:spPr>
          <a:xfrm>
            <a:off x="5148942" y="2355681"/>
            <a:ext cx="1894115" cy="954107"/>
          </a:xfrm>
          <a:prstGeom prst="rect">
            <a:avLst/>
          </a:prstGeom>
          <a:noFill/>
        </p:spPr>
        <p:txBody>
          <a:bodyPr wrap="square" rtlCol="0">
            <a:spAutoFit/>
          </a:bodyPr>
          <a:lstStyle/>
          <a:p>
            <a:pPr algn="ctr"/>
            <a:r>
              <a:rPr lang="de-DE" sz="2800" b="1" dirty="0" err="1"/>
              <a:t>Overton-Window</a:t>
            </a:r>
            <a:endParaRPr lang="de-DE" sz="2800" b="1" dirty="0"/>
          </a:p>
        </p:txBody>
      </p:sp>
      <p:sp>
        <p:nvSpPr>
          <p:cNvPr id="31" name="Ellipse 30">
            <a:extLst>
              <a:ext uri="{FF2B5EF4-FFF2-40B4-BE49-F238E27FC236}">
                <a16:creationId xmlns:a16="http://schemas.microsoft.com/office/drawing/2014/main" id="{0523DE2B-DA29-4FAB-A8C0-D2B36555849E}"/>
              </a:ext>
            </a:extLst>
          </p:cNvPr>
          <p:cNvSpPr/>
          <p:nvPr/>
        </p:nvSpPr>
        <p:spPr>
          <a:xfrm>
            <a:off x="112022" y="3036083"/>
            <a:ext cx="1620000" cy="16200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Less</a:t>
            </a:r>
            <a:r>
              <a:rPr lang="de-DE" dirty="0"/>
              <a:t> </a:t>
            </a:r>
            <a:r>
              <a:rPr lang="de-DE" dirty="0" err="1"/>
              <a:t>freedom</a:t>
            </a:r>
            <a:endParaRPr lang="de-DE" dirty="0"/>
          </a:p>
        </p:txBody>
      </p:sp>
      <p:sp>
        <p:nvSpPr>
          <p:cNvPr id="33" name="Ellipse 32">
            <a:extLst>
              <a:ext uri="{FF2B5EF4-FFF2-40B4-BE49-F238E27FC236}">
                <a16:creationId xmlns:a16="http://schemas.microsoft.com/office/drawing/2014/main" id="{B2D60A35-CA7D-4492-BEB7-48DF95079F96}"/>
              </a:ext>
            </a:extLst>
          </p:cNvPr>
          <p:cNvSpPr/>
          <p:nvPr/>
        </p:nvSpPr>
        <p:spPr>
          <a:xfrm>
            <a:off x="10377320" y="3034810"/>
            <a:ext cx="1620000" cy="1620000"/>
          </a:xfrm>
          <a:prstGeom prst="ellipse">
            <a:avLst/>
          </a:prstGeom>
          <a:solidFill>
            <a:srgbClr val="588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More</a:t>
            </a:r>
            <a:br>
              <a:rPr lang="de-DE" dirty="0"/>
            </a:br>
            <a:r>
              <a:rPr lang="de-DE" dirty="0" err="1"/>
              <a:t>freedom</a:t>
            </a:r>
            <a:endParaRPr lang="de-DE" dirty="0"/>
          </a:p>
        </p:txBody>
      </p:sp>
      <p:sp>
        <p:nvSpPr>
          <p:cNvPr id="37" name="Fußzeilenplatzhalter 36">
            <a:extLst>
              <a:ext uri="{FF2B5EF4-FFF2-40B4-BE49-F238E27FC236}">
                <a16:creationId xmlns:a16="http://schemas.microsoft.com/office/drawing/2014/main" id="{B0E266C6-6897-496F-9645-CA223BF8D845}"/>
              </a:ext>
            </a:extLst>
          </p:cNvPr>
          <p:cNvSpPr>
            <a:spLocks noGrp="1"/>
          </p:cNvSpPr>
          <p:nvPr>
            <p:ph type="ftr" sz="quarter" idx="11"/>
          </p:nvPr>
        </p:nvSpPr>
        <p:spPr/>
        <p:txBody>
          <a:bodyPr/>
          <a:lstStyle/>
          <a:p>
            <a:pPr algn="l"/>
            <a:r>
              <a:rPr lang="de-DE"/>
              <a:t>Digital Enthusiast Harald Ille</a:t>
            </a:r>
            <a:endParaRPr lang="de-DE" dirty="0"/>
          </a:p>
        </p:txBody>
      </p:sp>
      <p:sp>
        <p:nvSpPr>
          <p:cNvPr id="38" name="Foliennummernplatzhalter 37">
            <a:extLst>
              <a:ext uri="{FF2B5EF4-FFF2-40B4-BE49-F238E27FC236}">
                <a16:creationId xmlns:a16="http://schemas.microsoft.com/office/drawing/2014/main" id="{0B7AA72A-4E6E-4641-9C7A-7B889736F23F}"/>
              </a:ext>
            </a:extLst>
          </p:cNvPr>
          <p:cNvSpPr>
            <a:spLocks noGrp="1"/>
          </p:cNvSpPr>
          <p:nvPr>
            <p:ph type="sldNum" sz="quarter" idx="12"/>
          </p:nvPr>
        </p:nvSpPr>
        <p:spPr/>
        <p:txBody>
          <a:bodyPr/>
          <a:lstStyle/>
          <a:p>
            <a:fld id="{BAFF30EA-0E8F-4029-98E4-BCB635AEA523}" type="slidenum">
              <a:rPr lang="de-DE" smtClean="0"/>
              <a:pPr/>
              <a:t>89</a:t>
            </a:fld>
            <a:endParaRPr lang="de-DE" dirty="0"/>
          </a:p>
        </p:txBody>
      </p:sp>
    </p:spTree>
    <p:extLst>
      <p:ext uri="{BB962C8B-B14F-4D97-AF65-F5344CB8AC3E}">
        <p14:creationId xmlns:p14="http://schemas.microsoft.com/office/powerpoint/2010/main" val="194401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E89C5-6A57-4DA1-86FE-D8B41DA4C945}"/>
              </a:ext>
            </a:extLst>
          </p:cNvPr>
          <p:cNvSpPr>
            <a:spLocks noGrp="1"/>
          </p:cNvSpPr>
          <p:nvPr>
            <p:ph type="title"/>
          </p:nvPr>
        </p:nvSpPr>
        <p:spPr/>
        <p:txBody>
          <a:bodyPr/>
          <a:lstStyle/>
          <a:p>
            <a:r>
              <a:rPr lang="de-DE" dirty="0"/>
              <a:t>Was sind die Unterschiede?</a:t>
            </a:r>
          </a:p>
        </p:txBody>
      </p:sp>
      <p:sp>
        <p:nvSpPr>
          <p:cNvPr id="4" name="Fußzeilenplatzhalter 3">
            <a:extLst>
              <a:ext uri="{FF2B5EF4-FFF2-40B4-BE49-F238E27FC236}">
                <a16:creationId xmlns:a16="http://schemas.microsoft.com/office/drawing/2014/main" id="{DF2796EC-826D-448B-A5A1-173328F78F0E}"/>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85E0F58B-FCD2-4D54-9E5F-9817083EC7AD}"/>
              </a:ext>
            </a:extLst>
          </p:cNvPr>
          <p:cNvSpPr>
            <a:spLocks noGrp="1"/>
          </p:cNvSpPr>
          <p:nvPr>
            <p:ph type="sldNum" sz="quarter" idx="12"/>
          </p:nvPr>
        </p:nvSpPr>
        <p:spPr/>
        <p:txBody>
          <a:bodyPr/>
          <a:lstStyle/>
          <a:p>
            <a:fld id="{BAFF30EA-0E8F-4029-98E4-BCB635AEA523}" type="slidenum">
              <a:rPr lang="de-DE" smtClean="0"/>
              <a:pPr/>
              <a:t>9</a:t>
            </a:fld>
            <a:endParaRPr lang="de-DE" dirty="0"/>
          </a:p>
        </p:txBody>
      </p:sp>
      <p:graphicFrame>
        <p:nvGraphicFramePr>
          <p:cNvPr id="7" name="Tabelle 6">
            <a:extLst>
              <a:ext uri="{FF2B5EF4-FFF2-40B4-BE49-F238E27FC236}">
                <a16:creationId xmlns:a16="http://schemas.microsoft.com/office/drawing/2014/main" id="{80773BAD-C66E-4839-9DC3-50C03B2B88A3}"/>
              </a:ext>
            </a:extLst>
          </p:cNvPr>
          <p:cNvGraphicFramePr>
            <a:graphicFrameLocks noGrp="1"/>
          </p:cNvGraphicFramePr>
          <p:nvPr>
            <p:extLst>
              <p:ext uri="{D42A27DB-BD31-4B8C-83A1-F6EECF244321}">
                <p14:modId xmlns:p14="http://schemas.microsoft.com/office/powerpoint/2010/main" val="62213138"/>
              </p:ext>
            </p:extLst>
          </p:nvPr>
        </p:nvGraphicFramePr>
        <p:xfrm>
          <a:off x="914145" y="1738321"/>
          <a:ext cx="10857441" cy="4202586"/>
        </p:xfrm>
        <a:graphic>
          <a:graphicData uri="http://schemas.openxmlformats.org/drawingml/2006/table">
            <a:tbl>
              <a:tblPr firstRow="1" bandRow="1">
                <a:tableStyleId>{5C22544A-7EE6-4342-B048-85BDC9FD1C3A}</a:tableStyleId>
              </a:tblPr>
              <a:tblGrid>
                <a:gridCol w="3619147">
                  <a:extLst>
                    <a:ext uri="{9D8B030D-6E8A-4147-A177-3AD203B41FA5}">
                      <a16:colId xmlns:a16="http://schemas.microsoft.com/office/drawing/2014/main" val="2294034266"/>
                    </a:ext>
                  </a:extLst>
                </a:gridCol>
                <a:gridCol w="3619147">
                  <a:extLst>
                    <a:ext uri="{9D8B030D-6E8A-4147-A177-3AD203B41FA5}">
                      <a16:colId xmlns:a16="http://schemas.microsoft.com/office/drawing/2014/main" val="2137567699"/>
                    </a:ext>
                  </a:extLst>
                </a:gridCol>
                <a:gridCol w="3619147">
                  <a:extLst>
                    <a:ext uri="{9D8B030D-6E8A-4147-A177-3AD203B41FA5}">
                      <a16:colId xmlns:a16="http://schemas.microsoft.com/office/drawing/2014/main" val="3740937375"/>
                    </a:ext>
                  </a:extLst>
                </a:gridCol>
              </a:tblGrid>
              <a:tr h="466954">
                <a:tc>
                  <a:txBody>
                    <a:bodyPr/>
                    <a:lstStyle/>
                    <a:p>
                      <a:r>
                        <a:rPr lang="de-DE" dirty="0"/>
                        <a:t>Journalismus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7697F"/>
                    </a:solidFill>
                  </a:tcPr>
                </a:tc>
                <a:tc>
                  <a:txBody>
                    <a:bodyPr/>
                    <a:lstStyle/>
                    <a:p>
                      <a:r>
                        <a:rPr lang="de-DE" dirty="0"/>
                        <a:t>Public Relations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9715"/>
                    </a:solidFill>
                  </a:tcPr>
                </a:tc>
                <a:tc>
                  <a:txBody>
                    <a:bodyPr/>
                    <a:lstStyle/>
                    <a:p>
                      <a:r>
                        <a:rPr lang="de-DE" dirty="0"/>
                        <a:t>Werbung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173882245"/>
                  </a:ext>
                </a:extLst>
              </a:tr>
              <a:tr h="466954">
                <a:tc>
                  <a:txBody>
                    <a:bodyPr/>
                    <a:lstStyle/>
                    <a:p>
                      <a:r>
                        <a:rPr lang="de-DE" dirty="0"/>
                        <a:t>Ziel</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9629451"/>
                  </a:ext>
                </a:extLst>
              </a:tr>
              <a:tr h="466954">
                <a:tc>
                  <a:txBody>
                    <a:bodyPr/>
                    <a:lstStyle/>
                    <a:p>
                      <a:r>
                        <a:rPr lang="de-DE" dirty="0"/>
                        <a:t>Auftraggeber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775349"/>
                  </a:ext>
                </a:extLst>
              </a:tr>
              <a:tr h="466954">
                <a:tc>
                  <a:txBody>
                    <a:bodyPr/>
                    <a:lstStyle/>
                    <a:p>
                      <a:r>
                        <a:rPr lang="de-DE" baseline="0" dirty="0"/>
                        <a:t>Mittel/Methoden</a:t>
                      </a:r>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5015153"/>
                  </a:ext>
                </a:extLst>
              </a:tr>
              <a:tr h="466954">
                <a:tc>
                  <a:txBody>
                    <a:bodyPr/>
                    <a:lstStyle/>
                    <a:p>
                      <a:r>
                        <a:rPr lang="de-DE" dirty="0"/>
                        <a:t>Wer wird erreicht?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0625840"/>
                  </a:ext>
                </a:extLst>
              </a:tr>
              <a:tr h="466954">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89237184"/>
                  </a:ext>
                </a:extLst>
              </a:tr>
              <a:tr h="466954">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50741025"/>
                  </a:ext>
                </a:extLst>
              </a:tr>
              <a:tr h="466954">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9920981"/>
                  </a:ext>
                </a:extLst>
              </a:tr>
              <a:tr h="466954">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85814840"/>
                  </a:ext>
                </a:extLst>
              </a:tr>
            </a:tbl>
          </a:graphicData>
        </a:graphic>
      </p:graphicFrame>
      <p:graphicFrame>
        <p:nvGraphicFramePr>
          <p:cNvPr id="3" name="Tabelle 2">
            <a:extLst>
              <a:ext uri="{FF2B5EF4-FFF2-40B4-BE49-F238E27FC236}">
                <a16:creationId xmlns:a16="http://schemas.microsoft.com/office/drawing/2014/main" id="{72DB270E-C8FC-4510-BA49-880A7CF1A291}"/>
              </a:ext>
            </a:extLst>
          </p:cNvPr>
          <p:cNvGraphicFramePr>
            <a:graphicFrameLocks noGrp="1"/>
          </p:cNvGraphicFramePr>
          <p:nvPr/>
        </p:nvGraphicFramePr>
        <p:xfrm>
          <a:off x="8100508" y="1215614"/>
          <a:ext cx="208280" cy="365760"/>
        </p:xfrm>
        <a:graphic>
          <a:graphicData uri="http://schemas.openxmlformats.org/drawingml/2006/table">
            <a:tbl>
              <a:tblPr/>
              <a:tblGrid>
                <a:gridCol w="208280">
                  <a:extLst>
                    <a:ext uri="{9D8B030D-6E8A-4147-A177-3AD203B41FA5}">
                      <a16:colId xmlns:a16="http://schemas.microsoft.com/office/drawing/2014/main" val="2629834617"/>
                    </a:ext>
                  </a:extLst>
                </a:gridCol>
              </a:tblGrid>
              <a:tr h="0">
                <a:tc>
                  <a:txBody>
                    <a:bodyPr/>
                    <a:lstStyle/>
                    <a:p>
                      <a:endParaRPr lang="de-DE" dirty="0"/>
                    </a:p>
                  </a:txBody>
                  <a:tcPr>
                    <a:lnL w="28575" cmpd="sng">
                      <a:solidFill>
                        <a:schemeClr val="bg1"/>
                      </a:solidFill>
                      <a:prstDash val="solid"/>
                    </a:lnL>
                    <a:lnR w="28575" cmpd="sng">
                      <a:solidFill>
                        <a:schemeClr val="bg1"/>
                      </a:solidFill>
                      <a:prstDash val="solid"/>
                    </a:lnR>
                    <a:lnT w="28575" cmpd="sng">
                      <a:solidFill>
                        <a:schemeClr val="bg1"/>
                      </a:solidFill>
                      <a:prstDash val="solid"/>
                    </a:lnT>
                    <a:lnB w="28575" cmpd="sng">
                      <a:solidFill>
                        <a:schemeClr val="bg1"/>
                      </a:solidFill>
                      <a:prstDash val="solid"/>
                    </a:lnB>
                  </a:tcPr>
                </a:tc>
                <a:extLst>
                  <a:ext uri="{0D108BD9-81ED-4DB2-BD59-A6C34878D82A}">
                    <a16:rowId xmlns:a16="http://schemas.microsoft.com/office/drawing/2014/main" val="668708484"/>
                  </a:ext>
                </a:extLst>
              </a:tr>
            </a:tbl>
          </a:graphicData>
        </a:graphic>
      </p:graphicFrame>
    </p:spTree>
    <p:extLst>
      <p:ext uri="{BB962C8B-B14F-4D97-AF65-F5344CB8AC3E}">
        <p14:creationId xmlns:p14="http://schemas.microsoft.com/office/powerpoint/2010/main" val="23820343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F23C1-108C-4B6A-B9BE-00A2A44877C0}"/>
              </a:ext>
            </a:extLst>
          </p:cNvPr>
          <p:cNvSpPr>
            <a:spLocks noGrp="1"/>
          </p:cNvSpPr>
          <p:nvPr>
            <p:ph type="title"/>
          </p:nvPr>
        </p:nvSpPr>
        <p:spPr/>
        <p:txBody>
          <a:bodyPr/>
          <a:lstStyle/>
          <a:p>
            <a:r>
              <a:rPr lang="de-DE" dirty="0"/>
              <a:t>Negative </a:t>
            </a:r>
            <a:r>
              <a:rPr lang="de-DE" dirty="0" err="1"/>
              <a:t>Campaigning</a:t>
            </a:r>
            <a:endParaRPr lang="de-DE" dirty="0"/>
          </a:p>
        </p:txBody>
      </p:sp>
      <p:sp>
        <p:nvSpPr>
          <p:cNvPr id="3" name="Inhaltsplatzhalter 2">
            <a:extLst>
              <a:ext uri="{FF2B5EF4-FFF2-40B4-BE49-F238E27FC236}">
                <a16:creationId xmlns:a16="http://schemas.microsoft.com/office/drawing/2014/main" id="{BB8C9AB5-A092-4E3C-A955-9BE73AC86202}"/>
              </a:ext>
            </a:extLst>
          </p:cNvPr>
          <p:cNvSpPr>
            <a:spLocks noGrp="1"/>
          </p:cNvSpPr>
          <p:nvPr>
            <p:ph idx="1"/>
          </p:nvPr>
        </p:nvSpPr>
        <p:spPr/>
        <p:txBody>
          <a:bodyPr>
            <a:normAutofit/>
          </a:bodyPr>
          <a:lstStyle/>
          <a:p>
            <a:r>
              <a:rPr lang="de-DE" sz="2400" dirty="0"/>
              <a:t>Negative </a:t>
            </a:r>
            <a:r>
              <a:rPr lang="de-DE" sz="2400" dirty="0" err="1"/>
              <a:t>Campaigning</a:t>
            </a:r>
            <a:r>
              <a:rPr lang="de-DE" sz="2400" dirty="0"/>
              <a:t> hat sich besonders in den </a:t>
            </a:r>
            <a:r>
              <a:rPr lang="de-DE" sz="2400" dirty="0">
                <a:hlinkClick r:id="rId2"/>
              </a:rPr>
              <a:t>USA in der politischen Auseinandersetzung</a:t>
            </a:r>
            <a:r>
              <a:rPr lang="de-DE" sz="2400" dirty="0"/>
              <a:t> verbreitet, gibt es aber auch in Europa (</a:t>
            </a:r>
            <a:r>
              <a:rPr lang="de-DE" sz="2400" dirty="0">
                <a:hlinkClick r:id="rId3"/>
              </a:rPr>
              <a:t>„Schmutzkübelkampagnen“</a:t>
            </a:r>
            <a:r>
              <a:rPr lang="de-DE" sz="2400" dirty="0"/>
              <a:t> in Österreich).</a:t>
            </a:r>
          </a:p>
          <a:p>
            <a:r>
              <a:rPr lang="de-DE" sz="2400" dirty="0"/>
              <a:t>Politische Gegner werden in ein schlechtes Licht gerückt, damit das eigene Ansehen steigt. Private, aber auch öffentliche oder geschäftliche Verfehlungen werden skandalisiert, um den Gegnern zu schaden. </a:t>
            </a:r>
          </a:p>
          <a:p>
            <a:r>
              <a:rPr lang="de-DE" sz="2400" dirty="0"/>
              <a:t>Negative </a:t>
            </a:r>
            <a:r>
              <a:rPr lang="de-DE" sz="2400" dirty="0" err="1"/>
              <a:t>Campaigning</a:t>
            </a:r>
            <a:r>
              <a:rPr lang="de-DE" sz="2400" dirty="0"/>
              <a:t> funktioniert nicht über sachliche Argumente, sondern über persönliche Herabsetzung, Verleumdung, Beleidigung des Gegners.</a:t>
            </a:r>
          </a:p>
          <a:p>
            <a:r>
              <a:rPr lang="de-DE" sz="2400" dirty="0"/>
              <a:t>Besonders krasses Beispiel sind die </a:t>
            </a:r>
            <a:r>
              <a:rPr lang="de-DE" sz="2400" dirty="0">
                <a:hlinkClick r:id="rId4"/>
              </a:rPr>
              <a:t>Finkelstein-Kampagnen</a:t>
            </a:r>
            <a:r>
              <a:rPr lang="de-DE" sz="2400" dirty="0"/>
              <a:t> gegen den Multimilliardär George Soros. </a:t>
            </a:r>
          </a:p>
        </p:txBody>
      </p:sp>
      <p:sp>
        <p:nvSpPr>
          <p:cNvPr id="7" name="Fußzeilenplatzhalter 6">
            <a:extLst>
              <a:ext uri="{FF2B5EF4-FFF2-40B4-BE49-F238E27FC236}">
                <a16:creationId xmlns:a16="http://schemas.microsoft.com/office/drawing/2014/main" id="{CB5A0C73-1E96-4AF6-88F4-EC0980617BE5}"/>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8057CFA3-FF47-4F7A-ADC9-55F3A3A721F3}"/>
              </a:ext>
            </a:extLst>
          </p:cNvPr>
          <p:cNvSpPr>
            <a:spLocks noGrp="1"/>
          </p:cNvSpPr>
          <p:nvPr>
            <p:ph type="sldNum" sz="quarter" idx="12"/>
          </p:nvPr>
        </p:nvSpPr>
        <p:spPr/>
        <p:txBody>
          <a:bodyPr/>
          <a:lstStyle/>
          <a:p>
            <a:fld id="{BAFF30EA-0E8F-4029-98E4-BCB635AEA523}" type="slidenum">
              <a:rPr lang="de-DE" smtClean="0"/>
              <a:pPr/>
              <a:t>90</a:t>
            </a:fld>
            <a:endParaRPr lang="de-DE" dirty="0"/>
          </a:p>
        </p:txBody>
      </p:sp>
    </p:spTree>
    <p:extLst>
      <p:ext uri="{BB962C8B-B14F-4D97-AF65-F5344CB8AC3E}">
        <p14:creationId xmlns:p14="http://schemas.microsoft.com/office/powerpoint/2010/main" val="30948194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78A2974-A33E-4F2C-84A3-C259C143A11D}"/>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2AD86D10-9B06-4B7A-B263-864711A22829}"/>
              </a:ext>
            </a:extLst>
          </p:cNvPr>
          <p:cNvSpPr>
            <a:spLocks noGrp="1"/>
          </p:cNvSpPr>
          <p:nvPr>
            <p:ph type="sldNum" sz="quarter" idx="12"/>
          </p:nvPr>
        </p:nvSpPr>
        <p:spPr/>
        <p:txBody>
          <a:bodyPr/>
          <a:lstStyle/>
          <a:p>
            <a:fld id="{BAFF30EA-0E8F-4029-98E4-BCB635AEA523}" type="slidenum">
              <a:rPr lang="de-DE" smtClean="0"/>
              <a:pPr/>
              <a:t>91</a:t>
            </a:fld>
            <a:endParaRPr lang="de-DE" dirty="0"/>
          </a:p>
        </p:txBody>
      </p:sp>
      <p:pic>
        <p:nvPicPr>
          <p:cNvPr id="8" name="Onlinemedien 7" title="The New Era of Negative Campaigns">
            <a:hlinkClick r:id="" action="ppaction://media"/>
            <a:extLst>
              <a:ext uri="{FF2B5EF4-FFF2-40B4-BE49-F238E27FC236}">
                <a16:creationId xmlns:a16="http://schemas.microsoft.com/office/drawing/2014/main" id="{7AB9B1EE-061A-43B6-A79F-8EA73E5E547E}"/>
              </a:ext>
            </a:extLst>
          </p:cNvPr>
          <p:cNvPicPr>
            <a:picLocks noRot="1" noChangeAspect="1"/>
          </p:cNvPicPr>
          <p:nvPr>
            <a:videoFile r:link="rId1"/>
          </p:nvPr>
        </p:nvPicPr>
        <p:blipFill>
          <a:blip r:embed="rId3"/>
          <a:stretch>
            <a:fillRect/>
          </a:stretch>
        </p:blipFill>
        <p:spPr>
          <a:xfrm>
            <a:off x="119793" y="52443"/>
            <a:ext cx="11952412" cy="6753113"/>
          </a:xfrm>
          <a:prstGeom prst="rect">
            <a:avLst/>
          </a:prstGeom>
        </p:spPr>
      </p:pic>
    </p:spTree>
    <p:extLst>
      <p:ext uri="{BB962C8B-B14F-4D97-AF65-F5344CB8AC3E}">
        <p14:creationId xmlns:p14="http://schemas.microsoft.com/office/powerpoint/2010/main" val="155629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7C178-6A73-47BD-8042-5C4EA3958E62}"/>
              </a:ext>
            </a:extLst>
          </p:cNvPr>
          <p:cNvSpPr>
            <a:spLocks noGrp="1"/>
          </p:cNvSpPr>
          <p:nvPr>
            <p:ph type="title"/>
          </p:nvPr>
        </p:nvSpPr>
        <p:spPr/>
        <p:txBody>
          <a:bodyPr/>
          <a:lstStyle/>
          <a:p>
            <a:r>
              <a:rPr lang="de-DE" dirty="0"/>
              <a:t>Nudging</a:t>
            </a:r>
          </a:p>
        </p:txBody>
      </p:sp>
      <p:sp>
        <p:nvSpPr>
          <p:cNvPr id="3" name="Inhaltsplatzhalter 2">
            <a:extLst>
              <a:ext uri="{FF2B5EF4-FFF2-40B4-BE49-F238E27FC236}">
                <a16:creationId xmlns:a16="http://schemas.microsoft.com/office/drawing/2014/main" id="{BDCDF844-4080-4391-9FFA-BA9DEDC0ADF0}"/>
              </a:ext>
            </a:extLst>
          </p:cNvPr>
          <p:cNvSpPr>
            <a:spLocks noGrp="1"/>
          </p:cNvSpPr>
          <p:nvPr>
            <p:ph idx="1"/>
          </p:nvPr>
        </p:nvSpPr>
        <p:spPr/>
        <p:txBody>
          <a:bodyPr>
            <a:noAutofit/>
          </a:bodyPr>
          <a:lstStyle/>
          <a:p>
            <a:r>
              <a:rPr lang="de-DE" sz="2400" dirty="0"/>
              <a:t>Nudging (anregen, lenken, formen) will das Verhalten von Menschen auf vorhersagbare Weise beeinflussen, ohne dabei zu verbieten. </a:t>
            </a:r>
          </a:p>
          <a:p>
            <a:r>
              <a:rPr lang="de-DE" sz="2400" dirty="0"/>
              <a:t>Man gibt Menschen dann einen kleinen „Schubs“ in die gewünschte Richtung.</a:t>
            </a:r>
          </a:p>
          <a:p>
            <a:r>
              <a:rPr lang="de-DE" sz="2400" dirty="0"/>
              <a:t>Studierende essen zu wenig Obst und Gemüse? Dann platziert man es in der Mensa auf Augenhöhe. Menschen hören nicht auf zu rauchen? Dann platziert man Warnhinweisen auf Schachteln, um den Konsum zu senken. </a:t>
            </a:r>
          </a:p>
          <a:p>
            <a:r>
              <a:rPr lang="de-DE" sz="2400" dirty="0"/>
              <a:t>Kunden werden mit hilfreichen Informationen (Nudges) versorgt, damit sie eine freie und kluge Kaufentscheidung treffen können. Dadurch entsteht Involvement und intrinsische Motivation bei den Konsumenten.</a:t>
            </a:r>
          </a:p>
          <a:p>
            <a:r>
              <a:rPr lang="de-DE" sz="2400" dirty="0"/>
              <a:t>Auch beim Content-Marketing und Storytelling sind solche Ansätze zur Sensibilisierung und zum sanften, edukativen Anstupsen von Kaufentscheidungen enthalten.</a:t>
            </a:r>
          </a:p>
        </p:txBody>
      </p:sp>
      <p:sp>
        <p:nvSpPr>
          <p:cNvPr id="7" name="Fußzeilenplatzhalter 6">
            <a:extLst>
              <a:ext uri="{FF2B5EF4-FFF2-40B4-BE49-F238E27FC236}">
                <a16:creationId xmlns:a16="http://schemas.microsoft.com/office/drawing/2014/main" id="{924F4C0C-0669-45DA-94AA-7D8F66D7F791}"/>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8ACB57C1-1CEA-41B8-8246-8A4A2838E7A7}"/>
              </a:ext>
            </a:extLst>
          </p:cNvPr>
          <p:cNvSpPr>
            <a:spLocks noGrp="1"/>
          </p:cNvSpPr>
          <p:nvPr>
            <p:ph type="sldNum" sz="quarter" idx="12"/>
          </p:nvPr>
        </p:nvSpPr>
        <p:spPr/>
        <p:txBody>
          <a:bodyPr/>
          <a:lstStyle/>
          <a:p>
            <a:fld id="{BAFF30EA-0E8F-4029-98E4-BCB635AEA523}" type="slidenum">
              <a:rPr lang="de-DE" smtClean="0"/>
              <a:pPr/>
              <a:t>92</a:t>
            </a:fld>
            <a:endParaRPr lang="de-DE" dirty="0"/>
          </a:p>
        </p:txBody>
      </p:sp>
    </p:spTree>
    <p:extLst>
      <p:ext uri="{BB962C8B-B14F-4D97-AF65-F5344CB8AC3E}">
        <p14:creationId xmlns:p14="http://schemas.microsoft.com/office/powerpoint/2010/main" val="18461645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D0E97B2-FD4E-4DB0-8DF0-206BB09B7559}"/>
              </a:ext>
            </a:extLst>
          </p:cNvPr>
          <p:cNvSpPr>
            <a:spLocks noGrp="1"/>
          </p:cNvSpPr>
          <p:nvPr>
            <p:ph type="ftr" sz="quarter" idx="11"/>
          </p:nvPr>
        </p:nvSpPr>
        <p:spPr/>
        <p:txBody>
          <a:bodyPr/>
          <a:lstStyle/>
          <a:p>
            <a:pPr algn="l"/>
            <a:r>
              <a:rPr lang="de-DE"/>
              <a:t>Digital Enthusiast Harald Ille</a:t>
            </a:r>
            <a:endParaRPr lang="de-DE" dirty="0"/>
          </a:p>
        </p:txBody>
      </p:sp>
      <p:pic>
        <p:nvPicPr>
          <p:cNvPr id="3" name="Onlinemedien 2" title="Sanfte Schubser ￢ﾀﾓ wie wir gesteuert werden, ohne es zu merken (Kulturplatz 9.3.2016)">
            <a:hlinkClick r:id="" action="ppaction://media"/>
            <a:extLst>
              <a:ext uri="{FF2B5EF4-FFF2-40B4-BE49-F238E27FC236}">
                <a16:creationId xmlns:a16="http://schemas.microsoft.com/office/drawing/2014/main" id="{CDB05A20-640D-494A-BEC1-6DF253550FA8}"/>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104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5F687-7D41-4EDB-86F3-E8A4FDF4C78B}"/>
              </a:ext>
            </a:extLst>
          </p:cNvPr>
          <p:cNvSpPr>
            <a:spLocks noGrp="1"/>
          </p:cNvSpPr>
          <p:nvPr>
            <p:ph type="title"/>
          </p:nvPr>
        </p:nvSpPr>
        <p:spPr/>
        <p:txBody>
          <a:bodyPr/>
          <a:lstStyle/>
          <a:p>
            <a:r>
              <a:rPr lang="de-DE" dirty="0"/>
              <a:t>Reputationsmanagement</a:t>
            </a:r>
          </a:p>
        </p:txBody>
      </p:sp>
      <p:sp>
        <p:nvSpPr>
          <p:cNvPr id="3" name="Textplatzhalter 2">
            <a:extLst>
              <a:ext uri="{FF2B5EF4-FFF2-40B4-BE49-F238E27FC236}">
                <a16:creationId xmlns:a16="http://schemas.microsoft.com/office/drawing/2014/main" id="{1806B1F4-361C-4486-9FC2-3998CEE29CB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4144B26-454B-493F-8468-6BE08E989404}"/>
              </a:ext>
            </a:extLst>
          </p:cNvPr>
          <p:cNvSpPr>
            <a:spLocks noGrp="1"/>
          </p:cNvSpPr>
          <p:nvPr>
            <p:ph type="sldNum" sz="quarter" idx="12"/>
          </p:nvPr>
        </p:nvSpPr>
        <p:spPr/>
        <p:txBody>
          <a:bodyPr/>
          <a:lstStyle/>
          <a:p>
            <a:fld id="{BAFF30EA-0E8F-4029-98E4-BCB635AEA523}" type="slidenum">
              <a:rPr lang="de-DE" smtClean="0"/>
              <a:pPr/>
              <a:t>94</a:t>
            </a:fld>
            <a:endParaRPr lang="de-DE" dirty="0"/>
          </a:p>
        </p:txBody>
      </p:sp>
      <p:sp>
        <p:nvSpPr>
          <p:cNvPr id="5" name="Fußzeilenplatzhalter 4">
            <a:extLst>
              <a:ext uri="{FF2B5EF4-FFF2-40B4-BE49-F238E27FC236}">
                <a16:creationId xmlns:a16="http://schemas.microsoft.com/office/drawing/2014/main" id="{39310E3C-50C1-453A-8DAB-85FCB08A52DB}"/>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23561631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0B184-4ACD-4BC6-9CEB-0B77B5F777DC}"/>
              </a:ext>
            </a:extLst>
          </p:cNvPr>
          <p:cNvSpPr>
            <a:spLocks noGrp="1"/>
          </p:cNvSpPr>
          <p:nvPr>
            <p:ph type="title"/>
          </p:nvPr>
        </p:nvSpPr>
        <p:spPr/>
        <p:txBody>
          <a:bodyPr/>
          <a:lstStyle/>
          <a:p>
            <a:r>
              <a:rPr lang="de-DE" dirty="0"/>
              <a:t>Reputationsmanagement</a:t>
            </a:r>
          </a:p>
        </p:txBody>
      </p:sp>
      <p:sp>
        <p:nvSpPr>
          <p:cNvPr id="3" name="Inhaltsplatzhalter 2">
            <a:extLst>
              <a:ext uri="{FF2B5EF4-FFF2-40B4-BE49-F238E27FC236}">
                <a16:creationId xmlns:a16="http://schemas.microsoft.com/office/drawing/2014/main" id="{61A09139-C5D3-4CF8-96BA-5A604BA3BA1B}"/>
              </a:ext>
            </a:extLst>
          </p:cNvPr>
          <p:cNvSpPr>
            <a:spLocks noGrp="1"/>
          </p:cNvSpPr>
          <p:nvPr>
            <p:ph idx="1"/>
          </p:nvPr>
        </p:nvSpPr>
        <p:spPr/>
        <p:txBody>
          <a:bodyPr>
            <a:normAutofit/>
          </a:bodyPr>
          <a:lstStyle/>
          <a:p>
            <a:r>
              <a:rPr lang="de-DE" dirty="0"/>
              <a:t>Reputation ist die Summe aller </a:t>
            </a:r>
            <a:r>
              <a:rPr lang="de-DE" b="1" dirty="0"/>
              <a:t>Werturteile</a:t>
            </a:r>
            <a:r>
              <a:rPr lang="de-DE" dirty="0"/>
              <a:t>, die sich im Laufe der Zeit über Personen, Produkte, Marken oder Organisationen – mit oder ohne deren aktives Zutun – entwickelt haben.</a:t>
            </a:r>
          </a:p>
          <a:p>
            <a:r>
              <a:rPr lang="de-DE" dirty="0"/>
              <a:t>Reputation wird nicht nur von CEOs und Vorständen als </a:t>
            </a:r>
            <a:r>
              <a:rPr lang="de-DE" b="1" dirty="0"/>
              <a:t>sehr wichtig</a:t>
            </a:r>
            <a:r>
              <a:rPr lang="de-DE" dirty="0"/>
              <a:t> angesehen, sondern markiert einen wichtigen unternehmerischen Erfolgsfaktor und ist somit Teil des Marken- bzw. Unternehmenswerts. </a:t>
            </a:r>
          </a:p>
          <a:p>
            <a:r>
              <a:rPr lang="de-DE" dirty="0"/>
              <a:t>Reputationsmanagement will daher die Haltungen, Einstellungen, Meinungen und Handlungen von </a:t>
            </a:r>
            <a:r>
              <a:rPr lang="de-DE" b="1" dirty="0"/>
              <a:t>Stakeholder-Gruppen</a:t>
            </a:r>
            <a:r>
              <a:rPr lang="de-DE" dirty="0"/>
              <a:t> positiv beeinflussen – und ist Aufgabe von PR.</a:t>
            </a:r>
          </a:p>
          <a:p>
            <a:endParaRPr lang="de-DE" dirty="0"/>
          </a:p>
        </p:txBody>
      </p:sp>
      <p:sp>
        <p:nvSpPr>
          <p:cNvPr id="4" name="Fußzeilenplatzhalter 3">
            <a:extLst>
              <a:ext uri="{FF2B5EF4-FFF2-40B4-BE49-F238E27FC236}">
                <a16:creationId xmlns:a16="http://schemas.microsoft.com/office/drawing/2014/main" id="{B494601A-B3F1-46A5-AE71-96F43C1FE166}"/>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11803D5E-9E50-4FDF-8DEA-9321792B9BDB}"/>
              </a:ext>
            </a:extLst>
          </p:cNvPr>
          <p:cNvSpPr>
            <a:spLocks noGrp="1"/>
          </p:cNvSpPr>
          <p:nvPr>
            <p:ph type="sldNum" sz="quarter" idx="12"/>
          </p:nvPr>
        </p:nvSpPr>
        <p:spPr/>
        <p:txBody>
          <a:bodyPr/>
          <a:lstStyle/>
          <a:p>
            <a:fld id="{BAFF30EA-0E8F-4029-98E4-BCB635AEA523}" type="slidenum">
              <a:rPr lang="de-DE" smtClean="0"/>
              <a:pPr/>
              <a:t>95</a:t>
            </a:fld>
            <a:endParaRPr lang="de-DE" dirty="0"/>
          </a:p>
        </p:txBody>
      </p:sp>
      <p:sp>
        <p:nvSpPr>
          <p:cNvPr id="7" name="Textfeld 6">
            <a:extLst>
              <a:ext uri="{FF2B5EF4-FFF2-40B4-BE49-F238E27FC236}">
                <a16:creationId xmlns:a16="http://schemas.microsoft.com/office/drawing/2014/main" id="{D374074D-A64A-413D-B126-602BF79A633F}"/>
              </a:ext>
            </a:extLst>
          </p:cNvPr>
          <p:cNvSpPr txBox="1"/>
          <p:nvPr/>
        </p:nvSpPr>
        <p:spPr>
          <a:xfrm>
            <a:off x="8445062" y="6334780"/>
            <a:ext cx="4243552" cy="523220"/>
          </a:xfrm>
          <a:prstGeom prst="rect">
            <a:avLst/>
          </a:prstGeom>
          <a:noFill/>
        </p:spPr>
        <p:txBody>
          <a:bodyPr wrap="square" rtlCol="0">
            <a:spAutoFit/>
          </a:bodyPr>
          <a:lstStyle/>
          <a:p>
            <a:r>
              <a:rPr lang="de-DE" sz="1400" dirty="0"/>
              <a:t>Günter Bentele: Reputation, in Fröhlich, Szyszka, Bentele: Handbuch der Public Relations, S. 1149.</a:t>
            </a:r>
          </a:p>
        </p:txBody>
      </p:sp>
    </p:spTree>
    <p:extLst>
      <p:ext uri="{BB962C8B-B14F-4D97-AF65-F5344CB8AC3E}">
        <p14:creationId xmlns:p14="http://schemas.microsoft.com/office/powerpoint/2010/main" val="30484229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FADF9-0B83-45AF-84BE-6E8B294B29CD}"/>
              </a:ext>
            </a:extLst>
          </p:cNvPr>
          <p:cNvSpPr>
            <a:spLocks noGrp="1"/>
          </p:cNvSpPr>
          <p:nvPr>
            <p:ph type="title"/>
          </p:nvPr>
        </p:nvSpPr>
        <p:spPr/>
        <p:txBody>
          <a:bodyPr/>
          <a:lstStyle/>
          <a:p>
            <a:r>
              <a:rPr lang="de-DE" dirty="0"/>
              <a:t>Was ist Reputation Management?</a:t>
            </a:r>
          </a:p>
        </p:txBody>
      </p:sp>
      <p:sp>
        <p:nvSpPr>
          <p:cNvPr id="3" name="Inhaltsplatzhalter 2">
            <a:extLst>
              <a:ext uri="{FF2B5EF4-FFF2-40B4-BE49-F238E27FC236}">
                <a16:creationId xmlns:a16="http://schemas.microsoft.com/office/drawing/2014/main" id="{6FF95381-B490-4379-BBF9-113225132E35}"/>
              </a:ext>
            </a:extLst>
          </p:cNvPr>
          <p:cNvSpPr>
            <a:spLocks noGrp="1"/>
          </p:cNvSpPr>
          <p:nvPr>
            <p:ph idx="1"/>
          </p:nvPr>
        </p:nvSpPr>
        <p:spPr/>
        <p:txBody>
          <a:bodyPr>
            <a:normAutofit/>
          </a:bodyPr>
          <a:lstStyle/>
          <a:p>
            <a:pPr marL="0" indent="0">
              <a:buNone/>
            </a:pPr>
            <a:r>
              <a:rPr lang="de-DE" dirty="0"/>
              <a:t>Das Reputationsmanagement umfasst </a:t>
            </a:r>
          </a:p>
          <a:p>
            <a:pPr marL="0" indent="0">
              <a:buNone/>
            </a:pPr>
            <a:endParaRPr lang="de-DE" dirty="0"/>
          </a:p>
          <a:p>
            <a:pPr marL="0" indent="0">
              <a:buNone/>
            </a:pPr>
            <a:endParaRPr lang="de-DE" dirty="0"/>
          </a:p>
          <a:p>
            <a:pPr marL="0" indent="0">
              <a:buNone/>
            </a:pPr>
            <a:endParaRPr lang="de-DE" dirty="0"/>
          </a:p>
          <a:p>
            <a:pPr marL="0" indent="0">
              <a:buNone/>
            </a:pPr>
            <a:r>
              <a:rPr lang="de-DE" dirty="0"/>
              <a:t> </a:t>
            </a:r>
          </a:p>
          <a:p>
            <a:pPr marL="0" indent="0">
              <a:buNone/>
            </a:pPr>
            <a:r>
              <a:rPr lang="de-DE" dirty="0"/>
              <a:t>des Rufs einer Organisation gegenüber allen relevanten Stakeholdern.</a:t>
            </a:r>
          </a:p>
        </p:txBody>
      </p:sp>
      <p:sp>
        <p:nvSpPr>
          <p:cNvPr id="4" name="Rechteck 3">
            <a:extLst>
              <a:ext uri="{FF2B5EF4-FFF2-40B4-BE49-F238E27FC236}">
                <a16:creationId xmlns:a16="http://schemas.microsoft.com/office/drawing/2014/main" id="{01C55FC5-775E-4DF1-82E6-BF71BD55C2C6}"/>
              </a:ext>
            </a:extLst>
          </p:cNvPr>
          <p:cNvSpPr/>
          <p:nvPr/>
        </p:nvSpPr>
        <p:spPr>
          <a:xfrm>
            <a:off x="701893" y="2410661"/>
            <a:ext cx="2160000" cy="1800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endParaRPr lang="de-DE" sz="3200" dirty="0"/>
          </a:p>
          <a:p>
            <a:pPr algn="ctr"/>
            <a:r>
              <a:rPr lang="de-DE" sz="3200" dirty="0"/>
              <a:t>Planung</a:t>
            </a:r>
          </a:p>
          <a:p>
            <a:pPr algn="ctr"/>
            <a:endParaRPr lang="de-DE" sz="3200" dirty="0"/>
          </a:p>
        </p:txBody>
      </p:sp>
      <p:sp>
        <p:nvSpPr>
          <p:cNvPr id="5" name="Rechteck 4">
            <a:extLst>
              <a:ext uri="{FF2B5EF4-FFF2-40B4-BE49-F238E27FC236}">
                <a16:creationId xmlns:a16="http://schemas.microsoft.com/office/drawing/2014/main" id="{054012E3-3200-46CA-ACE4-03F93B7E4300}"/>
              </a:ext>
            </a:extLst>
          </p:cNvPr>
          <p:cNvSpPr/>
          <p:nvPr/>
        </p:nvSpPr>
        <p:spPr>
          <a:xfrm>
            <a:off x="2890863" y="2410661"/>
            <a:ext cx="2160000" cy="180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endParaRPr lang="de-DE" sz="3200" dirty="0"/>
          </a:p>
          <a:p>
            <a:pPr algn="ctr"/>
            <a:r>
              <a:rPr lang="de-DE" sz="3200" dirty="0"/>
              <a:t>Aufbau</a:t>
            </a:r>
          </a:p>
          <a:p>
            <a:pPr algn="ctr"/>
            <a:endParaRPr lang="de-DE" sz="3200" dirty="0"/>
          </a:p>
        </p:txBody>
      </p:sp>
      <p:sp>
        <p:nvSpPr>
          <p:cNvPr id="6" name="Rechteck 5">
            <a:extLst>
              <a:ext uri="{FF2B5EF4-FFF2-40B4-BE49-F238E27FC236}">
                <a16:creationId xmlns:a16="http://schemas.microsoft.com/office/drawing/2014/main" id="{07C30425-10D3-460F-AA6E-F3332F7E21A2}"/>
              </a:ext>
            </a:extLst>
          </p:cNvPr>
          <p:cNvSpPr/>
          <p:nvPr/>
        </p:nvSpPr>
        <p:spPr>
          <a:xfrm>
            <a:off x="5079006" y="2410661"/>
            <a:ext cx="2160000" cy="1800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endParaRPr lang="de-DE" sz="3200" dirty="0"/>
          </a:p>
          <a:p>
            <a:pPr algn="ctr"/>
            <a:r>
              <a:rPr lang="de-DE" sz="3200" dirty="0"/>
              <a:t>Pflege</a:t>
            </a:r>
          </a:p>
          <a:p>
            <a:endParaRPr lang="de-DE" sz="3200" dirty="0"/>
          </a:p>
        </p:txBody>
      </p:sp>
      <p:sp>
        <p:nvSpPr>
          <p:cNvPr id="7" name="Rechteck 6">
            <a:extLst>
              <a:ext uri="{FF2B5EF4-FFF2-40B4-BE49-F238E27FC236}">
                <a16:creationId xmlns:a16="http://schemas.microsoft.com/office/drawing/2014/main" id="{0C76EAFC-7AD2-4ED3-8F58-A8B1DE41DD31}"/>
              </a:ext>
            </a:extLst>
          </p:cNvPr>
          <p:cNvSpPr/>
          <p:nvPr/>
        </p:nvSpPr>
        <p:spPr>
          <a:xfrm>
            <a:off x="9456946" y="2410661"/>
            <a:ext cx="2160000" cy="180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endParaRPr lang="de-DE" sz="3200" dirty="0"/>
          </a:p>
          <a:p>
            <a:pPr algn="ctr"/>
            <a:r>
              <a:rPr lang="de-DE" sz="3200" dirty="0"/>
              <a:t>Steuerung</a:t>
            </a:r>
          </a:p>
          <a:p>
            <a:pPr algn="ctr"/>
            <a:r>
              <a:rPr lang="de-DE" sz="3200" dirty="0"/>
              <a:t> </a:t>
            </a:r>
          </a:p>
        </p:txBody>
      </p:sp>
      <p:sp>
        <p:nvSpPr>
          <p:cNvPr id="8" name="Rechteck 7">
            <a:extLst>
              <a:ext uri="{FF2B5EF4-FFF2-40B4-BE49-F238E27FC236}">
                <a16:creationId xmlns:a16="http://schemas.microsoft.com/office/drawing/2014/main" id="{BD7B92C4-27A0-4DF6-98D1-129DF135E696}"/>
              </a:ext>
            </a:extLst>
          </p:cNvPr>
          <p:cNvSpPr/>
          <p:nvPr/>
        </p:nvSpPr>
        <p:spPr>
          <a:xfrm>
            <a:off x="7267976" y="2410661"/>
            <a:ext cx="2160000" cy="180000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endParaRPr lang="de-DE" sz="3200" dirty="0"/>
          </a:p>
          <a:p>
            <a:pPr algn="ctr"/>
            <a:r>
              <a:rPr lang="de-DE" sz="3200" dirty="0"/>
              <a:t>Kontrolle</a:t>
            </a:r>
          </a:p>
          <a:p>
            <a:endParaRPr lang="de-DE" sz="3200" dirty="0"/>
          </a:p>
        </p:txBody>
      </p:sp>
      <p:sp>
        <p:nvSpPr>
          <p:cNvPr id="9" name="Fußzeilenplatzhalter 8">
            <a:extLst>
              <a:ext uri="{FF2B5EF4-FFF2-40B4-BE49-F238E27FC236}">
                <a16:creationId xmlns:a16="http://schemas.microsoft.com/office/drawing/2014/main" id="{6BB18572-ABE5-430E-8AFD-F9F400D7BACD}"/>
              </a:ext>
            </a:extLst>
          </p:cNvPr>
          <p:cNvSpPr>
            <a:spLocks noGrp="1"/>
          </p:cNvSpPr>
          <p:nvPr>
            <p:ph type="ftr" sz="quarter" idx="11"/>
          </p:nvPr>
        </p:nvSpPr>
        <p:spPr/>
        <p:txBody>
          <a:bodyPr/>
          <a:lstStyle/>
          <a:p>
            <a:pPr algn="l"/>
            <a:r>
              <a:rPr lang="de-DE"/>
              <a:t>Digital Enthusiast Harald Ille</a:t>
            </a:r>
            <a:endParaRPr lang="de-DE" dirty="0"/>
          </a:p>
        </p:txBody>
      </p:sp>
      <p:sp>
        <p:nvSpPr>
          <p:cNvPr id="10" name="Foliennummernplatzhalter 9">
            <a:extLst>
              <a:ext uri="{FF2B5EF4-FFF2-40B4-BE49-F238E27FC236}">
                <a16:creationId xmlns:a16="http://schemas.microsoft.com/office/drawing/2014/main" id="{2DBFB9D6-E0AD-468E-B8DB-0AF78D1A94ED}"/>
              </a:ext>
            </a:extLst>
          </p:cNvPr>
          <p:cNvSpPr>
            <a:spLocks noGrp="1"/>
          </p:cNvSpPr>
          <p:nvPr>
            <p:ph type="sldNum" sz="quarter" idx="12"/>
          </p:nvPr>
        </p:nvSpPr>
        <p:spPr/>
        <p:txBody>
          <a:bodyPr/>
          <a:lstStyle/>
          <a:p>
            <a:fld id="{BAFF30EA-0E8F-4029-98E4-BCB635AEA523}" type="slidenum">
              <a:rPr lang="de-DE" smtClean="0"/>
              <a:pPr/>
              <a:t>96</a:t>
            </a:fld>
            <a:endParaRPr lang="de-DE" dirty="0"/>
          </a:p>
        </p:txBody>
      </p:sp>
    </p:spTree>
    <p:extLst>
      <p:ext uri="{BB962C8B-B14F-4D97-AF65-F5344CB8AC3E}">
        <p14:creationId xmlns:p14="http://schemas.microsoft.com/office/powerpoint/2010/main" val="27189455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3091B-724D-468F-8976-C26AABBB6C2C}"/>
              </a:ext>
            </a:extLst>
          </p:cNvPr>
          <p:cNvSpPr>
            <a:spLocks noGrp="1"/>
          </p:cNvSpPr>
          <p:nvPr>
            <p:ph type="title"/>
          </p:nvPr>
        </p:nvSpPr>
        <p:spPr/>
        <p:txBody>
          <a:bodyPr/>
          <a:lstStyle/>
          <a:p>
            <a:r>
              <a:rPr lang="de-DE" dirty="0"/>
              <a:t>Auf Bewertungen reagieren</a:t>
            </a:r>
          </a:p>
        </p:txBody>
      </p:sp>
      <p:sp>
        <p:nvSpPr>
          <p:cNvPr id="3" name="Inhaltsplatzhalter 2">
            <a:extLst>
              <a:ext uri="{FF2B5EF4-FFF2-40B4-BE49-F238E27FC236}">
                <a16:creationId xmlns:a16="http://schemas.microsoft.com/office/drawing/2014/main" id="{9F16EE00-F91A-49DA-A2AA-C7576DF4AF72}"/>
              </a:ext>
            </a:extLst>
          </p:cNvPr>
          <p:cNvSpPr>
            <a:spLocks noGrp="1"/>
          </p:cNvSpPr>
          <p:nvPr>
            <p:ph idx="1"/>
          </p:nvPr>
        </p:nvSpPr>
        <p:spPr/>
        <p:txBody>
          <a:bodyPr>
            <a:normAutofit fontScale="92500"/>
          </a:bodyPr>
          <a:lstStyle/>
          <a:p>
            <a:endParaRPr lang="de-DE" dirty="0"/>
          </a:p>
          <a:p>
            <a:r>
              <a:rPr lang="de-DE" dirty="0"/>
              <a:t>Online Reputation Management wird bspw. eingesetzt, um den Ruf einer Marke oder eines Unternehmens im Netz zu verbessern.</a:t>
            </a:r>
          </a:p>
          <a:p>
            <a:r>
              <a:rPr lang="de-DE" dirty="0"/>
              <a:t>Beispiele sind Bewertungen in Online-Shops: Ist die Bewertung schlecht, muss das Unternehmen dafür sorgen, dass diese Bewertungen wieder besser werden. </a:t>
            </a:r>
          </a:p>
          <a:p>
            <a:r>
              <a:rPr lang="de-DE" dirty="0"/>
              <a:t>Dazu muss es die Ursache für die schlechten Bewertungen verändern – und nicht die Bewertungen selbst „manipulieren.“</a:t>
            </a:r>
          </a:p>
          <a:p>
            <a:r>
              <a:rPr lang="de-DE" dirty="0"/>
              <a:t>Hilfreich ist auch, öffentlich auf die schlechten Bewertungen zu reagieren und Verbesserungswillen zu zeigen, </a:t>
            </a:r>
          </a:p>
          <a:p>
            <a:endParaRPr lang="de-DE" dirty="0"/>
          </a:p>
          <a:p>
            <a:endParaRPr lang="de-DE" dirty="0"/>
          </a:p>
        </p:txBody>
      </p:sp>
      <p:sp>
        <p:nvSpPr>
          <p:cNvPr id="4" name="Fußzeilenplatzhalter 3">
            <a:extLst>
              <a:ext uri="{FF2B5EF4-FFF2-40B4-BE49-F238E27FC236}">
                <a16:creationId xmlns:a16="http://schemas.microsoft.com/office/drawing/2014/main" id="{68064777-8746-42F8-8A4A-21507B98FCE2}"/>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73C39AAD-1314-4CBD-89AE-2DBBD63948CA}"/>
              </a:ext>
            </a:extLst>
          </p:cNvPr>
          <p:cNvSpPr>
            <a:spLocks noGrp="1"/>
          </p:cNvSpPr>
          <p:nvPr>
            <p:ph type="sldNum" sz="quarter" idx="12"/>
          </p:nvPr>
        </p:nvSpPr>
        <p:spPr/>
        <p:txBody>
          <a:bodyPr/>
          <a:lstStyle/>
          <a:p>
            <a:fld id="{BAFF30EA-0E8F-4029-98E4-BCB635AEA523}" type="slidenum">
              <a:rPr lang="de-DE" smtClean="0"/>
              <a:pPr/>
              <a:t>97</a:t>
            </a:fld>
            <a:endParaRPr lang="de-DE" dirty="0"/>
          </a:p>
        </p:txBody>
      </p:sp>
    </p:spTree>
    <p:extLst>
      <p:ext uri="{BB962C8B-B14F-4D97-AF65-F5344CB8AC3E}">
        <p14:creationId xmlns:p14="http://schemas.microsoft.com/office/powerpoint/2010/main" val="32170172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0D7160-CA8C-4143-99F2-29FBF97DC1F6}"/>
              </a:ext>
            </a:extLst>
          </p:cNvPr>
          <p:cNvSpPr>
            <a:spLocks noGrp="1"/>
          </p:cNvSpPr>
          <p:nvPr>
            <p:ph type="title"/>
          </p:nvPr>
        </p:nvSpPr>
        <p:spPr/>
        <p:txBody>
          <a:bodyPr/>
          <a:lstStyle/>
          <a:p>
            <a:r>
              <a:rPr lang="de-DE" dirty="0"/>
              <a:t>Reputation versus Image</a:t>
            </a:r>
          </a:p>
        </p:txBody>
      </p:sp>
      <p:graphicFrame>
        <p:nvGraphicFramePr>
          <p:cNvPr id="4" name="Tabelle 4">
            <a:extLst>
              <a:ext uri="{FF2B5EF4-FFF2-40B4-BE49-F238E27FC236}">
                <a16:creationId xmlns:a16="http://schemas.microsoft.com/office/drawing/2014/main" id="{2FC0F0B4-3912-481C-AB2F-145B9BAC4622}"/>
              </a:ext>
            </a:extLst>
          </p:cNvPr>
          <p:cNvGraphicFramePr>
            <a:graphicFrameLocks noGrp="1"/>
          </p:cNvGraphicFramePr>
          <p:nvPr>
            <p:ph idx="1"/>
          </p:nvPr>
        </p:nvGraphicFramePr>
        <p:xfrm>
          <a:off x="838200" y="1825625"/>
          <a:ext cx="10515597" cy="3413760"/>
        </p:xfrm>
        <a:graphic>
          <a:graphicData uri="http://schemas.openxmlformats.org/drawingml/2006/table">
            <a:tbl>
              <a:tblPr firstRow="1" bandRow="1">
                <a:tableStyleId>{5C22544A-7EE6-4342-B048-85BDC9FD1C3A}</a:tableStyleId>
              </a:tblPr>
              <a:tblGrid>
                <a:gridCol w="2188945">
                  <a:extLst>
                    <a:ext uri="{9D8B030D-6E8A-4147-A177-3AD203B41FA5}">
                      <a16:colId xmlns:a16="http://schemas.microsoft.com/office/drawing/2014/main" val="2424715600"/>
                    </a:ext>
                  </a:extLst>
                </a:gridCol>
                <a:gridCol w="4057049">
                  <a:extLst>
                    <a:ext uri="{9D8B030D-6E8A-4147-A177-3AD203B41FA5}">
                      <a16:colId xmlns:a16="http://schemas.microsoft.com/office/drawing/2014/main" val="4183676883"/>
                    </a:ext>
                  </a:extLst>
                </a:gridCol>
                <a:gridCol w="4269603">
                  <a:extLst>
                    <a:ext uri="{9D8B030D-6E8A-4147-A177-3AD203B41FA5}">
                      <a16:colId xmlns:a16="http://schemas.microsoft.com/office/drawing/2014/main" val="1495744745"/>
                    </a:ext>
                  </a:extLst>
                </a:gridCol>
              </a:tblGrid>
              <a:tr h="370840">
                <a:tc>
                  <a:txBody>
                    <a:bodyPr/>
                    <a:lstStyle/>
                    <a:p>
                      <a:endParaRPr lang="de-DE" sz="2000"/>
                    </a:p>
                  </a:txBody>
                  <a:tcPr/>
                </a:tc>
                <a:tc>
                  <a:txBody>
                    <a:bodyPr/>
                    <a:lstStyle/>
                    <a:p>
                      <a:r>
                        <a:rPr lang="de-DE" sz="2000" dirty="0"/>
                        <a:t>Reputation</a:t>
                      </a:r>
                    </a:p>
                  </a:txBody>
                  <a:tcPr/>
                </a:tc>
                <a:tc>
                  <a:txBody>
                    <a:bodyPr/>
                    <a:lstStyle/>
                    <a:p>
                      <a:r>
                        <a:rPr lang="de-DE" sz="2000" dirty="0"/>
                        <a:t>Image</a:t>
                      </a:r>
                    </a:p>
                  </a:txBody>
                  <a:tcPr/>
                </a:tc>
                <a:extLst>
                  <a:ext uri="{0D108BD9-81ED-4DB2-BD59-A6C34878D82A}">
                    <a16:rowId xmlns:a16="http://schemas.microsoft.com/office/drawing/2014/main" val="3434934234"/>
                  </a:ext>
                </a:extLst>
              </a:tr>
              <a:tr h="370840">
                <a:tc>
                  <a:txBody>
                    <a:bodyPr/>
                    <a:lstStyle/>
                    <a:p>
                      <a:r>
                        <a:rPr lang="de-DE" sz="2000" dirty="0"/>
                        <a:t>Sachdimension</a:t>
                      </a:r>
                    </a:p>
                  </a:txBody>
                  <a:tcPr/>
                </a:tc>
                <a:tc>
                  <a:txBody>
                    <a:bodyPr/>
                    <a:lstStyle/>
                    <a:p>
                      <a:r>
                        <a:rPr lang="de-DE" sz="2000" dirty="0"/>
                        <a:t>Immer eine Rangfolge: wer ist besser, wer schlechter bewertet?</a:t>
                      </a:r>
                    </a:p>
                    <a:p>
                      <a:r>
                        <a:rPr lang="de-DE" sz="2000" dirty="0"/>
                        <a:t>Einzelimages bilden Gesamtreputation</a:t>
                      </a:r>
                    </a:p>
                  </a:txBody>
                  <a:tcPr/>
                </a:tc>
                <a:tc>
                  <a:txBody>
                    <a:bodyPr/>
                    <a:lstStyle/>
                    <a:p>
                      <a:r>
                        <a:rPr lang="de-DE" sz="2000" dirty="0"/>
                        <a:t>Funktioniert auch ohne Vergleich und Rangfolge</a:t>
                      </a:r>
                    </a:p>
                    <a:p>
                      <a:r>
                        <a:rPr lang="de-DE" sz="2000" dirty="0"/>
                        <a:t>Einzelne Schlaglichter</a:t>
                      </a:r>
                    </a:p>
                  </a:txBody>
                  <a:tcPr/>
                </a:tc>
                <a:extLst>
                  <a:ext uri="{0D108BD9-81ED-4DB2-BD59-A6C34878D82A}">
                    <a16:rowId xmlns:a16="http://schemas.microsoft.com/office/drawing/2014/main" val="1496735051"/>
                  </a:ext>
                </a:extLst>
              </a:tr>
              <a:tr h="370840">
                <a:tc>
                  <a:txBody>
                    <a:bodyPr/>
                    <a:lstStyle/>
                    <a:p>
                      <a:r>
                        <a:rPr lang="de-DE" sz="2000" dirty="0"/>
                        <a:t>Sozialdimension</a:t>
                      </a:r>
                    </a:p>
                  </a:txBody>
                  <a:tcPr/>
                </a:tc>
                <a:tc>
                  <a:txBody>
                    <a:bodyPr/>
                    <a:lstStyle/>
                    <a:p>
                      <a:r>
                        <a:rPr lang="de-DE" sz="2000" dirty="0"/>
                        <a:t>Öffentliche Bewertung</a:t>
                      </a:r>
                    </a:p>
                    <a:p>
                      <a:r>
                        <a:rPr lang="de-DE" sz="2000" dirty="0"/>
                        <a:t>Alle Stakeholder bewerten zusammen</a:t>
                      </a:r>
                    </a:p>
                    <a:p>
                      <a:r>
                        <a:rPr lang="de-DE" sz="2000" dirty="0"/>
                        <a:t>Akteure werden bewertet</a:t>
                      </a:r>
                    </a:p>
                  </a:txBody>
                  <a:tcPr/>
                </a:tc>
                <a:tc>
                  <a:txBody>
                    <a:bodyPr/>
                    <a:lstStyle/>
                    <a:p>
                      <a:r>
                        <a:rPr lang="de-DE" sz="2000" dirty="0"/>
                        <a:t>Auch nichtöffentliche Bewertung</a:t>
                      </a:r>
                    </a:p>
                    <a:p>
                      <a:r>
                        <a:rPr lang="de-DE" sz="2000" dirty="0"/>
                        <a:t>Stakeholder bewerten individuell</a:t>
                      </a:r>
                    </a:p>
                    <a:p>
                      <a:r>
                        <a:rPr lang="de-DE" sz="2000" dirty="0"/>
                        <a:t>Auch Objekte werden bewertet</a:t>
                      </a:r>
                    </a:p>
                  </a:txBody>
                  <a:tcPr/>
                </a:tc>
                <a:extLst>
                  <a:ext uri="{0D108BD9-81ED-4DB2-BD59-A6C34878D82A}">
                    <a16:rowId xmlns:a16="http://schemas.microsoft.com/office/drawing/2014/main" val="1097941231"/>
                  </a:ext>
                </a:extLst>
              </a:tr>
              <a:tr h="370840">
                <a:tc>
                  <a:txBody>
                    <a:bodyPr/>
                    <a:lstStyle/>
                    <a:p>
                      <a:r>
                        <a:rPr lang="de-DE" sz="2000" dirty="0"/>
                        <a:t>Zeitdimension</a:t>
                      </a:r>
                    </a:p>
                  </a:txBody>
                  <a:tcPr/>
                </a:tc>
                <a:tc>
                  <a:txBody>
                    <a:bodyPr/>
                    <a:lstStyle/>
                    <a:p>
                      <a:r>
                        <a:rPr lang="de-DE" sz="2000" dirty="0"/>
                        <a:t>Reputation bildet sich langfristig</a:t>
                      </a:r>
                    </a:p>
                  </a:txBody>
                  <a:tcPr/>
                </a:tc>
                <a:tc>
                  <a:txBody>
                    <a:bodyPr/>
                    <a:lstStyle/>
                    <a:p>
                      <a:r>
                        <a:rPr lang="de-DE" sz="2000" dirty="0"/>
                        <a:t>Image kann sich kurzfristig bilden</a:t>
                      </a:r>
                    </a:p>
                  </a:txBody>
                  <a:tcPr/>
                </a:tc>
                <a:extLst>
                  <a:ext uri="{0D108BD9-81ED-4DB2-BD59-A6C34878D82A}">
                    <a16:rowId xmlns:a16="http://schemas.microsoft.com/office/drawing/2014/main" val="2244319989"/>
                  </a:ext>
                </a:extLst>
              </a:tr>
            </a:tbl>
          </a:graphicData>
        </a:graphic>
      </p:graphicFrame>
      <p:sp>
        <p:nvSpPr>
          <p:cNvPr id="3" name="Textfeld 2">
            <a:extLst>
              <a:ext uri="{FF2B5EF4-FFF2-40B4-BE49-F238E27FC236}">
                <a16:creationId xmlns:a16="http://schemas.microsoft.com/office/drawing/2014/main" id="{CFA4814E-FCB3-4D6F-B135-7A33D8CE1B8D}"/>
              </a:ext>
            </a:extLst>
          </p:cNvPr>
          <p:cNvSpPr txBox="1"/>
          <p:nvPr/>
        </p:nvSpPr>
        <p:spPr>
          <a:xfrm>
            <a:off x="7194331" y="6334780"/>
            <a:ext cx="5494283" cy="523220"/>
          </a:xfrm>
          <a:prstGeom prst="rect">
            <a:avLst/>
          </a:prstGeom>
          <a:noFill/>
        </p:spPr>
        <p:txBody>
          <a:bodyPr wrap="square" rtlCol="0">
            <a:spAutoFit/>
          </a:bodyPr>
          <a:lstStyle/>
          <a:p>
            <a:r>
              <a:rPr lang="de-DE" sz="1400" dirty="0"/>
              <a:t>Mark Eisenegger: Identität, Image und Reputation, in Fröhlich, Szyszka, Bentele: Handbuch der Public Relations, S. 431-460, S.  451.</a:t>
            </a:r>
          </a:p>
        </p:txBody>
      </p:sp>
      <p:sp>
        <p:nvSpPr>
          <p:cNvPr id="5" name="Fußzeilenplatzhalter 4">
            <a:extLst>
              <a:ext uri="{FF2B5EF4-FFF2-40B4-BE49-F238E27FC236}">
                <a16:creationId xmlns:a16="http://schemas.microsoft.com/office/drawing/2014/main" id="{850A4D26-E11C-402B-BE3A-CF86D3F91B34}"/>
              </a:ext>
            </a:extLst>
          </p:cNvPr>
          <p:cNvSpPr>
            <a:spLocks noGrp="1"/>
          </p:cNvSpPr>
          <p:nvPr>
            <p:ph type="ftr" sz="quarter" idx="11"/>
          </p:nvPr>
        </p:nvSpPr>
        <p:spPr/>
        <p:txBody>
          <a:bodyPr/>
          <a:lstStyle/>
          <a:p>
            <a:pPr algn="l"/>
            <a:r>
              <a:rPr lang="de-DE"/>
              <a:t>Digital Enthusiast Harald Ille</a:t>
            </a:r>
            <a:endParaRPr lang="de-DE" dirty="0"/>
          </a:p>
        </p:txBody>
      </p:sp>
      <p:sp>
        <p:nvSpPr>
          <p:cNvPr id="6" name="Foliennummernplatzhalter 5">
            <a:extLst>
              <a:ext uri="{FF2B5EF4-FFF2-40B4-BE49-F238E27FC236}">
                <a16:creationId xmlns:a16="http://schemas.microsoft.com/office/drawing/2014/main" id="{C55C7C3A-AA4F-42FD-91B2-18AB6D812555}"/>
              </a:ext>
            </a:extLst>
          </p:cNvPr>
          <p:cNvSpPr>
            <a:spLocks noGrp="1"/>
          </p:cNvSpPr>
          <p:nvPr>
            <p:ph type="sldNum" sz="quarter" idx="12"/>
          </p:nvPr>
        </p:nvSpPr>
        <p:spPr/>
        <p:txBody>
          <a:bodyPr/>
          <a:lstStyle/>
          <a:p>
            <a:fld id="{BAFF30EA-0E8F-4029-98E4-BCB635AEA523}" type="slidenum">
              <a:rPr lang="de-DE" smtClean="0"/>
              <a:pPr/>
              <a:t>98</a:t>
            </a:fld>
            <a:endParaRPr lang="de-DE" dirty="0"/>
          </a:p>
        </p:txBody>
      </p:sp>
    </p:spTree>
    <p:extLst>
      <p:ext uri="{BB962C8B-B14F-4D97-AF65-F5344CB8AC3E}">
        <p14:creationId xmlns:p14="http://schemas.microsoft.com/office/powerpoint/2010/main" val="30860244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D1ACD-2AF9-443B-AB99-A1FD62850995}"/>
              </a:ext>
            </a:extLst>
          </p:cNvPr>
          <p:cNvSpPr>
            <a:spLocks noGrp="1"/>
          </p:cNvSpPr>
          <p:nvPr>
            <p:ph type="title"/>
          </p:nvPr>
        </p:nvSpPr>
        <p:spPr/>
        <p:txBody>
          <a:bodyPr/>
          <a:lstStyle/>
          <a:p>
            <a:r>
              <a:rPr lang="de-DE" dirty="0"/>
              <a:t>Management heißt auch: Wahrnehmen</a:t>
            </a:r>
          </a:p>
        </p:txBody>
      </p:sp>
      <p:sp>
        <p:nvSpPr>
          <p:cNvPr id="3" name="Inhaltsplatzhalter 2">
            <a:extLst>
              <a:ext uri="{FF2B5EF4-FFF2-40B4-BE49-F238E27FC236}">
                <a16:creationId xmlns:a16="http://schemas.microsoft.com/office/drawing/2014/main" id="{CF8773A7-2960-4AD9-ABAE-9C5C1840FB3A}"/>
              </a:ext>
            </a:extLst>
          </p:cNvPr>
          <p:cNvSpPr>
            <a:spLocks noGrp="1"/>
          </p:cNvSpPr>
          <p:nvPr>
            <p:ph idx="1"/>
          </p:nvPr>
        </p:nvSpPr>
        <p:spPr/>
        <p:txBody>
          <a:bodyPr/>
          <a:lstStyle/>
          <a:p>
            <a:r>
              <a:rPr lang="de-DE" dirty="0"/>
              <a:t>Wenn die Online-Reputation gefährdet ist durch zu viele negative „Google-Treffer“, muss man gegensteuern und positive Geschichten zu den Suchworten dagegen setzen.</a:t>
            </a:r>
          </a:p>
          <a:p>
            <a:r>
              <a:rPr lang="de-DE" dirty="0"/>
              <a:t>Dazu muss man wissen, welche negativen Storys existieren – viele Unternehmen nehmen diese gar nicht erst zur Kenntnis…</a:t>
            </a:r>
          </a:p>
          <a:p>
            <a:r>
              <a:rPr lang="de-DE" dirty="0"/>
              <a:t>Dann kann man gezielt Werbung mit positiven Botschaften schalten. </a:t>
            </a:r>
          </a:p>
          <a:p>
            <a:r>
              <a:rPr lang="de-DE" dirty="0"/>
              <a:t>Bei YouTube bspw. kann eine Unternehmens-Werbung direkt vor ein kritisches Video geschaltet werden. Etwas fies, aber effektiv…</a:t>
            </a:r>
          </a:p>
        </p:txBody>
      </p:sp>
      <p:sp>
        <p:nvSpPr>
          <p:cNvPr id="4" name="Fußzeilenplatzhalter 3">
            <a:extLst>
              <a:ext uri="{FF2B5EF4-FFF2-40B4-BE49-F238E27FC236}">
                <a16:creationId xmlns:a16="http://schemas.microsoft.com/office/drawing/2014/main" id="{1C9F6790-9AEB-48D8-A11E-9D0FC14F0A85}"/>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F8FC4F02-C026-47A6-95D7-07A033B9D51C}"/>
              </a:ext>
            </a:extLst>
          </p:cNvPr>
          <p:cNvSpPr>
            <a:spLocks noGrp="1"/>
          </p:cNvSpPr>
          <p:nvPr>
            <p:ph type="sldNum" sz="quarter" idx="12"/>
          </p:nvPr>
        </p:nvSpPr>
        <p:spPr/>
        <p:txBody>
          <a:bodyPr/>
          <a:lstStyle/>
          <a:p>
            <a:fld id="{BAFF30EA-0E8F-4029-98E4-BCB635AEA523}" type="slidenum">
              <a:rPr lang="de-DE" smtClean="0"/>
              <a:pPr/>
              <a:t>99</a:t>
            </a:fld>
            <a:endParaRPr lang="de-DE" dirty="0"/>
          </a:p>
        </p:txBody>
      </p:sp>
    </p:spTree>
    <p:extLst>
      <p:ext uri="{BB962C8B-B14F-4D97-AF65-F5344CB8AC3E}">
        <p14:creationId xmlns:p14="http://schemas.microsoft.com/office/powerpoint/2010/main" val="1110376960"/>
      </p:ext>
    </p:extLst>
  </p:cSld>
  <p:clrMapOvr>
    <a:masterClrMapping/>
  </p:clrMapOvr>
</p:sld>
</file>

<file path=ppt/theme/theme1.xml><?xml version="1.0" encoding="utf-8"?>
<a:theme xmlns:a="http://schemas.openxmlformats.org/drawingml/2006/main" name="Office">
  <a:themeElements>
    <a:clrScheme name="PR-Enthusiast">
      <a:dk1>
        <a:srgbClr val="2A6C83"/>
      </a:dk1>
      <a:lt1>
        <a:sysClr val="window" lastClr="FFFFFF"/>
      </a:lt1>
      <a:dk2>
        <a:srgbClr val="F4952B"/>
      </a:dk2>
      <a:lt2>
        <a:srgbClr val="DFE3E5"/>
      </a:lt2>
      <a:accent1>
        <a:srgbClr val="2A6C83"/>
      </a:accent1>
      <a:accent2>
        <a:srgbClr val="F4952B"/>
      </a:accent2>
      <a:accent3>
        <a:srgbClr val="59C5C5"/>
      </a:accent3>
      <a:accent4>
        <a:srgbClr val="EF3B41"/>
      </a:accent4>
      <a:accent5>
        <a:srgbClr val="7F1416"/>
      </a:accent5>
      <a:accent6>
        <a:srgbClr val="F7DB5A"/>
      </a:accent6>
      <a:hlink>
        <a:srgbClr val="2A6C83"/>
      </a:hlink>
      <a:folHlink>
        <a:srgbClr val="7F1416"/>
      </a:folHlink>
    </a:clrScheme>
    <a:fontScheme name="PR-Enthusias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90CA55D1-8A31-4BB4-9CBC-0E29B2E4968C}" vid="{79EC2882-45C5-4F6C-B838-9B7435BD0DB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19519A7F59094D8B147F88F6A56A77" ma:contentTypeVersion="10" ma:contentTypeDescription="Create a new document." ma:contentTypeScope="" ma:versionID="c60291c0508690a219fe4ead0689bd46">
  <xsd:schema xmlns:xsd="http://www.w3.org/2001/XMLSchema" xmlns:xs="http://www.w3.org/2001/XMLSchema" xmlns:p="http://schemas.microsoft.com/office/2006/metadata/properties" xmlns:ns3="6a09a89d-ad79-463e-ac4c-366780f0ee35" targetNamespace="http://schemas.microsoft.com/office/2006/metadata/properties" ma:root="true" ma:fieldsID="ab4ac81ccc9047c64e25a830c9c0d8bf" ns3:_="">
    <xsd:import namespace="6a09a89d-ad79-463e-ac4c-366780f0ee3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9a89d-ad79-463e-ac4c-366780f0ee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B742FD-F45E-4693-85E8-54DDD4FB39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9a89d-ad79-463e-ac4c-366780f0ee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3E8459-57AF-49C1-B088-9C4EC1F24D09}">
  <ds:schemaRefs>
    <ds:schemaRef ds:uri="http://schemas.microsoft.com/sharepoint/v3/contenttype/forms"/>
  </ds:schemaRefs>
</ds:datastoreItem>
</file>

<file path=customXml/itemProps3.xml><?xml version="1.0" encoding="utf-8"?>
<ds:datastoreItem xmlns:ds="http://schemas.openxmlformats.org/officeDocument/2006/customXml" ds:itemID="{E1FAA9D5-1056-406E-AEF5-EE040EB4B114}">
  <ds:schemaRefs>
    <ds:schemaRef ds:uri="http://www.w3.org/XML/1998/namespace"/>
    <ds:schemaRef ds:uri="6a09a89d-ad79-463e-ac4c-366780f0ee35"/>
    <ds:schemaRef ds:uri="http://purl.org/dc/elements/1.1/"/>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6246</Words>
  <Application>Microsoft Office PowerPoint</Application>
  <PresentationFormat>Breitbild</PresentationFormat>
  <Paragraphs>827</Paragraphs>
  <Slides>101</Slides>
  <Notes>2</Notes>
  <HiddenSlides>0</HiddenSlides>
  <MMClips>13</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101</vt:i4>
      </vt:variant>
    </vt:vector>
  </HeadingPairs>
  <TitlesOfParts>
    <vt:vector size="112" baseType="lpstr">
      <vt:lpstr>Arial</vt:lpstr>
      <vt:lpstr>Arial Black</vt:lpstr>
      <vt:lpstr>Calibri</vt:lpstr>
      <vt:lpstr>Georgia</vt:lpstr>
      <vt:lpstr>Myriad (Überschriften)</vt:lpstr>
      <vt:lpstr>Myriad Pro</vt:lpstr>
      <vt:lpstr>Myriad Pro (Textkörper)</vt:lpstr>
      <vt:lpstr>Myriad Pro (Überschrift)</vt:lpstr>
      <vt:lpstr>Myriad Pro (Überschriften)</vt:lpstr>
      <vt:lpstr>Wingdings</vt:lpstr>
      <vt:lpstr>Office</vt:lpstr>
      <vt:lpstr>Überzeugen,  nicht überreden!</vt:lpstr>
      <vt:lpstr>Harald Ille, M.A.</vt:lpstr>
      <vt:lpstr>Vereinfachen.</vt:lpstr>
      <vt:lpstr>Was ist PR?</vt:lpstr>
      <vt:lpstr>PowerPoint-Präsentation</vt:lpstr>
      <vt:lpstr>Definition von PR</vt:lpstr>
      <vt:lpstr>Von Werbung zu Brand Building</vt:lpstr>
      <vt:lpstr>Gruppenarbeit: Was ist PR?</vt:lpstr>
      <vt:lpstr>Was sind die Unterschiede?</vt:lpstr>
      <vt:lpstr>Was sind die Unterschiede?</vt:lpstr>
      <vt:lpstr>PowerPoint-Präsentation</vt:lpstr>
      <vt:lpstr>95 Thesen des Digitalzeitalters</vt:lpstr>
      <vt:lpstr>Verantwortungs-kommunikation</vt:lpstr>
      <vt:lpstr>Cluetrain PR</vt:lpstr>
      <vt:lpstr>Aufgabe: Videos gucken ;-)</vt:lpstr>
      <vt:lpstr>Always: like a Girl</vt:lpstr>
      <vt:lpstr>Dove: Real Beauty Sketches</vt:lpstr>
      <vt:lpstr>License to operate</vt:lpstr>
      <vt:lpstr>Sich positiv einsetzen</vt:lpstr>
      <vt:lpstr>Heineken: Social Experiment</vt:lpstr>
      <vt:lpstr>PowerPoint-Präsentation</vt:lpstr>
      <vt:lpstr>Pause...</vt:lpstr>
      <vt:lpstr>Die Welt verändern</vt:lpstr>
      <vt:lpstr>Berühmte Visionen</vt:lpstr>
      <vt:lpstr>Apple’s vision statement</vt:lpstr>
      <vt:lpstr>Orientierung</vt:lpstr>
      <vt:lpstr>Purpose before Profit!</vt:lpstr>
      <vt:lpstr>PowerPoint-Präsentation</vt:lpstr>
      <vt:lpstr>Fragen zur Purpose-Maxime</vt:lpstr>
      <vt:lpstr>Purpose-driven decisions</vt:lpstr>
      <vt:lpstr>Einzelarbeit</vt:lpstr>
      <vt:lpstr>Golden Circle</vt:lpstr>
      <vt:lpstr>PowerPoint-Präsentation</vt:lpstr>
      <vt:lpstr>PowerPoint-Präsentation</vt:lpstr>
      <vt:lpstr>PowerPoint-Präsentation</vt:lpstr>
      <vt:lpstr>PowerPoint-Präsentation</vt:lpstr>
      <vt:lpstr>Vom „Why“ zur Story</vt:lpstr>
      <vt:lpstr>PowerPoint-Präsentation</vt:lpstr>
      <vt:lpstr>Der Story Circle</vt:lpstr>
      <vt:lpstr>Pause...</vt:lpstr>
      <vt:lpstr>Formulieren</vt:lpstr>
      <vt:lpstr>Ein Text über Dich!</vt:lpstr>
      <vt:lpstr>Wörter-Sätze-Relation</vt:lpstr>
      <vt:lpstr>Notizen zu den Texten</vt:lpstr>
      <vt:lpstr>Notizen zu den Texten</vt:lpstr>
      <vt:lpstr>Stilsichere Schreibe</vt:lpstr>
      <vt:lpstr>Hamburger Verständlichkeitskonzept</vt:lpstr>
      <vt:lpstr>Flesch-Lesbarkeitsindex</vt:lpstr>
      <vt:lpstr>Flesch-Lesbarkeitsindex</vt:lpstr>
      <vt:lpstr>Aufgabe:</vt:lpstr>
      <vt:lpstr>Folgen der Formel fürs Formulieren</vt:lpstr>
      <vt:lpstr>PowerPoint-Präsentation</vt:lpstr>
      <vt:lpstr>PowerPoint-Präsentation</vt:lpstr>
      <vt:lpstr>PowerPoint-Präsentation</vt:lpstr>
      <vt:lpstr>PowerPoint-Präsentation</vt:lpstr>
      <vt:lpstr>Architektur eines Textes</vt:lpstr>
      <vt:lpstr>AIDA-Methode</vt:lpstr>
      <vt:lpstr>AIDA-Methode</vt:lpstr>
      <vt:lpstr>Schachbrett-Methode</vt:lpstr>
      <vt:lpstr>Cliffhanger-Methode</vt:lpstr>
      <vt:lpstr>Wordpool-Methode</vt:lpstr>
      <vt:lpstr>Pyramidenstil</vt:lpstr>
      <vt:lpstr>Storytelling</vt:lpstr>
      <vt:lpstr>PowerPoint-Präsentation</vt:lpstr>
      <vt:lpstr>Mythen und Märchen</vt:lpstr>
      <vt:lpstr>Die Heldenreise</vt:lpstr>
      <vt:lpstr>Die Heldenreise</vt:lpstr>
      <vt:lpstr>PowerPoint-Präsentation</vt:lpstr>
      <vt:lpstr>Andere Formate</vt:lpstr>
      <vt:lpstr>Nicht alles sagen.</vt:lpstr>
      <vt:lpstr>Show, don‘t tell….</vt:lpstr>
      <vt:lpstr>PowerPoint-Präsentation</vt:lpstr>
      <vt:lpstr>Nur die wichtigen Kriterien aufzeigen</vt:lpstr>
      <vt:lpstr>Ockhams Rasiermesser</vt:lpstr>
      <vt:lpstr>Pause...</vt:lpstr>
      <vt:lpstr>Agenda Setting</vt:lpstr>
      <vt:lpstr>Was ist Agenda Setting?</vt:lpstr>
      <vt:lpstr>Medien- und Publikumsagenda</vt:lpstr>
      <vt:lpstr>Drei Arten von Agenda Setting</vt:lpstr>
      <vt:lpstr>Themenkarriere</vt:lpstr>
      <vt:lpstr>Spin Doctor-Themen</vt:lpstr>
      <vt:lpstr>Framing und Priming</vt:lpstr>
      <vt:lpstr>Framing</vt:lpstr>
      <vt:lpstr>PowerPoint-Präsentation</vt:lpstr>
      <vt:lpstr>Priming</vt:lpstr>
      <vt:lpstr>PowerPoint-Präsentation</vt:lpstr>
      <vt:lpstr>PowerPoint-Präsentation</vt:lpstr>
      <vt:lpstr>Overton-Fenster</vt:lpstr>
      <vt:lpstr>Overton-Window</vt:lpstr>
      <vt:lpstr>Negative Campaigning</vt:lpstr>
      <vt:lpstr>PowerPoint-Präsentation</vt:lpstr>
      <vt:lpstr>Nudging</vt:lpstr>
      <vt:lpstr>PowerPoint-Präsentation</vt:lpstr>
      <vt:lpstr>Reputationsmanagement</vt:lpstr>
      <vt:lpstr>Reputationsmanagement</vt:lpstr>
      <vt:lpstr>Was ist Reputation Management?</vt:lpstr>
      <vt:lpstr>Auf Bewertungen reagieren</vt:lpstr>
      <vt:lpstr>Reputation versus Image</vt:lpstr>
      <vt:lpstr>Management heißt auch: Wahrnehmen</vt:lpstr>
      <vt:lpstr>Publicity</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Überzeugen, nicht überreden (Teil 1)</dc:title>
  <dc:creator>Harald Ille</dc:creator>
  <cp:keywords>Public Relations, Einführung, Storytelling, Definition PR, GOlden Circle, Reputation, Verantwortungskommunikation, Formulieren</cp:keywords>
  <cp:lastModifiedBy>Harald Ille</cp:lastModifiedBy>
  <cp:revision>9</cp:revision>
  <dcterms:created xsi:type="dcterms:W3CDTF">2020-05-03T11:32:17Z</dcterms:created>
  <dcterms:modified xsi:type="dcterms:W3CDTF">2022-02-10T07:59:49Z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0x0101000319519A7F59094D8B147F88F6A56A77</vt:lpwstr>
  </property>
</Properties>
</file>